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6" r:id="rId4"/>
    <p:sldId id="281" r:id="rId5"/>
    <p:sldId id="282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60" r:id="rId16"/>
    <p:sldId id="270" r:id="rId17"/>
    <p:sldId id="271" r:id="rId18"/>
    <p:sldId id="272" r:id="rId19"/>
    <p:sldId id="273" r:id="rId20"/>
    <p:sldId id="274" r:id="rId21"/>
    <p:sldId id="261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3E"/>
    <a:srgbClr val="22252E"/>
    <a:srgbClr val="272A35"/>
    <a:srgbClr val="303440"/>
    <a:srgbClr val="F7F7F7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D2ED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C-4D74-BEF8-35977689EE62}"/>
              </c:ext>
            </c:extLst>
          </c:dPt>
          <c:dPt>
            <c:idx val="1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C-4D74-BEF8-35977689EE62}"/>
              </c:ext>
            </c:extLst>
          </c:dPt>
          <c:dPt>
            <c:idx val="2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C-4D74-BEF8-35977689EE62}"/>
              </c:ext>
            </c:extLst>
          </c:dPt>
          <c:dPt>
            <c:idx val="3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FC-4D74-BEF8-35977689EE6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FC-4D74-BEF8-35977689E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579B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FC-4D74-BEF8-35977689E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758528"/>
        <c:axId val="198759088"/>
      </c:areaChart>
      <c:catAx>
        <c:axId val="1987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9088"/>
        <c:crosses val="autoZero"/>
        <c:auto val="1"/>
        <c:lblAlgn val="ctr"/>
        <c:lblOffset val="100"/>
        <c:noMultiLvlLbl val="0"/>
      </c:catAx>
      <c:valAx>
        <c:axId val="1987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E323E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0.12482208077704"/>
          <c:w val="0.923859652062894"/>
          <c:h val="0.7192016948006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0B1-4818-82AF-3D93AEA741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B1-4818-82AF-3D93AEA741E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0B1-4818-82AF-3D93AEA741EB}"/>
              </c:ext>
            </c:extLst>
          </c:dPt>
          <c:dPt>
            <c:idx val="4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4-80B1-4818-82AF-3D93AEA741E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0B1-4818-82AF-3D93AEA741EB}"/>
              </c:ext>
            </c:extLst>
          </c:dPt>
          <c:dPt>
            <c:idx val="7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7-80B1-4818-82AF-3D93AEA741E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0B1-4818-82AF-3D93AEA741E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0B1-4818-82AF-3D93AEA741E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0B1-4818-82AF-3D93AEA741E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0B1-4818-82AF-3D93AEA741EB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B1-4818-82AF-3D93AEA7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922816"/>
        <c:axId val="193923376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80B1-4818-82AF-3D93AEA7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24496"/>
        <c:axId val="193923936"/>
      </c:scatterChart>
      <c:catAx>
        <c:axId val="1939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3376"/>
        <c:crosses val="autoZero"/>
        <c:auto val="1"/>
        <c:lblAlgn val="ctr"/>
        <c:lblOffset val="100"/>
        <c:noMultiLvlLbl val="0"/>
      </c:catAx>
      <c:valAx>
        <c:axId val="193923376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2816"/>
        <c:crosses val="autoZero"/>
        <c:crossBetween val="between"/>
      </c:valAx>
      <c:valAx>
        <c:axId val="193924496"/>
        <c:scaling>
          <c:orientation val="minMax"/>
        </c:scaling>
        <c:delete val="1"/>
        <c:axPos val="t"/>
        <c:majorTickMark val="out"/>
        <c:minorTickMark val="none"/>
        <c:tickLblPos val="nextTo"/>
        <c:crossAx val="193923936"/>
        <c:crosses val="max"/>
        <c:crossBetween val="midCat"/>
      </c:valAx>
      <c:valAx>
        <c:axId val="19392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4496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solidFill>
            <a:schemeClr val="tx1"/>
          </a:solidFill>
          <a:latin typeface="+mj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72851" y="64771"/>
            <a:ext cx="454948" cy="581024"/>
            <a:chOff x="211890" y="209551"/>
            <a:chExt cx="566821" cy="723900"/>
          </a:xfrm>
        </p:grpSpPr>
        <p:sp>
          <p:nvSpPr>
            <p:cNvPr id="3" name="Freeform 66"/>
            <p:cNvSpPr>
              <a:spLocks noEditPoints="1"/>
            </p:cNvSpPr>
            <p:nvPr userDrawn="1"/>
          </p:nvSpPr>
          <p:spPr bwMode="auto">
            <a:xfrm rot="20844513">
              <a:off x="211890" y="2095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" name="Freeform 66"/>
            <p:cNvSpPr>
              <a:spLocks noEditPoints="1"/>
            </p:cNvSpPr>
            <p:nvPr userDrawn="1"/>
          </p:nvSpPr>
          <p:spPr bwMode="auto">
            <a:xfrm rot="827969">
              <a:off x="364289" y="3238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rgbClr val="272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33C8-47C7-4C67-BC09-F97E5551EF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6"/>
          <p:cNvSpPr>
            <a:spLocks noEditPoints="1"/>
          </p:cNvSpPr>
          <p:nvPr/>
        </p:nvSpPr>
        <p:spPr bwMode="auto">
          <a:xfrm rot="19998181">
            <a:off x="3915074" y="287657"/>
            <a:ext cx="3085096" cy="453806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66"/>
          <p:cNvSpPr>
            <a:spLocks noEditPoints="1"/>
          </p:cNvSpPr>
          <p:nvPr/>
        </p:nvSpPr>
        <p:spPr bwMode="auto">
          <a:xfrm rot="1580408">
            <a:off x="8009208" y="1010712"/>
            <a:ext cx="894010" cy="1315056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 rot="20613172">
            <a:off x="7638734" y="2747677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6"/>
          <p:cNvSpPr>
            <a:spLocks noEditPoints="1"/>
          </p:cNvSpPr>
          <p:nvPr/>
        </p:nvSpPr>
        <p:spPr bwMode="auto">
          <a:xfrm rot="408006">
            <a:off x="8223122" y="3952675"/>
            <a:ext cx="648715" cy="954234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文本框 39"/>
          <p:cNvSpPr txBox="1"/>
          <p:nvPr/>
        </p:nvSpPr>
        <p:spPr>
          <a:xfrm>
            <a:off x="1170698" y="2248585"/>
            <a:ext cx="68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生物化工学科毕业论文答辩模板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505200" y="2983504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6"/>
          <p:cNvSpPr>
            <a:spLocks noEditPoints="1"/>
          </p:cNvSpPr>
          <p:nvPr/>
        </p:nvSpPr>
        <p:spPr bwMode="auto">
          <a:xfrm rot="20613172">
            <a:off x="4365121" y="1363929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37447" y="3069601"/>
            <a:ext cx="24600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302821" y="2273095"/>
            <a:ext cx="1910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596187" y="1548560"/>
            <a:ext cx="13153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762888" y="1018304"/>
            <a:ext cx="994107" cy="530257"/>
          </a:xfrm>
          <a:custGeom>
            <a:avLst/>
            <a:gdLst>
              <a:gd name="connsiteX0" fmla="*/ 879792 w 1759583"/>
              <a:gd name="connsiteY0" fmla="*/ 0 h 932397"/>
              <a:gd name="connsiteX1" fmla="*/ 1759583 w 1759583"/>
              <a:gd name="connsiteY1" fmla="*/ 932397 h 932397"/>
              <a:gd name="connsiteX2" fmla="*/ 1135140 w 1759583"/>
              <a:gd name="connsiteY2" fmla="*/ 932397 h 932397"/>
              <a:gd name="connsiteX3" fmla="*/ 879791 w 1759583"/>
              <a:gd name="connsiteY3" fmla="*/ 649267 h 932397"/>
              <a:gd name="connsiteX4" fmla="*/ 624442 w 1759583"/>
              <a:gd name="connsiteY4" fmla="*/ 932397 h 932397"/>
              <a:gd name="connsiteX5" fmla="*/ 0 w 1759583"/>
              <a:gd name="connsiteY5" fmla="*/ 932397 h 9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583" h="932397">
                <a:moveTo>
                  <a:pt x="879792" y="0"/>
                </a:moveTo>
                <a:lnTo>
                  <a:pt x="1759583" y="932397"/>
                </a:lnTo>
                <a:lnTo>
                  <a:pt x="1135140" y="932397"/>
                </a:lnTo>
                <a:lnTo>
                  <a:pt x="879791" y="649267"/>
                </a:lnTo>
                <a:lnTo>
                  <a:pt x="624442" y="932397"/>
                </a:lnTo>
                <a:lnTo>
                  <a:pt x="0" y="932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508013" y="1444651"/>
            <a:ext cx="1500124" cy="837164"/>
          </a:xfrm>
          <a:custGeom>
            <a:avLst/>
            <a:gdLst>
              <a:gd name="connsiteX0" fmla="*/ 1327620 w 2655239"/>
              <a:gd name="connsiteY0" fmla="*/ 0 h 1472059"/>
              <a:gd name="connsiteX1" fmla="*/ 2655239 w 2655239"/>
              <a:gd name="connsiteY1" fmla="*/ 1472059 h 1472059"/>
              <a:gd name="connsiteX2" fmla="*/ 1858196 w 2655239"/>
              <a:gd name="connsiteY2" fmla="*/ 1472059 h 1472059"/>
              <a:gd name="connsiteX3" fmla="*/ 1330921 w 2655239"/>
              <a:gd name="connsiteY3" fmla="*/ 887419 h 1472059"/>
              <a:gd name="connsiteX4" fmla="*/ 803646 w 2655239"/>
              <a:gd name="connsiteY4" fmla="*/ 1472059 h 1472059"/>
              <a:gd name="connsiteX5" fmla="*/ 0 w 2655239"/>
              <a:gd name="connsiteY5" fmla="*/ 1472059 h 14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5239" h="1472059">
                <a:moveTo>
                  <a:pt x="1327620" y="0"/>
                </a:moveTo>
                <a:lnTo>
                  <a:pt x="2655239" y="1472059"/>
                </a:lnTo>
                <a:lnTo>
                  <a:pt x="1858196" y="1472059"/>
                </a:lnTo>
                <a:lnTo>
                  <a:pt x="1330921" y="887419"/>
                </a:lnTo>
                <a:lnTo>
                  <a:pt x="803646" y="1472059"/>
                </a:lnTo>
                <a:lnTo>
                  <a:pt x="0" y="1472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44213" y="2714744"/>
            <a:ext cx="2223086" cy="1240623"/>
          </a:xfrm>
          <a:custGeom>
            <a:avLst/>
            <a:gdLst>
              <a:gd name="connsiteX0" fmla="*/ 1967446 w 3934892"/>
              <a:gd name="connsiteY0" fmla="*/ 0 h 2181496"/>
              <a:gd name="connsiteX1" fmla="*/ 3934892 w 3934892"/>
              <a:gd name="connsiteY1" fmla="*/ 2181496 h 2181496"/>
              <a:gd name="connsiteX2" fmla="*/ 2718901 w 3934892"/>
              <a:gd name="connsiteY2" fmla="*/ 2181496 h 2181496"/>
              <a:gd name="connsiteX3" fmla="*/ 1967446 w 3934892"/>
              <a:gd name="connsiteY3" fmla="*/ 1348286 h 2181496"/>
              <a:gd name="connsiteX4" fmla="*/ 1215991 w 3934892"/>
              <a:gd name="connsiteY4" fmla="*/ 2181496 h 2181496"/>
              <a:gd name="connsiteX5" fmla="*/ 0 w 3934892"/>
              <a:gd name="connsiteY5" fmla="*/ 2181496 h 21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892" h="2181496">
                <a:moveTo>
                  <a:pt x="1967446" y="0"/>
                </a:moveTo>
                <a:lnTo>
                  <a:pt x="3934892" y="2181496"/>
                </a:lnTo>
                <a:lnTo>
                  <a:pt x="2718901" y="2181496"/>
                </a:lnTo>
                <a:lnTo>
                  <a:pt x="1967446" y="1348286"/>
                </a:lnTo>
                <a:lnTo>
                  <a:pt x="1215991" y="2181496"/>
                </a:lnTo>
                <a:lnTo>
                  <a:pt x="0" y="2181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02821" y="2003418"/>
            <a:ext cx="1910507" cy="1066184"/>
          </a:xfrm>
          <a:custGeom>
            <a:avLst/>
            <a:gdLst>
              <a:gd name="connsiteX0" fmla="*/ 1690812 w 3381623"/>
              <a:gd name="connsiteY0" fmla="*/ 0 h 1874765"/>
              <a:gd name="connsiteX1" fmla="*/ 3381623 w 3381623"/>
              <a:gd name="connsiteY1" fmla="*/ 1874765 h 1874765"/>
              <a:gd name="connsiteX2" fmla="*/ 2365357 w 3381623"/>
              <a:gd name="connsiteY2" fmla="*/ 1874765 h 1874765"/>
              <a:gd name="connsiteX3" fmla="*/ 1690813 w 3381623"/>
              <a:gd name="connsiteY3" fmla="*/ 1126833 h 1874765"/>
              <a:gd name="connsiteX4" fmla="*/ 1016269 w 3381623"/>
              <a:gd name="connsiteY4" fmla="*/ 1874765 h 1874765"/>
              <a:gd name="connsiteX5" fmla="*/ 0 w 3381623"/>
              <a:gd name="connsiteY5" fmla="*/ 1874765 h 1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623" h="1874765">
                <a:moveTo>
                  <a:pt x="1690812" y="0"/>
                </a:moveTo>
                <a:lnTo>
                  <a:pt x="3381623" y="1874765"/>
                </a:lnTo>
                <a:lnTo>
                  <a:pt x="2365357" y="1874765"/>
                </a:lnTo>
                <a:lnTo>
                  <a:pt x="1690813" y="1126833"/>
                </a:lnTo>
                <a:lnTo>
                  <a:pt x="1016269" y="1874765"/>
                </a:lnTo>
                <a:lnTo>
                  <a:pt x="0" y="1874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2295" y="3955367"/>
            <a:ext cx="28350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3687628" y="121225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579429" y="117396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73550" y="107718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07078" y="119860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9429" y="1948875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573550" y="185209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07078" y="1973513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3550" y="2702108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573550" y="2605332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07078" y="2726747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73550" y="347164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573550" y="337486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507078" y="349628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693506" y="200208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3692128" y="279004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3693506" y="355606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050596" y="4581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21680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825761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821680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25761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260846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264926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60846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264926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5470" y="1437264"/>
            <a:ext cx="1991849" cy="1918851"/>
            <a:chOff x="4140680" y="1536970"/>
            <a:chExt cx="3837616" cy="3696974"/>
          </a:xfrm>
          <a:solidFill>
            <a:srgbClr val="2E323E"/>
          </a:solidFill>
        </p:grpSpPr>
        <p:sp>
          <p:nvSpPr>
            <p:cNvPr id="13" name="椭圆形标注 12"/>
            <p:cNvSpPr/>
            <p:nvPr/>
          </p:nvSpPr>
          <p:spPr>
            <a:xfrm>
              <a:off x="4140680" y="1536970"/>
              <a:ext cx="3837616" cy="3696974"/>
            </a:xfrm>
            <a:prstGeom prst="wedgeEllipseCallout">
              <a:avLst>
                <a:gd name="adj1" fmla="val 50513"/>
                <a:gd name="adj2" fmla="val 44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356225" y="2681106"/>
              <a:ext cx="1406525" cy="1408703"/>
            </a:xfrm>
            <a:custGeom>
              <a:avLst/>
              <a:gdLst>
                <a:gd name="T0" fmla="*/ 80 w 200"/>
                <a:gd name="T1" fmla="*/ 114 h 200"/>
                <a:gd name="T2" fmla="*/ 75 w 200"/>
                <a:gd name="T3" fmla="*/ 114 h 200"/>
                <a:gd name="T4" fmla="*/ 51 w 200"/>
                <a:gd name="T5" fmla="*/ 138 h 200"/>
                <a:gd name="T6" fmla="*/ 51 w 200"/>
                <a:gd name="T7" fmla="*/ 143 h 200"/>
                <a:gd name="T8" fmla="*/ 56 w 200"/>
                <a:gd name="T9" fmla="*/ 143 h 200"/>
                <a:gd name="T10" fmla="*/ 80 w 200"/>
                <a:gd name="T11" fmla="*/ 119 h 200"/>
                <a:gd name="T12" fmla="*/ 80 w 200"/>
                <a:gd name="T13" fmla="*/ 114 h 200"/>
                <a:gd name="T14" fmla="*/ 86 w 200"/>
                <a:gd name="T15" fmla="*/ 125 h 200"/>
                <a:gd name="T16" fmla="*/ 62 w 200"/>
                <a:gd name="T17" fmla="*/ 149 h 200"/>
                <a:gd name="T18" fmla="*/ 62 w 200"/>
                <a:gd name="T19" fmla="*/ 154 h 200"/>
                <a:gd name="T20" fmla="*/ 66 w 200"/>
                <a:gd name="T21" fmla="*/ 154 h 200"/>
                <a:gd name="T22" fmla="*/ 90 w 200"/>
                <a:gd name="T23" fmla="*/ 130 h 200"/>
                <a:gd name="T24" fmla="*/ 90 w 200"/>
                <a:gd name="T25" fmla="*/ 125 h 200"/>
                <a:gd name="T26" fmla="*/ 86 w 200"/>
                <a:gd name="T27" fmla="*/ 125 h 200"/>
                <a:gd name="T28" fmla="*/ 100 w 200"/>
                <a:gd name="T29" fmla="*/ 0 h 200"/>
                <a:gd name="T30" fmla="*/ 0 w 200"/>
                <a:gd name="T31" fmla="*/ 100 h 200"/>
                <a:gd name="T32" fmla="*/ 100 w 200"/>
                <a:gd name="T33" fmla="*/ 200 h 200"/>
                <a:gd name="T34" fmla="*/ 200 w 200"/>
                <a:gd name="T35" fmla="*/ 100 h 200"/>
                <a:gd name="T36" fmla="*/ 100 w 200"/>
                <a:gd name="T37" fmla="*/ 0 h 200"/>
                <a:gd name="T38" fmla="*/ 72 w 200"/>
                <a:gd name="T39" fmla="*/ 159 h 200"/>
                <a:gd name="T40" fmla="*/ 53 w 200"/>
                <a:gd name="T41" fmla="*/ 159 h 200"/>
                <a:gd name="T42" fmla="*/ 46 w 200"/>
                <a:gd name="T43" fmla="*/ 151 h 200"/>
                <a:gd name="T44" fmla="*/ 46 w 200"/>
                <a:gd name="T45" fmla="*/ 133 h 200"/>
                <a:gd name="T46" fmla="*/ 75 w 200"/>
                <a:gd name="T47" fmla="*/ 105 h 200"/>
                <a:gd name="T48" fmla="*/ 101 w 200"/>
                <a:gd name="T49" fmla="*/ 129 h 200"/>
                <a:gd name="T50" fmla="*/ 72 w 200"/>
                <a:gd name="T51" fmla="*/ 159 h 200"/>
                <a:gd name="T52" fmla="*/ 137 w 200"/>
                <a:gd name="T53" fmla="*/ 162 h 200"/>
                <a:gd name="T54" fmla="*/ 116 w 200"/>
                <a:gd name="T55" fmla="*/ 142 h 200"/>
                <a:gd name="T56" fmla="*/ 118 w 200"/>
                <a:gd name="T57" fmla="*/ 134 h 200"/>
                <a:gd name="T58" fmla="*/ 81 w 200"/>
                <a:gd name="T59" fmla="*/ 101 h 200"/>
                <a:gd name="T60" fmla="*/ 69 w 200"/>
                <a:gd name="T61" fmla="*/ 103 h 200"/>
                <a:gd name="T62" fmla="*/ 36 w 200"/>
                <a:gd name="T63" fmla="*/ 70 h 200"/>
                <a:gd name="T64" fmla="*/ 36 w 200"/>
                <a:gd name="T65" fmla="*/ 65 h 200"/>
                <a:gd name="T66" fmla="*/ 60 w 200"/>
                <a:gd name="T67" fmla="*/ 90 h 200"/>
                <a:gd name="T68" fmla="*/ 82 w 200"/>
                <a:gd name="T69" fmla="*/ 86 h 200"/>
                <a:gd name="T70" fmla="*/ 90 w 200"/>
                <a:gd name="T71" fmla="*/ 65 h 200"/>
                <a:gd name="T72" fmla="*/ 64 w 200"/>
                <a:gd name="T73" fmla="*/ 37 h 200"/>
                <a:gd name="T74" fmla="*/ 69 w 200"/>
                <a:gd name="T75" fmla="*/ 37 h 200"/>
                <a:gd name="T76" fmla="*/ 102 w 200"/>
                <a:gd name="T77" fmla="*/ 70 h 200"/>
                <a:gd name="T78" fmla="*/ 99 w 200"/>
                <a:gd name="T79" fmla="*/ 83 h 200"/>
                <a:gd name="T80" fmla="*/ 131 w 200"/>
                <a:gd name="T81" fmla="*/ 122 h 200"/>
                <a:gd name="T82" fmla="*/ 137 w 200"/>
                <a:gd name="T83" fmla="*/ 121 h 200"/>
                <a:gd name="T84" fmla="*/ 157 w 200"/>
                <a:gd name="T85" fmla="*/ 142 h 200"/>
                <a:gd name="T86" fmla="*/ 137 w 200"/>
                <a:gd name="T87" fmla="*/ 162 h 200"/>
                <a:gd name="T88" fmla="*/ 140 w 200"/>
                <a:gd name="T89" fmla="*/ 80 h 200"/>
                <a:gd name="T90" fmla="*/ 135 w 200"/>
                <a:gd name="T91" fmla="*/ 75 h 200"/>
                <a:gd name="T92" fmla="*/ 115 w 200"/>
                <a:gd name="T93" fmla="*/ 95 h 200"/>
                <a:gd name="T94" fmla="*/ 106 w 200"/>
                <a:gd name="T95" fmla="*/ 86 h 200"/>
                <a:gd name="T96" fmla="*/ 126 w 200"/>
                <a:gd name="T97" fmla="*/ 66 h 200"/>
                <a:gd name="T98" fmla="*/ 121 w 200"/>
                <a:gd name="T99" fmla="*/ 61 h 200"/>
                <a:gd name="T100" fmla="*/ 147 w 200"/>
                <a:gd name="T101" fmla="*/ 35 h 200"/>
                <a:gd name="T102" fmla="*/ 166 w 200"/>
                <a:gd name="T103" fmla="*/ 54 h 200"/>
                <a:gd name="T104" fmla="*/ 140 w 200"/>
                <a:gd name="T105" fmla="*/ 80 h 200"/>
                <a:gd name="T106" fmla="*/ 137 w 200"/>
                <a:gd name="T107" fmla="*/ 131 h 200"/>
                <a:gd name="T108" fmla="*/ 126 w 200"/>
                <a:gd name="T109" fmla="*/ 142 h 200"/>
                <a:gd name="T110" fmla="*/ 137 w 200"/>
                <a:gd name="T111" fmla="*/ 153 h 200"/>
                <a:gd name="T112" fmla="*/ 148 w 200"/>
                <a:gd name="T113" fmla="*/ 142 h 200"/>
                <a:gd name="T114" fmla="*/ 137 w 200"/>
                <a:gd name="T115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" h="200">
                  <a:moveTo>
                    <a:pt x="80" y="114"/>
                  </a:moveTo>
                  <a:cubicBezTo>
                    <a:pt x="78" y="113"/>
                    <a:pt x="76" y="113"/>
                    <a:pt x="75" y="114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0" y="140"/>
                    <a:pt x="50" y="142"/>
                    <a:pt x="51" y="143"/>
                  </a:cubicBezTo>
                  <a:cubicBezTo>
                    <a:pt x="52" y="144"/>
                    <a:pt x="55" y="144"/>
                    <a:pt x="56" y="14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8"/>
                    <a:pt x="81" y="116"/>
                    <a:pt x="80" y="114"/>
                  </a:cubicBezTo>
                  <a:close/>
                  <a:moveTo>
                    <a:pt x="86" y="125"/>
                  </a:moveTo>
                  <a:cubicBezTo>
                    <a:pt x="62" y="149"/>
                    <a:pt x="62" y="149"/>
                    <a:pt x="62" y="149"/>
                  </a:cubicBezTo>
                  <a:cubicBezTo>
                    <a:pt x="60" y="150"/>
                    <a:pt x="60" y="152"/>
                    <a:pt x="62" y="154"/>
                  </a:cubicBezTo>
                  <a:cubicBezTo>
                    <a:pt x="63" y="155"/>
                    <a:pt x="65" y="155"/>
                    <a:pt x="66" y="15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2" y="128"/>
                    <a:pt x="92" y="126"/>
                    <a:pt x="90" y="125"/>
                  </a:cubicBezTo>
                  <a:cubicBezTo>
                    <a:pt x="89" y="124"/>
                    <a:pt x="87" y="124"/>
                    <a:pt x="86" y="125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72" y="159"/>
                  </a:moveTo>
                  <a:cubicBezTo>
                    <a:pt x="67" y="164"/>
                    <a:pt x="59" y="164"/>
                    <a:pt x="53" y="15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1" y="146"/>
                    <a:pt x="41" y="138"/>
                    <a:pt x="46" y="13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90" y="110"/>
                    <a:pt x="101" y="129"/>
                  </a:cubicBezTo>
                  <a:cubicBezTo>
                    <a:pt x="102" y="128"/>
                    <a:pt x="72" y="159"/>
                    <a:pt x="72" y="159"/>
                  </a:cubicBezTo>
                  <a:close/>
                  <a:moveTo>
                    <a:pt x="137" y="162"/>
                  </a:moveTo>
                  <a:cubicBezTo>
                    <a:pt x="126" y="162"/>
                    <a:pt x="116" y="153"/>
                    <a:pt x="116" y="142"/>
                  </a:cubicBezTo>
                  <a:cubicBezTo>
                    <a:pt x="116" y="139"/>
                    <a:pt x="117" y="136"/>
                    <a:pt x="118" y="134"/>
                  </a:cubicBezTo>
                  <a:cubicBezTo>
                    <a:pt x="113" y="128"/>
                    <a:pt x="101" y="113"/>
                    <a:pt x="81" y="101"/>
                  </a:cubicBezTo>
                  <a:cubicBezTo>
                    <a:pt x="78" y="102"/>
                    <a:pt x="73" y="103"/>
                    <a:pt x="69" y="103"/>
                  </a:cubicBezTo>
                  <a:cubicBezTo>
                    <a:pt x="51" y="103"/>
                    <a:pt x="36" y="89"/>
                    <a:pt x="36" y="70"/>
                  </a:cubicBezTo>
                  <a:cubicBezTo>
                    <a:pt x="36" y="68"/>
                    <a:pt x="36" y="66"/>
                    <a:pt x="36" y="65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6" y="37"/>
                    <a:pt x="67" y="37"/>
                    <a:pt x="69" y="37"/>
                  </a:cubicBezTo>
                  <a:cubicBezTo>
                    <a:pt x="87" y="37"/>
                    <a:pt x="102" y="52"/>
                    <a:pt x="102" y="70"/>
                  </a:cubicBezTo>
                  <a:cubicBezTo>
                    <a:pt x="102" y="75"/>
                    <a:pt x="101" y="79"/>
                    <a:pt x="99" y="83"/>
                  </a:cubicBezTo>
                  <a:cubicBezTo>
                    <a:pt x="110" y="101"/>
                    <a:pt x="125" y="117"/>
                    <a:pt x="131" y="122"/>
                  </a:cubicBezTo>
                  <a:cubicBezTo>
                    <a:pt x="133" y="122"/>
                    <a:pt x="135" y="121"/>
                    <a:pt x="137" y="121"/>
                  </a:cubicBezTo>
                  <a:cubicBezTo>
                    <a:pt x="148" y="121"/>
                    <a:pt x="157" y="130"/>
                    <a:pt x="157" y="142"/>
                  </a:cubicBezTo>
                  <a:cubicBezTo>
                    <a:pt x="157" y="153"/>
                    <a:pt x="148" y="162"/>
                    <a:pt x="137" y="162"/>
                  </a:cubicBezTo>
                  <a:close/>
                  <a:moveTo>
                    <a:pt x="140" y="80"/>
                  </a:moveTo>
                  <a:cubicBezTo>
                    <a:pt x="135" y="75"/>
                    <a:pt x="135" y="75"/>
                    <a:pt x="135" y="7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66" y="54"/>
                    <a:pt x="166" y="54"/>
                    <a:pt x="166" y="54"/>
                  </a:cubicBezTo>
                  <a:lnTo>
                    <a:pt x="140" y="80"/>
                  </a:lnTo>
                  <a:close/>
                  <a:moveTo>
                    <a:pt x="137" y="131"/>
                  </a:moveTo>
                  <a:cubicBezTo>
                    <a:pt x="131" y="131"/>
                    <a:pt x="126" y="136"/>
                    <a:pt x="126" y="142"/>
                  </a:cubicBezTo>
                  <a:cubicBezTo>
                    <a:pt x="126" y="148"/>
                    <a:pt x="131" y="153"/>
                    <a:pt x="137" y="153"/>
                  </a:cubicBezTo>
                  <a:cubicBezTo>
                    <a:pt x="143" y="153"/>
                    <a:pt x="148" y="148"/>
                    <a:pt x="148" y="142"/>
                  </a:cubicBezTo>
                  <a:cubicBezTo>
                    <a:pt x="148" y="136"/>
                    <a:pt x="143" y="131"/>
                    <a:pt x="137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6" name="弧形 15"/>
          <p:cNvSpPr/>
          <p:nvPr/>
        </p:nvSpPr>
        <p:spPr>
          <a:xfrm>
            <a:off x="3363447" y="1328743"/>
            <a:ext cx="2135894" cy="2135894"/>
          </a:xfrm>
          <a:prstGeom prst="arc">
            <a:avLst>
              <a:gd name="adj1" fmla="val 3538830"/>
              <a:gd name="adj2" fmla="val 1254202"/>
            </a:avLst>
          </a:prstGeom>
          <a:ln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 bwMode="auto">
          <a:xfrm>
            <a:off x="86201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14588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543425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2724150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7" name="Rectangle 8"/>
          <p:cNvSpPr/>
          <p:nvPr/>
        </p:nvSpPr>
        <p:spPr bwMode="auto">
          <a:xfrm>
            <a:off x="4852988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8" name="Rectangle 9"/>
          <p:cNvSpPr/>
          <p:nvPr/>
        </p:nvSpPr>
        <p:spPr bwMode="auto">
          <a:xfrm>
            <a:off x="523875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3823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33750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6258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3"/>
          <p:cNvSpPr/>
          <p:nvPr/>
        </p:nvSpPr>
        <p:spPr bwMode="auto">
          <a:xfrm>
            <a:off x="3062288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4"/>
          <p:cNvSpPr/>
          <p:nvPr/>
        </p:nvSpPr>
        <p:spPr bwMode="auto">
          <a:xfrm>
            <a:off x="518636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 bwMode="auto">
          <a:xfrm>
            <a:off x="7372350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0800000">
            <a:off x="539354" y="3734991"/>
            <a:ext cx="8115300" cy="0"/>
          </a:xfrm>
          <a:prstGeom prst="line">
            <a:avLst/>
          </a:prstGeom>
          <a:noFill/>
          <a:ln w="19050" cap="flat">
            <a:solidFill>
              <a:srgbClr val="B5D2ED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547687" y="3938587"/>
            <a:ext cx="481013" cy="452438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8"/>
          <p:cNvSpPr/>
          <p:nvPr/>
        </p:nvSpPr>
        <p:spPr bwMode="auto">
          <a:xfrm>
            <a:off x="1159669" y="3971925"/>
            <a:ext cx="4301729" cy="371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18" name="Rectangle 19"/>
          <p:cNvSpPr/>
          <p:nvPr/>
        </p:nvSpPr>
        <p:spPr bwMode="auto">
          <a:xfrm>
            <a:off x="235744" y="981075"/>
            <a:ext cx="8677275" cy="3695700"/>
          </a:xfrm>
          <a:prstGeom prst="rect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0"/>
          <p:cNvSpPr/>
          <p:nvPr/>
        </p:nvSpPr>
        <p:spPr bwMode="auto">
          <a:xfrm>
            <a:off x="611387" y="4049911"/>
            <a:ext cx="352425" cy="2333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00" y="9257"/>
                </a:moveTo>
                <a:cubicBezTo>
                  <a:pt x="20073" y="10534"/>
                  <a:pt x="20760" y="12556"/>
                  <a:pt x="20760" y="14790"/>
                </a:cubicBezTo>
                <a:cubicBezTo>
                  <a:pt x="20760" y="18727"/>
                  <a:pt x="18776" y="21600"/>
                  <a:pt x="16028" y="21600"/>
                </a:cubicBezTo>
                <a:cubicBezTo>
                  <a:pt x="13586" y="21600"/>
                  <a:pt x="11372" y="19046"/>
                  <a:pt x="11372" y="14790"/>
                </a:cubicBezTo>
                <a:cubicBezTo>
                  <a:pt x="11372" y="12662"/>
                  <a:pt x="11907" y="10853"/>
                  <a:pt x="12746" y="9151"/>
                </a:cubicBezTo>
                <a:lnTo>
                  <a:pt x="17097" y="0"/>
                </a:lnTo>
                <a:lnTo>
                  <a:pt x="21600" y="0"/>
                </a:lnTo>
                <a:cubicBezTo>
                  <a:pt x="21600" y="0"/>
                  <a:pt x="18700" y="9257"/>
                  <a:pt x="18700" y="9257"/>
                </a:cubicBezTo>
                <a:close/>
                <a:moveTo>
                  <a:pt x="7327" y="9257"/>
                </a:moveTo>
                <a:cubicBezTo>
                  <a:pt x="8701" y="10534"/>
                  <a:pt x="9388" y="12556"/>
                  <a:pt x="9388" y="14790"/>
                </a:cubicBezTo>
                <a:cubicBezTo>
                  <a:pt x="9388" y="18727"/>
                  <a:pt x="7404" y="21600"/>
                  <a:pt x="4656" y="21600"/>
                </a:cubicBezTo>
                <a:cubicBezTo>
                  <a:pt x="2213" y="21600"/>
                  <a:pt x="0" y="19046"/>
                  <a:pt x="0" y="14790"/>
                </a:cubicBezTo>
                <a:cubicBezTo>
                  <a:pt x="0" y="12662"/>
                  <a:pt x="534" y="10853"/>
                  <a:pt x="1374" y="9151"/>
                </a:cubicBezTo>
                <a:lnTo>
                  <a:pt x="5724" y="0"/>
                </a:lnTo>
                <a:lnTo>
                  <a:pt x="10228" y="0"/>
                </a:lnTo>
                <a:cubicBezTo>
                  <a:pt x="10228" y="0"/>
                  <a:pt x="7327" y="9257"/>
                  <a:pt x="7327" y="9257"/>
                </a:cubicBezTo>
                <a:close/>
                <a:moveTo>
                  <a:pt x="7327" y="925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1"/>
          <p:cNvSpPr/>
          <p:nvPr/>
        </p:nvSpPr>
        <p:spPr bwMode="auto">
          <a:xfrm>
            <a:off x="7053263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662862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762750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4"/>
          <p:cNvSpPr/>
          <p:nvPr/>
        </p:nvSpPr>
        <p:spPr bwMode="auto">
          <a:xfrm>
            <a:off x="1117402" y="1653183"/>
            <a:ext cx="406598" cy="2684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700" y="19981"/>
                </a:moveTo>
                <a:cubicBezTo>
                  <a:pt x="11820" y="19981"/>
                  <a:pt x="11880" y="19890"/>
                  <a:pt x="11880" y="19710"/>
                </a:cubicBezTo>
                <a:cubicBezTo>
                  <a:pt x="11880" y="19530"/>
                  <a:pt x="11820" y="19440"/>
                  <a:pt x="11700" y="19440"/>
                </a:cubicBezTo>
                <a:lnTo>
                  <a:pt x="9900" y="19440"/>
                </a:lnTo>
                <a:cubicBezTo>
                  <a:pt x="9780" y="19440"/>
                  <a:pt x="9720" y="19530"/>
                  <a:pt x="9720" y="19710"/>
                </a:cubicBezTo>
                <a:cubicBezTo>
                  <a:pt x="9720" y="19890"/>
                  <a:pt x="9780" y="19981"/>
                  <a:pt x="9900" y="19981"/>
                </a:cubicBezTo>
                <a:cubicBezTo>
                  <a:pt x="9900" y="19981"/>
                  <a:pt x="11700" y="19981"/>
                  <a:pt x="11700" y="19981"/>
                </a:cubicBezTo>
                <a:close/>
                <a:moveTo>
                  <a:pt x="4320" y="2700"/>
                </a:moveTo>
                <a:lnTo>
                  <a:pt x="4320" y="14581"/>
                </a:lnTo>
                <a:cubicBezTo>
                  <a:pt x="4320" y="14727"/>
                  <a:pt x="4355" y="14853"/>
                  <a:pt x="4427" y="14961"/>
                </a:cubicBezTo>
                <a:cubicBezTo>
                  <a:pt x="4498" y="15067"/>
                  <a:pt x="4582" y="15120"/>
                  <a:pt x="4680" y="15120"/>
                </a:cubicBezTo>
                <a:lnTo>
                  <a:pt x="16920" y="15120"/>
                </a:lnTo>
                <a:cubicBezTo>
                  <a:pt x="17017" y="15120"/>
                  <a:pt x="17102" y="15067"/>
                  <a:pt x="17173" y="14961"/>
                </a:cubicBezTo>
                <a:cubicBezTo>
                  <a:pt x="17244" y="14853"/>
                  <a:pt x="17280" y="14727"/>
                  <a:pt x="17280" y="14581"/>
                </a:cubicBezTo>
                <a:lnTo>
                  <a:pt x="17280" y="2700"/>
                </a:lnTo>
                <a:cubicBezTo>
                  <a:pt x="17280" y="2554"/>
                  <a:pt x="17244" y="2428"/>
                  <a:pt x="17173" y="2320"/>
                </a:cubicBezTo>
                <a:cubicBezTo>
                  <a:pt x="17102" y="2214"/>
                  <a:pt x="17017" y="2161"/>
                  <a:pt x="16920" y="2161"/>
                </a:cubicBezTo>
                <a:lnTo>
                  <a:pt x="4680" y="2161"/>
                </a:lnTo>
                <a:cubicBezTo>
                  <a:pt x="4582" y="2161"/>
                  <a:pt x="4498" y="2214"/>
                  <a:pt x="4427" y="2320"/>
                </a:cubicBezTo>
                <a:cubicBezTo>
                  <a:pt x="4355" y="2428"/>
                  <a:pt x="4320" y="2554"/>
                  <a:pt x="4320" y="2700"/>
                </a:cubicBezTo>
                <a:close/>
                <a:moveTo>
                  <a:pt x="4680" y="17281"/>
                </a:moveTo>
                <a:cubicBezTo>
                  <a:pt x="4185" y="17281"/>
                  <a:pt x="3761" y="17016"/>
                  <a:pt x="3409" y="16487"/>
                </a:cubicBezTo>
                <a:cubicBezTo>
                  <a:pt x="3056" y="15958"/>
                  <a:pt x="2880" y="15323"/>
                  <a:pt x="2880" y="14581"/>
                </a:cubicBezTo>
                <a:lnTo>
                  <a:pt x="2880" y="2700"/>
                </a:lnTo>
                <a:cubicBezTo>
                  <a:pt x="2880" y="1958"/>
                  <a:pt x="3056" y="1323"/>
                  <a:pt x="3409" y="794"/>
                </a:cubicBezTo>
                <a:cubicBezTo>
                  <a:pt x="3761" y="265"/>
                  <a:pt x="4185" y="0"/>
                  <a:pt x="4680" y="0"/>
                </a:cubicBezTo>
                <a:lnTo>
                  <a:pt x="16920" y="0"/>
                </a:lnTo>
                <a:cubicBezTo>
                  <a:pt x="17415" y="0"/>
                  <a:pt x="17838" y="265"/>
                  <a:pt x="18191" y="794"/>
                </a:cubicBezTo>
                <a:cubicBezTo>
                  <a:pt x="18544" y="1323"/>
                  <a:pt x="18720" y="1958"/>
                  <a:pt x="18720" y="2700"/>
                </a:cubicBezTo>
                <a:lnTo>
                  <a:pt x="18720" y="14581"/>
                </a:lnTo>
                <a:cubicBezTo>
                  <a:pt x="18720" y="15323"/>
                  <a:pt x="18544" y="15958"/>
                  <a:pt x="18191" y="16487"/>
                </a:cubicBezTo>
                <a:cubicBezTo>
                  <a:pt x="17838" y="17016"/>
                  <a:pt x="17415" y="17281"/>
                  <a:pt x="16920" y="17281"/>
                </a:cubicBezTo>
                <a:cubicBezTo>
                  <a:pt x="16920" y="17281"/>
                  <a:pt x="4680" y="17281"/>
                  <a:pt x="4680" y="17281"/>
                </a:cubicBezTo>
                <a:close/>
                <a:moveTo>
                  <a:pt x="19800" y="18361"/>
                </a:moveTo>
                <a:lnTo>
                  <a:pt x="21600" y="18361"/>
                </a:lnTo>
                <a:lnTo>
                  <a:pt x="21600" y="19981"/>
                </a:lnTo>
                <a:cubicBezTo>
                  <a:pt x="21600" y="20430"/>
                  <a:pt x="21424" y="20813"/>
                  <a:pt x="21071" y="21127"/>
                </a:cubicBezTo>
                <a:cubicBezTo>
                  <a:pt x="20719" y="21442"/>
                  <a:pt x="20295" y="21600"/>
                  <a:pt x="19800" y="21600"/>
                </a:cubicBezTo>
                <a:lnTo>
                  <a:pt x="1800" y="21600"/>
                </a:lnTo>
                <a:cubicBezTo>
                  <a:pt x="1305" y="21600"/>
                  <a:pt x="881" y="21442"/>
                  <a:pt x="529" y="21127"/>
                </a:cubicBezTo>
                <a:cubicBezTo>
                  <a:pt x="176" y="20813"/>
                  <a:pt x="0" y="20430"/>
                  <a:pt x="0" y="19981"/>
                </a:cubicBezTo>
                <a:lnTo>
                  <a:pt x="0" y="18361"/>
                </a:lnTo>
                <a:lnTo>
                  <a:pt x="1800" y="18361"/>
                </a:lnTo>
                <a:cubicBezTo>
                  <a:pt x="1800" y="18361"/>
                  <a:pt x="19800" y="18361"/>
                  <a:pt x="19800" y="18361"/>
                </a:cubicBezTo>
                <a:close/>
                <a:moveTo>
                  <a:pt x="19800" y="183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5"/>
          <p:cNvSpPr/>
          <p:nvPr/>
        </p:nvSpPr>
        <p:spPr bwMode="auto">
          <a:xfrm>
            <a:off x="3317082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5461398" y="1618656"/>
            <a:ext cx="379810" cy="3226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5750"/>
                </a:moveTo>
                <a:lnTo>
                  <a:pt x="21600" y="20250"/>
                </a:lnTo>
                <a:cubicBezTo>
                  <a:pt x="21600" y="20625"/>
                  <a:pt x="21487" y="20943"/>
                  <a:pt x="21262" y="21206"/>
                </a:cubicBezTo>
                <a:cubicBezTo>
                  <a:pt x="21037" y="21469"/>
                  <a:pt x="20765" y="21600"/>
                  <a:pt x="20443" y="21600"/>
                </a:cubicBezTo>
                <a:lnTo>
                  <a:pt x="16585" y="21600"/>
                </a:lnTo>
                <a:cubicBezTo>
                  <a:pt x="16264" y="21600"/>
                  <a:pt x="15991" y="21469"/>
                  <a:pt x="15765" y="21206"/>
                </a:cubicBezTo>
                <a:cubicBezTo>
                  <a:pt x="15541" y="20943"/>
                  <a:pt x="15429" y="20625"/>
                  <a:pt x="15429" y="20250"/>
                </a:cubicBezTo>
                <a:lnTo>
                  <a:pt x="15429" y="15750"/>
                </a:lnTo>
                <a:cubicBezTo>
                  <a:pt x="15429" y="15375"/>
                  <a:pt x="15541" y="15057"/>
                  <a:pt x="15765" y="14794"/>
                </a:cubicBezTo>
                <a:cubicBezTo>
                  <a:pt x="15991" y="14531"/>
                  <a:pt x="16264" y="14400"/>
                  <a:pt x="16585" y="14400"/>
                </a:cubicBezTo>
                <a:lnTo>
                  <a:pt x="17743" y="14400"/>
                </a:lnTo>
                <a:lnTo>
                  <a:pt x="17743" y="11699"/>
                </a:lnTo>
                <a:lnTo>
                  <a:pt x="11571" y="11699"/>
                </a:lnTo>
                <a:lnTo>
                  <a:pt x="11571" y="14400"/>
                </a:lnTo>
                <a:lnTo>
                  <a:pt x="12729" y="14400"/>
                </a:lnTo>
                <a:cubicBezTo>
                  <a:pt x="13050" y="14400"/>
                  <a:pt x="13323" y="14531"/>
                  <a:pt x="13548" y="14794"/>
                </a:cubicBezTo>
                <a:cubicBezTo>
                  <a:pt x="13773" y="15057"/>
                  <a:pt x="13885" y="15375"/>
                  <a:pt x="13885" y="15750"/>
                </a:cubicBezTo>
                <a:lnTo>
                  <a:pt x="13885" y="20250"/>
                </a:lnTo>
                <a:cubicBezTo>
                  <a:pt x="13885" y="20625"/>
                  <a:pt x="13773" y="20943"/>
                  <a:pt x="13548" y="21206"/>
                </a:cubicBezTo>
                <a:cubicBezTo>
                  <a:pt x="13323" y="21469"/>
                  <a:pt x="13050" y="21600"/>
                  <a:pt x="12729" y="21600"/>
                </a:cubicBezTo>
                <a:lnTo>
                  <a:pt x="8871" y="21600"/>
                </a:lnTo>
                <a:cubicBezTo>
                  <a:pt x="8549" y="21600"/>
                  <a:pt x="8277" y="21469"/>
                  <a:pt x="8052" y="21206"/>
                </a:cubicBezTo>
                <a:cubicBezTo>
                  <a:pt x="7826" y="20943"/>
                  <a:pt x="7714" y="20625"/>
                  <a:pt x="7714" y="20250"/>
                </a:cubicBezTo>
                <a:lnTo>
                  <a:pt x="7714" y="15750"/>
                </a:lnTo>
                <a:cubicBezTo>
                  <a:pt x="7714" y="15375"/>
                  <a:pt x="7826" y="15057"/>
                  <a:pt x="8052" y="14794"/>
                </a:cubicBezTo>
                <a:cubicBezTo>
                  <a:pt x="8277" y="14531"/>
                  <a:pt x="8549" y="14400"/>
                  <a:pt x="8871" y="14400"/>
                </a:cubicBezTo>
                <a:lnTo>
                  <a:pt x="10029" y="14400"/>
                </a:lnTo>
                <a:lnTo>
                  <a:pt x="10029" y="11699"/>
                </a:lnTo>
                <a:lnTo>
                  <a:pt x="3856" y="11699"/>
                </a:lnTo>
                <a:lnTo>
                  <a:pt x="3856" y="14400"/>
                </a:lnTo>
                <a:lnTo>
                  <a:pt x="5014" y="14400"/>
                </a:lnTo>
                <a:cubicBezTo>
                  <a:pt x="5336" y="14400"/>
                  <a:pt x="5608" y="14531"/>
                  <a:pt x="5834" y="14794"/>
                </a:cubicBezTo>
                <a:cubicBezTo>
                  <a:pt x="6059" y="15057"/>
                  <a:pt x="6171" y="15375"/>
                  <a:pt x="6171" y="15750"/>
                </a:cubicBezTo>
                <a:lnTo>
                  <a:pt x="6171" y="20250"/>
                </a:lnTo>
                <a:cubicBezTo>
                  <a:pt x="6171" y="20625"/>
                  <a:pt x="6059" y="20943"/>
                  <a:pt x="5834" y="21206"/>
                </a:cubicBezTo>
                <a:cubicBezTo>
                  <a:pt x="5608" y="21469"/>
                  <a:pt x="5336" y="21600"/>
                  <a:pt x="5014" y="21600"/>
                </a:cubicBezTo>
                <a:lnTo>
                  <a:pt x="1156" y="21600"/>
                </a:lnTo>
                <a:cubicBezTo>
                  <a:pt x="835" y="21600"/>
                  <a:pt x="562" y="21469"/>
                  <a:pt x="338" y="21206"/>
                </a:cubicBezTo>
                <a:cubicBezTo>
                  <a:pt x="113" y="20943"/>
                  <a:pt x="0" y="20625"/>
                  <a:pt x="0" y="20250"/>
                </a:cubicBezTo>
                <a:lnTo>
                  <a:pt x="0" y="15750"/>
                </a:lnTo>
                <a:cubicBezTo>
                  <a:pt x="0" y="15375"/>
                  <a:pt x="113" y="15057"/>
                  <a:pt x="338" y="14794"/>
                </a:cubicBezTo>
                <a:cubicBezTo>
                  <a:pt x="562" y="14531"/>
                  <a:pt x="835" y="14400"/>
                  <a:pt x="1156" y="14400"/>
                </a:cubicBezTo>
                <a:lnTo>
                  <a:pt x="2314" y="14400"/>
                </a:lnTo>
                <a:lnTo>
                  <a:pt x="2314" y="11699"/>
                </a:lnTo>
                <a:cubicBezTo>
                  <a:pt x="2314" y="11212"/>
                  <a:pt x="2466" y="10791"/>
                  <a:pt x="2772" y="10434"/>
                </a:cubicBezTo>
                <a:cubicBezTo>
                  <a:pt x="3078" y="10078"/>
                  <a:pt x="3439" y="9900"/>
                  <a:pt x="3856" y="9900"/>
                </a:cubicBezTo>
                <a:lnTo>
                  <a:pt x="10029" y="9900"/>
                </a:lnTo>
                <a:lnTo>
                  <a:pt x="10029" y="7200"/>
                </a:lnTo>
                <a:lnTo>
                  <a:pt x="8871" y="7200"/>
                </a:lnTo>
                <a:cubicBezTo>
                  <a:pt x="8549" y="7200"/>
                  <a:pt x="8277" y="7069"/>
                  <a:pt x="8052" y="6806"/>
                </a:cubicBezTo>
                <a:cubicBezTo>
                  <a:pt x="7826" y="6543"/>
                  <a:pt x="7714" y="6225"/>
                  <a:pt x="7714" y="5850"/>
                </a:cubicBezTo>
                <a:lnTo>
                  <a:pt x="7714" y="1349"/>
                </a:lnTo>
                <a:cubicBezTo>
                  <a:pt x="7714" y="975"/>
                  <a:pt x="7826" y="656"/>
                  <a:pt x="8052" y="393"/>
                </a:cubicBezTo>
                <a:cubicBezTo>
                  <a:pt x="8277" y="131"/>
                  <a:pt x="8549" y="0"/>
                  <a:pt x="8871" y="0"/>
                </a:cubicBezTo>
                <a:lnTo>
                  <a:pt x="12729" y="0"/>
                </a:lnTo>
                <a:cubicBezTo>
                  <a:pt x="13050" y="0"/>
                  <a:pt x="13323" y="131"/>
                  <a:pt x="13548" y="393"/>
                </a:cubicBezTo>
                <a:cubicBezTo>
                  <a:pt x="13773" y="656"/>
                  <a:pt x="13885" y="975"/>
                  <a:pt x="13885" y="1349"/>
                </a:cubicBezTo>
                <a:lnTo>
                  <a:pt x="13885" y="5850"/>
                </a:lnTo>
                <a:cubicBezTo>
                  <a:pt x="13885" y="6225"/>
                  <a:pt x="13773" y="6543"/>
                  <a:pt x="13548" y="6806"/>
                </a:cubicBezTo>
                <a:cubicBezTo>
                  <a:pt x="13323" y="7069"/>
                  <a:pt x="13050" y="7200"/>
                  <a:pt x="12729" y="7200"/>
                </a:cubicBezTo>
                <a:lnTo>
                  <a:pt x="11571" y="7200"/>
                </a:lnTo>
                <a:lnTo>
                  <a:pt x="11571" y="9900"/>
                </a:lnTo>
                <a:lnTo>
                  <a:pt x="17743" y="9900"/>
                </a:lnTo>
                <a:cubicBezTo>
                  <a:pt x="18160" y="9900"/>
                  <a:pt x="18522" y="10078"/>
                  <a:pt x="18827" y="10434"/>
                </a:cubicBezTo>
                <a:cubicBezTo>
                  <a:pt x="19133" y="10791"/>
                  <a:pt x="19285" y="11212"/>
                  <a:pt x="19285" y="11699"/>
                </a:cubicBezTo>
                <a:lnTo>
                  <a:pt x="19285" y="14400"/>
                </a:lnTo>
                <a:lnTo>
                  <a:pt x="20443" y="14400"/>
                </a:lnTo>
                <a:cubicBezTo>
                  <a:pt x="20765" y="14400"/>
                  <a:pt x="21037" y="14531"/>
                  <a:pt x="21262" y="14794"/>
                </a:cubicBezTo>
                <a:cubicBezTo>
                  <a:pt x="21487" y="15057"/>
                  <a:pt x="21600" y="15375"/>
                  <a:pt x="21600" y="15750"/>
                </a:cubicBezTo>
                <a:close/>
                <a:moveTo>
                  <a:pt x="21600" y="1575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7629526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8"/>
          <p:cNvSpPr/>
          <p:nvPr/>
        </p:nvSpPr>
        <p:spPr>
          <a:xfrm flipH="1">
            <a:off x="8930" y="-1899"/>
            <a:ext cx="9126141" cy="2926064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" name="Picture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635" y="719687"/>
            <a:ext cx="2439758" cy="4771083"/>
          </a:xfrm>
          <a:prstGeom prst="rect">
            <a:avLst/>
          </a:prstGeom>
        </p:spPr>
      </p:pic>
      <p:sp>
        <p:nvSpPr>
          <p:cNvPr id="30" name="Title 13"/>
          <p:cNvSpPr txBox="1"/>
          <p:nvPr/>
        </p:nvSpPr>
        <p:spPr>
          <a:xfrm>
            <a:off x="3140022" y="719688"/>
            <a:ext cx="2795958" cy="407561"/>
          </a:xfrm>
          <a:prstGeom prst="rect">
            <a:avLst/>
          </a:prstGeom>
        </p:spPr>
        <p:txBody>
          <a:bodyPr vert="horz" lIns="91262" tIns="45631" rIns="91262" bIns="45631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140023" y="1097341"/>
            <a:ext cx="4997624" cy="1397670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11"/>
          <p:cNvSpPr>
            <a:spLocks noEditPoints="1"/>
          </p:cNvSpPr>
          <p:nvPr/>
        </p:nvSpPr>
        <p:spPr bwMode="auto">
          <a:xfrm>
            <a:off x="3472601" y="3294874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3311477" y="3143953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863718" y="329226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472486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Freeform 19"/>
          <p:cNvSpPr>
            <a:spLocks noEditPoints="1"/>
          </p:cNvSpPr>
          <p:nvPr/>
        </p:nvSpPr>
        <p:spPr bwMode="auto">
          <a:xfrm>
            <a:off x="6280800" y="3325206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613825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551650" y="3156389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Freeform 27"/>
          <p:cNvSpPr>
            <a:spLocks noEditPoints="1"/>
          </p:cNvSpPr>
          <p:nvPr/>
        </p:nvSpPr>
        <p:spPr bwMode="auto">
          <a:xfrm>
            <a:off x="7742671" y="3315330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269243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136871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57049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524677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111615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979243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499421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367049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2233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59524" y="165731"/>
            <a:ext cx="3039167" cy="45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/>
          <p:cNvSpPr/>
          <p:nvPr/>
        </p:nvSpPr>
        <p:spPr>
          <a:xfrm flipH="1">
            <a:off x="0" y="2931088"/>
            <a:ext cx="9144000" cy="2212412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Straight Connector 26"/>
          <p:cNvCxnSpPr/>
          <p:nvPr/>
        </p:nvCxnSpPr>
        <p:spPr>
          <a:xfrm>
            <a:off x="186755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/>
          <p:cNvCxnSpPr/>
          <p:nvPr/>
        </p:nvCxnSpPr>
        <p:spPr>
          <a:xfrm>
            <a:off x="391498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/>
          <p:cNvCxnSpPr/>
          <p:nvPr/>
        </p:nvCxnSpPr>
        <p:spPr>
          <a:xfrm>
            <a:off x="5977159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5790794" y="1460193"/>
            <a:ext cx="2607300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4" name="Title 13"/>
          <p:cNvSpPr txBox="1"/>
          <p:nvPr/>
        </p:nvSpPr>
        <p:spPr>
          <a:xfrm>
            <a:off x="5793023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60120" y="1460193"/>
            <a:ext cx="2588474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1790372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1388447" y="3512763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27325" y="3361841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363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87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3400627" y="351015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3261776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9395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2420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438771" y="3543095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296229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3918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6942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7330682" y="3374278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Freeform 27"/>
          <p:cNvSpPr>
            <a:spLocks noEditPoints="1"/>
          </p:cNvSpPr>
          <p:nvPr/>
        </p:nvSpPr>
        <p:spPr bwMode="auto">
          <a:xfrm>
            <a:off x="7521702" y="3533219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8950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1975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文献综述与反思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82399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2191437">
            <a:off x="2292974" y="1011525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2191437">
            <a:off x="5454784" y="477094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91437">
            <a:off x="3868164" y="761557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700" y="139827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6356" y="176597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878" y="2231355"/>
            <a:ext cx="443484" cy="4434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0700" y="283083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9760" y="297305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9564" y="1132488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5220" y="15001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9564" y="2574573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624" y="2707276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090" y="1964749"/>
            <a:ext cx="444309" cy="4443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45380" y="859456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1036" y="1227165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45380" y="2292016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44440" y="2434243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0906" y="1691717"/>
            <a:ext cx="444309" cy="44430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522157" y="58674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17813" y="95444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22157" y="201930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21217" y="216152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4286" y="1393030"/>
            <a:ext cx="444309" cy="4443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7649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9281" y="1523368"/>
            <a:ext cx="1718863" cy="1718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3409722" y="1243809"/>
            <a:ext cx="2277980" cy="2277980"/>
          </a:xfrm>
          <a:prstGeom prst="donut">
            <a:avLst>
              <a:gd name="adj" fmla="val 73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70635" y="22811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13021" y="2292066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07456" y="1440305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06730" y="3103517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17412" y="3084599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17411" y="14403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6515" y="1435510"/>
            <a:ext cx="2553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43764" y="1213073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76495" y="2308772"/>
            <a:ext cx="25344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4206" y="2086336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022861" y="3276069"/>
            <a:ext cx="25554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31529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587855" y="3276068"/>
            <a:ext cx="2463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87856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821289" y="2358186"/>
            <a:ext cx="24525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1290" y="2135749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718061" y="1456161"/>
            <a:ext cx="24577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18061" y="1233724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KSO_Shape"/>
          <p:cNvSpPr/>
          <p:nvPr/>
        </p:nvSpPr>
        <p:spPr>
          <a:xfrm>
            <a:off x="4294739" y="2104989"/>
            <a:ext cx="513021" cy="555618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8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4971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4452" y="1252615"/>
            <a:ext cx="356182" cy="322940"/>
            <a:chOff x="6942138" y="1422400"/>
            <a:chExt cx="357188" cy="323851"/>
          </a:xfrm>
        </p:grpSpPr>
        <p:sp>
          <p:nvSpPr>
            <p:cNvPr id="8" name="Freeform 31"/>
            <p:cNvSpPr/>
            <p:nvPr/>
          </p:nvSpPr>
          <p:spPr bwMode="auto">
            <a:xfrm>
              <a:off x="6942138" y="1706563"/>
              <a:ext cx="357188" cy="39688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8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6986588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3"/>
            <p:cNvSpPr/>
            <p:nvPr/>
          </p:nvSpPr>
          <p:spPr bwMode="auto">
            <a:xfrm>
              <a:off x="7062788" y="1562100"/>
              <a:ext cx="39688" cy="123825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8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4"/>
            <p:cNvSpPr/>
            <p:nvPr/>
          </p:nvSpPr>
          <p:spPr bwMode="auto">
            <a:xfrm>
              <a:off x="7138988" y="1562100"/>
              <a:ext cx="39688" cy="123825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7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7212013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7010400" y="1422400"/>
              <a:ext cx="220663" cy="66675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6962775" y="1509713"/>
              <a:ext cx="315913" cy="412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8 w 120"/>
                <a:gd name="T9" fmla="*/ 0 h 16"/>
                <a:gd name="T10" fmla="*/ 112 w 120"/>
                <a:gd name="T11" fmla="*/ 0 h 16"/>
                <a:gd name="T12" fmla="*/ 120 w 12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34320" y="1637358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8" name="Freeform 26"/>
          <p:cNvSpPr/>
          <p:nvPr/>
        </p:nvSpPr>
        <p:spPr bwMode="auto">
          <a:xfrm>
            <a:off x="5176284" y="1527390"/>
            <a:ext cx="330682" cy="42614"/>
          </a:xfrm>
          <a:custGeom>
            <a:avLst/>
            <a:gdLst>
              <a:gd name="T0" fmla="*/ 118 w 118"/>
              <a:gd name="T1" fmla="*/ 7 h 15"/>
              <a:gd name="T2" fmla="*/ 110 w 118"/>
              <a:gd name="T3" fmla="*/ 15 h 15"/>
              <a:gd name="T4" fmla="*/ 7 w 118"/>
              <a:gd name="T5" fmla="*/ 15 h 15"/>
              <a:gd name="T6" fmla="*/ 0 w 118"/>
              <a:gd name="T7" fmla="*/ 7 h 15"/>
              <a:gd name="T8" fmla="*/ 7 w 118"/>
              <a:gd name="T9" fmla="*/ 0 h 15"/>
              <a:gd name="T10" fmla="*/ 110 w 118"/>
              <a:gd name="T11" fmla="*/ 0 h 15"/>
              <a:gd name="T12" fmla="*/ 118 w 118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5">
                <a:moveTo>
                  <a:pt x="118" y="7"/>
                </a:moveTo>
                <a:cubicBezTo>
                  <a:pt x="118" y="12"/>
                  <a:pt x="115" y="15"/>
                  <a:pt x="110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8" y="3"/>
                  <a:pt x="11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9" name="Freeform 27"/>
          <p:cNvSpPr/>
          <p:nvPr/>
        </p:nvSpPr>
        <p:spPr bwMode="auto">
          <a:xfrm>
            <a:off x="5203557" y="1372275"/>
            <a:ext cx="44318" cy="132954"/>
          </a:xfrm>
          <a:custGeom>
            <a:avLst/>
            <a:gdLst>
              <a:gd name="T0" fmla="*/ 8 w 16"/>
              <a:gd name="T1" fmla="*/ 47 h 47"/>
              <a:gd name="T2" fmla="*/ 0 w 16"/>
              <a:gd name="T3" fmla="*/ 39 h 47"/>
              <a:gd name="T4" fmla="*/ 0 w 16"/>
              <a:gd name="T5" fmla="*/ 8 h 47"/>
              <a:gd name="T6" fmla="*/ 8 w 16"/>
              <a:gd name="T7" fmla="*/ 0 h 47"/>
              <a:gd name="T8" fmla="*/ 16 w 16"/>
              <a:gd name="T9" fmla="*/ 8 h 47"/>
              <a:gd name="T10" fmla="*/ 16 w 16"/>
              <a:gd name="T11" fmla="*/ 39 h 47"/>
              <a:gd name="T12" fmla="*/ 8 w 16"/>
              <a:gd name="T1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7">
                <a:moveTo>
                  <a:pt x="8" y="47"/>
                </a:moveTo>
                <a:cubicBezTo>
                  <a:pt x="4" y="47"/>
                  <a:pt x="0" y="44"/>
                  <a:pt x="0" y="3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4"/>
                  <a:pt x="12" y="47"/>
                  <a:pt x="8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0" name="Freeform 28"/>
          <p:cNvSpPr/>
          <p:nvPr/>
        </p:nvSpPr>
        <p:spPr bwMode="auto">
          <a:xfrm>
            <a:off x="5281966" y="1333072"/>
            <a:ext cx="46023" cy="172159"/>
          </a:xfrm>
          <a:custGeom>
            <a:avLst/>
            <a:gdLst>
              <a:gd name="T0" fmla="*/ 8 w 16"/>
              <a:gd name="T1" fmla="*/ 61 h 61"/>
              <a:gd name="T2" fmla="*/ 0 w 16"/>
              <a:gd name="T3" fmla="*/ 53 h 61"/>
              <a:gd name="T4" fmla="*/ 0 w 16"/>
              <a:gd name="T5" fmla="*/ 8 h 61"/>
              <a:gd name="T6" fmla="*/ 8 w 16"/>
              <a:gd name="T7" fmla="*/ 0 h 61"/>
              <a:gd name="T8" fmla="*/ 16 w 16"/>
              <a:gd name="T9" fmla="*/ 8 h 61"/>
              <a:gd name="T10" fmla="*/ 16 w 16"/>
              <a:gd name="T11" fmla="*/ 53 h 61"/>
              <a:gd name="T12" fmla="*/ 8 w 1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1">
                <a:moveTo>
                  <a:pt x="8" y="61"/>
                </a:moveTo>
                <a:cubicBezTo>
                  <a:pt x="3" y="61"/>
                  <a:pt x="0" y="58"/>
                  <a:pt x="0" y="5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8"/>
                  <a:pt x="12" y="61"/>
                  <a:pt x="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1" name="Freeform 29"/>
          <p:cNvSpPr/>
          <p:nvPr/>
        </p:nvSpPr>
        <p:spPr bwMode="auto">
          <a:xfrm>
            <a:off x="5362079" y="1293867"/>
            <a:ext cx="40909" cy="211363"/>
          </a:xfrm>
          <a:custGeom>
            <a:avLst/>
            <a:gdLst>
              <a:gd name="T0" fmla="*/ 8 w 15"/>
              <a:gd name="T1" fmla="*/ 75 h 75"/>
              <a:gd name="T2" fmla="*/ 0 w 15"/>
              <a:gd name="T3" fmla="*/ 67 h 75"/>
              <a:gd name="T4" fmla="*/ 0 w 15"/>
              <a:gd name="T5" fmla="*/ 8 h 75"/>
              <a:gd name="T6" fmla="*/ 8 w 15"/>
              <a:gd name="T7" fmla="*/ 0 h 75"/>
              <a:gd name="T8" fmla="*/ 15 w 15"/>
              <a:gd name="T9" fmla="*/ 8 h 75"/>
              <a:gd name="T10" fmla="*/ 15 w 15"/>
              <a:gd name="T11" fmla="*/ 67 h 75"/>
              <a:gd name="T12" fmla="*/ 8 w 15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5">
                <a:moveTo>
                  <a:pt x="8" y="75"/>
                </a:moveTo>
                <a:cubicBezTo>
                  <a:pt x="3" y="75"/>
                  <a:pt x="0" y="72"/>
                  <a:pt x="0" y="6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2"/>
                  <a:pt x="12" y="75"/>
                  <a:pt x="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2" name="Freeform 30"/>
          <p:cNvSpPr/>
          <p:nvPr/>
        </p:nvSpPr>
        <p:spPr bwMode="auto">
          <a:xfrm>
            <a:off x="5440488" y="1304094"/>
            <a:ext cx="42614" cy="201136"/>
          </a:xfrm>
          <a:custGeom>
            <a:avLst/>
            <a:gdLst>
              <a:gd name="T0" fmla="*/ 7 w 15"/>
              <a:gd name="T1" fmla="*/ 71 h 71"/>
              <a:gd name="T2" fmla="*/ 0 w 15"/>
              <a:gd name="T3" fmla="*/ 63 h 71"/>
              <a:gd name="T4" fmla="*/ 0 w 15"/>
              <a:gd name="T5" fmla="*/ 8 h 71"/>
              <a:gd name="T6" fmla="*/ 7 w 15"/>
              <a:gd name="T7" fmla="*/ 0 h 71"/>
              <a:gd name="T8" fmla="*/ 15 w 15"/>
              <a:gd name="T9" fmla="*/ 8 h 71"/>
              <a:gd name="T10" fmla="*/ 15 w 15"/>
              <a:gd name="T11" fmla="*/ 63 h 71"/>
              <a:gd name="T12" fmla="*/ 7 w 15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1">
                <a:moveTo>
                  <a:pt x="7" y="71"/>
                </a:moveTo>
                <a:cubicBezTo>
                  <a:pt x="3" y="71"/>
                  <a:pt x="0" y="68"/>
                  <a:pt x="0" y="6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8"/>
                  <a:pt x="12" y="71"/>
                  <a:pt x="7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47443" y="1637356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Freeform 9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5286439" y="2970847"/>
            <a:ext cx="183236" cy="331417"/>
          </a:xfrm>
          <a:custGeom>
            <a:avLst/>
            <a:gdLst>
              <a:gd name="T0" fmla="*/ 35 w 70"/>
              <a:gd name="T1" fmla="*/ 126 h 126"/>
              <a:gd name="T2" fmla="*/ 0 w 70"/>
              <a:gd name="T3" fmla="*/ 63 h 126"/>
              <a:gd name="T4" fmla="*/ 35 w 70"/>
              <a:gd name="T5" fmla="*/ 0 h 126"/>
              <a:gd name="T6" fmla="*/ 70 w 70"/>
              <a:gd name="T7" fmla="*/ 63 h 126"/>
              <a:gd name="T8" fmla="*/ 35 w 70"/>
              <a:gd name="T9" fmla="*/ 126 h 126"/>
              <a:gd name="T10" fmla="*/ 35 w 70"/>
              <a:gd name="T11" fmla="*/ 6 h 126"/>
              <a:gd name="T12" fmla="*/ 6 w 70"/>
              <a:gd name="T13" fmla="*/ 63 h 126"/>
              <a:gd name="T14" fmla="*/ 35 w 70"/>
              <a:gd name="T15" fmla="*/ 120 h 126"/>
              <a:gd name="T16" fmla="*/ 64 w 70"/>
              <a:gd name="T17" fmla="*/ 63 h 126"/>
              <a:gd name="T18" fmla="*/ 35 w 70"/>
              <a:gd name="T19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26">
                <a:moveTo>
                  <a:pt x="35" y="126"/>
                </a:moveTo>
                <a:cubicBezTo>
                  <a:pt x="15" y="126"/>
                  <a:pt x="0" y="98"/>
                  <a:pt x="0" y="63"/>
                </a:cubicBezTo>
                <a:cubicBezTo>
                  <a:pt x="0" y="27"/>
                  <a:pt x="15" y="0"/>
                  <a:pt x="35" y="0"/>
                </a:cubicBezTo>
                <a:cubicBezTo>
                  <a:pt x="55" y="0"/>
                  <a:pt x="70" y="27"/>
                  <a:pt x="70" y="63"/>
                </a:cubicBezTo>
                <a:cubicBezTo>
                  <a:pt x="70" y="98"/>
                  <a:pt x="55" y="126"/>
                  <a:pt x="35" y="126"/>
                </a:cubicBezTo>
                <a:close/>
                <a:moveTo>
                  <a:pt x="35" y="6"/>
                </a:moveTo>
                <a:cubicBezTo>
                  <a:pt x="19" y="6"/>
                  <a:pt x="6" y="32"/>
                  <a:pt x="6" y="63"/>
                </a:cubicBezTo>
                <a:cubicBezTo>
                  <a:pt x="6" y="93"/>
                  <a:pt x="19" y="120"/>
                  <a:pt x="35" y="120"/>
                </a:cubicBezTo>
                <a:cubicBezTo>
                  <a:pt x="51" y="120"/>
                  <a:pt x="64" y="93"/>
                  <a:pt x="64" y="63"/>
                </a:cubicBezTo>
                <a:cubicBezTo>
                  <a:pt x="64" y="32"/>
                  <a:pt x="51" y="6"/>
                  <a:pt x="35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5206771" y="3025021"/>
            <a:ext cx="342571" cy="219883"/>
          </a:xfrm>
          <a:custGeom>
            <a:avLst/>
            <a:gdLst>
              <a:gd name="T0" fmla="*/ 40 w 130"/>
              <a:gd name="T1" fmla="*/ 83 h 83"/>
              <a:gd name="T2" fmla="*/ 8 w 130"/>
              <a:gd name="T3" fmla="*/ 68 h 83"/>
              <a:gd name="T4" fmla="*/ 50 w 130"/>
              <a:gd name="T5" fmla="*/ 9 h 83"/>
              <a:gd name="T6" fmla="*/ 90 w 130"/>
              <a:gd name="T7" fmla="*/ 0 h 83"/>
              <a:gd name="T8" fmla="*/ 122 w 130"/>
              <a:gd name="T9" fmla="*/ 15 h 83"/>
              <a:gd name="T10" fmla="*/ 80 w 130"/>
              <a:gd name="T11" fmla="*/ 74 h 83"/>
              <a:gd name="T12" fmla="*/ 40 w 130"/>
              <a:gd name="T13" fmla="*/ 83 h 83"/>
              <a:gd name="T14" fmla="*/ 90 w 130"/>
              <a:gd name="T15" fmla="*/ 6 h 83"/>
              <a:gd name="T16" fmla="*/ 53 w 130"/>
              <a:gd name="T17" fmla="*/ 15 h 83"/>
              <a:gd name="T18" fmla="*/ 13 w 130"/>
              <a:gd name="T19" fmla="*/ 66 h 83"/>
              <a:gd name="T20" fmla="*/ 40 w 130"/>
              <a:gd name="T21" fmla="*/ 77 h 83"/>
              <a:gd name="T22" fmla="*/ 77 w 130"/>
              <a:gd name="T23" fmla="*/ 68 h 83"/>
              <a:gd name="T24" fmla="*/ 117 w 130"/>
              <a:gd name="T25" fmla="*/ 17 h 83"/>
              <a:gd name="T26" fmla="*/ 90 w 130"/>
              <a:gd name="T27" fmla="*/ 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83">
                <a:moveTo>
                  <a:pt x="40" y="83"/>
                </a:moveTo>
                <a:cubicBezTo>
                  <a:pt x="24" y="83"/>
                  <a:pt x="12" y="78"/>
                  <a:pt x="8" y="68"/>
                </a:cubicBezTo>
                <a:cubicBezTo>
                  <a:pt x="0" y="50"/>
                  <a:pt x="18" y="24"/>
                  <a:pt x="50" y="9"/>
                </a:cubicBezTo>
                <a:cubicBezTo>
                  <a:pt x="63" y="3"/>
                  <a:pt x="78" y="0"/>
                  <a:pt x="90" y="0"/>
                </a:cubicBezTo>
                <a:cubicBezTo>
                  <a:pt x="106" y="0"/>
                  <a:pt x="118" y="5"/>
                  <a:pt x="122" y="15"/>
                </a:cubicBezTo>
                <a:cubicBezTo>
                  <a:pt x="130" y="33"/>
                  <a:pt x="112" y="59"/>
                  <a:pt x="80" y="74"/>
                </a:cubicBezTo>
                <a:cubicBezTo>
                  <a:pt x="67" y="80"/>
                  <a:pt x="52" y="83"/>
                  <a:pt x="40" y="83"/>
                </a:cubicBezTo>
                <a:close/>
                <a:moveTo>
                  <a:pt x="90" y="6"/>
                </a:moveTo>
                <a:cubicBezTo>
                  <a:pt x="79" y="6"/>
                  <a:pt x="65" y="9"/>
                  <a:pt x="53" y="15"/>
                </a:cubicBezTo>
                <a:cubicBezTo>
                  <a:pt x="25" y="28"/>
                  <a:pt x="7" y="51"/>
                  <a:pt x="13" y="66"/>
                </a:cubicBezTo>
                <a:cubicBezTo>
                  <a:pt x="17" y="73"/>
                  <a:pt x="26" y="77"/>
                  <a:pt x="40" y="77"/>
                </a:cubicBezTo>
                <a:cubicBezTo>
                  <a:pt x="51" y="77"/>
                  <a:pt x="65" y="74"/>
                  <a:pt x="77" y="68"/>
                </a:cubicBezTo>
                <a:cubicBezTo>
                  <a:pt x="105" y="55"/>
                  <a:pt x="123" y="32"/>
                  <a:pt x="117" y="17"/>
                </a:cubicBezTo>
                <a:cubicBezTo>
                  <a:pt x="113" y="10"/>
                  <a:pt x="104" y="6"/>
                  <a:pt x="9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0" name="Freeform 50"/>
          <p:cNvSpPr>
            <a:spLocks noEditPoints="1"/>
          </p:cNvSpPr>
          <p:nvPr/>
        </p:nvSpPr>
        <p:spPr bwMode="auto">
          <a:xfrm>
            <a:off x="5211551" y="3031394"/>
            <a:ext cx="333011" cy="207136"/>
          </a:xfrm>
          <a:custGeom>
            <a:avLst/>
            <a:gdLst>
              <a:gd name="T0" fmla="*/ 85 w 126"/>
              <a:gd name="T1" fmla="*/ 79 h 79"/>
              <a:gd name="T2" fmla="*/ 51 w 126"/>
              <a:gd name="T3" fmla="*/ 73 h 79"/>
              <a:gd name="T4" fmla="*/ 13 w 126"/>
              <a:gd name="T5" fmla="*/ 48 h 79"/>
              <a:gd name="T6" fmla="*/ 4 w 126"/>
              <a:gd name="T7" fmla="*/ 18 h 79"/>
              <a:gd name="T8" fmla="*/ 41 w 126"/>
              <a:gd name="T9" fmla="*/ 0 h 79"/>
              <a:gd name="T10" fmla="*/ 75 w 126"/>
              <a:gd name="T11" fmla="*/ 6 h 79"/>
              <a:gd name="T12" fmla="*/ 113 w 126"/>
              <a:gd name="T13" fmla="*/ 31 h 79"/>
              <a:gd name="T14" fmla="*/ 122 w 126"/>
              <a:gd name="T15" fmla="*/ 61 h 79"/>
              <a:gd name="T16" fmla="*/ 85 w 126"/>
              <a:gd name="T17" fmla="*/ 79 h 79"/>
              <a:gd name="T18" fmla="*/ 41 w 126"/>
              <a:gd name="T19" fmla="*/ 6 h 79"/>
              <a:gd name="T20" fmla="*/ 9 w 126"/>
              <a:gd name="T21" fmla="*/ 20 h 79"/>
              <a:gd name="T22" fmla="*/ 18 w 126"/>
              <a:gd name="T23" fmla="*/ 45 h 79"/>
              <a:gd name="T24" fmla="*/ 53 w 126"/>
              <a:gd name="T25" fmla="*/ 67 h 79"/>
              <a:gd name="T26" fmla="*/ 85 w 126"/>
              <a:gd name="T27" fmla="*/ 73 h 79"/>
              <a:gd name="T28" fmla="*/ 117 w 126"/>
              <a:gd name="T29" fmla="*/ 59 h 79"/>
              <a:gd name="T30" fmla="*/ 108 w 126"/>
              <a:gd name="T31" fmla="*/ 34 h 79"/>
              <a:gd name="T32" fmla="*/ 73 w 126"/>
              <a:gd name="T33" fmla="*/ 12 h 79"/>
              <a:gd name="T34" fmla="*/ 41 w 126"/>
              <a:gd name="T35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79">
                <a:moveTo>
                  <a:pt x="85" y="79"/>
                </a:moveTo>
                <a:cubicBezTo>
                  <a:pt x="74" y="79"/>
                  <a:pt x="63" y="77"/>
                  <a:pt x="51" y="73"/>
                </a:cubicBezTo>
                <a:cubicBezTo>
                  <a:pt x="35" y="67"/>
                  <a:pt x="22" y="58"/>
                  <a:pt x="13" y="48"/>
                </a:cubicBezTo>
                <a:cubicBezTo>
                  <a:pt x="4" y="38"/>
                  <a:pt x="0" y="27"/>
                  <a:pt x="4" y="18"/>
                </a:cubicBezTo>
                <a:cubicBezTo>
                  <a:pt x="8" y="7"/>
                  <a:pt x="22" y="0"/>
                  <a:pt x="41" y="0"/>
                </a:cubicBezTo>
                <a:cubicBezTo>
                  <a:pt x="52" y="0"/>
                  <a:pt x="63" y="2"/>
                  <a:pt x="75" y="6"/>
                </a:cubicBezTo>
                <a:cubicBezTo>
                  <a:pt x="91" y="12"/>
                  <a:pt x="104" y="21"/>
                  <a:pt x="113" y="31"/>
                </a:cubicBezTo>
                <a:cubicBezTo>
                  <a:pt x="122" y="41"/>
                  <a:pt x="126" y="52"/>
                  <a:pt x="122" y="61"/>
                </a:cubicBezTo>
                <a:cubicBezTo>
                  <a:pt x="118" y="72"/>
                  <a:pt x="104" y="79"/>
                  <a:pt x="85" y="79"/>
                </a:cubicBezTo>
                <a:close/>
                <a:moveTo>
                  <a:pt x="41" y="6"/>
                </a:moveTo>
                <a:cubicBezTo>
                  <a:pt x="24" y="6"/>
                  <a:pt x="13" y="11"/>
                  <a:pt x="9" y="20"/>
                </a:cubicBezTo>
                <a:cubicBezTo>
                  <a:pt x="7" y="27"/>
                  <a:pt x="10" y="36"/>
                  <a:pt x="18" y="45"/>
                </a:cubicBezTo>
                <a:cubicBezTo>
                  <a:pt x="26" y="54"/>
                  <a:pt x="38" y="62"/>
                  <a:pt x="53" y="67"/>
                </a:cubicBezTo>
                <a:cubicBezTo>
                  <a:pt x="64" y="71"/>
                  <a:pt x="75" y="73"/>
                  <a:pt x="85" y="73"/>
                </a:cubicBezTo>
                <a:cubicBezTo>
                  <a:pt x="102" y="73"/>
                  <a:pt x="113" y="68"/>
                  <a:pt x="117" y="59"/>
                </a:cubicBezTo>
                <a:cubicBezTo>
                  <a:pt x="119" y="52"/>
                  <a:pt x="116" y="43"/>
                  <a:pt x="108" y="34"/>
                </a:cubicBezTo>
                <a:cubicBezTo>
                  <a:pt x="100" y="25"/>
                  <a:pt x="88" y="17"/>
                  <a:pt x="73" y="12"/>
                </a:cubicBezTo>
                <a:cubicBezTo>
                  <a:pt x="62" y="8"/>
                  <a:pt x="51" y="6"/>
                  <a:pt x="4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5335832" y="3093534"/>
            <a:ext cx="84448" cy="844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504726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209958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5356546" y="2956507"/>
            <a:ext cx="43021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19372" y="3357370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Freeform 7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721491" y="310726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703322" y="3154787"/>
            <a:ext cx="82457" cy="65686"/>
          </a:xfrm>
          <a:custGeom>
            <a:avLst/>
            <a:gdLst>
              <a:gd name="T0" fmla="*/ 27 w 36"/>
              <a:gd name="T1" fmla="*/ 0 h 28"/>
              <a:gd name="T2" fmla="*/ 18 w 36"/>
              <a:gd name="T3" fmla="*/ 11 h 28"/>
              <a:gd name="T4" fmla="*/ 9 w 36"/>
              <a:gd name="T5" fmla="*/ 0 h 28"/>
              <a:gd name="T6" fmla="*/ 0 w 36"/>
              <a:gd name="T7" fmla="*/ 18 h 28"/>
              <a:gd name="T8" fmla="*/ 1 w 36"/>
              <a:gd name="T9" fmla="*/ 26 h 28"/>
              <a:gd name="T10" fmla="*/ 18 w 36"/>
              <a:gd name="T11" fmla="*/ 28 h 28"/>
              <a:gd name="T12" fmla="*/ 35 w 36"/>
              <a:gd name="T13" fmla="*/ 26 h 28"/>
              <a:gd name="T14" fmla="*/ 36 w 36"/>
              <a:gd name="T15" fmla="*/ 18 h 28"/>
              <a:gd name="T16" fmla="*/ 27 w 3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28">
                <a:moveTo>
                  <a:pt x="27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11"/>
                  <a:pt x="33" y="4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601299" y="3107268"/>
            <a:ext cx="44722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580335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1" y="26"/>
                </a:cubicBezTo>
                <a:cubicBezTo>
                  <a:pt x="7" y="27"/>
                  <a:pt x="12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844478" y="3107268"/>
            <a:ext cx="43325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823514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5" y="28"/>
                  <a:pt x="30" y="27"/>
                  <a:pt x="36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61395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640431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2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2" y="26"/>
                </a:cubicBezTo>
                <a:cubicBezTo>
                  <a:pt x="7" y="27"/>
                  <a:pt x="13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4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781586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763418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5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06185" y="3326202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3861727" y="1866256"/>
            <a:ext cx="1422212" cy="1422212"/>
          </a:xfrm>
          <a:prstGeom prst="ellipse">
            <a:avLst/>
          </a:prstGeom>
          <a:solidFill>
            <a:srgbClr val="F8F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268920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342599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42599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0661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74340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4340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0" y="1"/>
            <a:ext cx="9144000" cy="2491451"/>
          </a:xfrm>
          <a:custGeom>
            <a:avLst/>
            <a:gdLst>
              <a:gd name="connsiteX0" fmla="*/ 0 w 12192000"/>
              <a:gd name="connsiteY0" fmla="*/ 3321934 h 3321934"/>
              <a:gd name="connsiteX1" fmla="*/ 12192000 w 12192000"/>
              <a:gd name="connsiteY1" fmla="*/ 3321934 h 3321934"/>
              <a:gd name="connsiteX2" fmla="*/ 12192000 w 12192000"/>
              <a:gd name="connsiteY2" fmla="*/ 405114 h 3321934"/>
              <a:gd name="connsiteX3" fmla="*/ 6518476 w 12192000"/>
              <a:gd name="connsiteY3" fmla="*/ 405114 h 3321934"/>
              <a:gd name="connsiteX4" fmla="*/ 6096000 w 12192000"/>
              <a:gd name="connsiteY4" fmla="*/ 0 h 3321934"/>
              <a:gd name="connsiteX5" fmla="*/ 5673524 w 12192000"/>
              <a:gd name="connsiteY5" fmla="*/ 405114 h 3321934"/>
              <a:gd name="connsiteX6" fmla="*/ 0 w 12192000"/>
              <a:gd name="connsiteY6" fmla="*/ 405114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321934">
                <a:moveTo>
                  <a:pt x="0" y="3321934"/>
                </a:moveTo>
                <a:lnTo>
                  <a:pt x="12192000" y="3321934"/>
                </a:lnTo>
                <a:lnTo>
                  <a:pt x="12192000" y="405114"/>
                </a:lnTo>
                <a:lnTo>
                  <a:pt x="6518476" y="405114"/>
                </a:lnTo>
                <a:lnTo>
                  <a:pt x="6096000" y="0"/>
                </a:lnTo>
                <a:lnTo>
                  <a:pt x="5673524" y="405114"/>
                </a:lnTo>
                <a:lnTo>
                  <a:pt x="0" y="405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38454" y="357370"/>
            <a:ext cx="1465644" cy="1465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02612" y="862656"/>
            <a:ext cx="737329" cy="455074"/>
            <a:chOff x="5707063" y="5589588"/>
            <a:chExt cx="203199" cy="125413"/>
          </a:xfrm>
          <a:solidFill>
            <a:schemeClr val="bg1"/>
          </a:solidFill>
        </p:grpSpPr>
        <p:sp>
          <p:nvSpPr>
            <p:cNvPr id="7" name="Freeform 394"/>
            <p:cNvSpPr/>
            <p:nvPr/>
          </p:nvSpPr>
          <p:spPr bwMode="auto">
            <a:xfrm>
              <a:off x="5707063" y="5624513"/>
              <a:ext cx="73025" cy="90488"/>
            </a:xfrm>
            <a:custGeom>
              <a:avLst/>
              <a:gdLst>
                <a:gd name="T0" fmla="*/ 67 w 103"/>
                <a:gd name="T1" fmla="*/ 108 h 129"/>
                <a:gd name="T2" fmla="*/ 67 w 103"/>
                <a:gd name="T3" fmla="*/ 108 h 129"/>
                <a:gd name="T4" fmla="*/ 90 w 103"/>
                <a:gd name="T5" fmla="*/ 76 h 129"/>
                <a:gd name="T6" fmla="*/ 101 w 103"/>
                <a:gd name="T7" fmla="*/ 55 h 129"/>
                <a:gd name="T8" fmla="*/ 102 w 103"/>
                <a:gd name="T9" fmla="*/ 37 h 129"/>
                <a:gd name="T10" fmla="*/ 102 w 103"/>
                <a:gd name="T11" fmla="*/ 19 h 129"/>
                <a:gd name="T12" fmla="*/ 74 w 103"/>
                <a:gd name="T13" fmla="*/ 0 h 129"/>
                <a:gd name="T14" fmla="*/ 46 w 103"/>
                <a:gd name="T15" fmla="*/ 19 h 129"/>
                <a:gd name="T16" fmla="*/ 46 w 103"/>
                <a:gd name="T17" fmla="*/ 37 h 129"/>
                <a:gd name="T18" fmla="*/ 47 w 103"/>
                <a:gd name="T19" fmla="*/ 55 h 129"/>
                <a:gd name="T20" fmla="*/ 60 w 103"/>
                <a:gd name="T21" fmla="*/ 79 h 129"/>
                <a:gd name="T22" fmla="*/ 19 w 103"/>
                <a:gd name="T23" fmla="*/ 97 h 129"/>
                <a:gd name="T24" fmla="*/ 0 w 103"/>
                <a:gd name="T25" fmla="*/ 114 h 129"/>
                <a:gd name="T26" fmla="*/ 0 w 103"/>
                <a:gd name="T27" fmla="*/ 129 h 129"/>
                <a:gd name="T28" fmla="*/ 67 w 103"/>
                <a:gd name="T29" fmla="*/ 129 h 129"/>
                <a:gd name="T30" fmla="*/ 67 w 103"/>
                <a:gd name="T31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29">
                  <a:moveTo>
                    <a:pt x="67" y="108"/>
                  </a:moveTo>
                  <a:cubicBezTo>
                    <a:pt x="67" y="108"/>
                    <a:pt x="67" y="108"/>
                    <a:pt x="67" y="108"/>
                  </a:cubicBezTo>
                  <a:cubicBezTo>
                    <a:pt x="67" y="103"/>
                    <a:pt x="69" y="89"/>
                    <a:pt x="90" y="76"/>
                  </a:cubicBezTo>
                  <a:cubicBezTo>
                    <a:pt x="94" y="71"/>
                    <a:pt x="97" y="63"/>
                    <a:pt x="101" y="55"/>
                  </a:cubicBezTo>
                  <a:cubicBezTo>
                    <a:pt x="103" y="49"/>
                    <a:pt x="102" y="44"/>
                    <a:pt x="102" y="37"/>
                  </a:cubicBezTo>
                  <a:cubicBezTo>
                    <a:pt x="102" y="32"/>
                    <a:pt x="103" y="24"/>
                    <a:pt x="102" y="19"/>
                  </a:cubicBezTo>
                  <a:cubicBezTo>
                    <a:pt x="98" y="4"/>
                    <a:pt x="87" y="0"/>
                    <a:pt x="74" y="0"/>
                  </a:cubicBezTo>
                  <a:cubicBezTo>
                    <a:pt x="61" y="0"/>
                    <a:pt x="50" y="4"/>
                    <a:pt x="46" y="19"/>
                  </a:cubicBezTo>
                  <a:cubicBezTo>
                    <a:pt x="45" y="24"/>
                    <a:pt x="46" y="32"/>
                    <a:pt x="46" y="37"/>
                  </a:cubicBezTo>
                  <a:cubicBezTo>
                    <a:pt x="46" y="44"/>
                    <a:pt x="45" y="49"/>
                    <a:pt x="47" y="55"/>
                  </a:cubicBezTo>
                  <a:cubicBezTo>
                    <a:pt x="51" y="65"/>
                    <a:pt x="55" y="74"/>
                    <a:pt x="60" y="79"/>
                  </a:cubicBezTo>
                  <a:cubicBezTo>
                    <a:pt x="41" y="83"/>
                    <a:pt x="27" y="93"/>
                    <a:pt x="19" y="97"/>
                  </a:cubicBezTo>
                  <a:cubicBezTo>
                    <a:pt x="0" y="105"/>
                    <a:pt x="0" y="114"/>
                    <a:pt x="0" y="11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08"/>
                    <a:pt x="67" y="108"/>
                    <a:pt x="6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8" name="Freeform 395"/>
            <p:cNvSpPr/>
            <p:nvPr/>
          </p:nvSpPr>
          <p:spPr bwMode="auto">
            <a:xfrm>
              <a:off x="5765800" y="5589588"/>
              <a:ext cx="144462" cy="125413"/>
            </a:xfrm>
            <a:custGeom>
              <a:avLst/>
              <a:gdLst>
                <a:gd name="T0" fmla="*/ 178 w 203"/>
                <a:gd name="T1" fmla="*/ 134 h 178"/>
                <a:gd name="T2" fmla="*/ 120 w 203"/>
                <a:gd name="T3" fmla="*/ 109 h 178"/>
                <a:gd name="T4" fmla="*/ 138 w 203"/>
                <a:gd name="T5" fmla="*/ 76 h 178"/>
                <a:gd name="T6" fmla="*/ 140 w 203"/>
                <a:gd name="T7" fmla="*/ 52 h 178"/>
                <a:gd name="T8" fmla="*/ 140 w 203"/>
                <a:gd name="T9" fmla="*/ 27 h 178"/>
                <a:gd name="T10" fmla="*/ 101 w 203"/>
                <a:gd name="T11" fmla="*/ 0 h 178"/>
                <a:gd name="T12" fmla="*/ 63 w 203"/>
                <a:gd name="T13" fmla="*/ 27 h 178"/>
                <a:gd name="T14" fmla="*/ 62 w 203"/>
                <a:gd name="T15" fmla="*/ 52 h 178"/>
                <a:gd name="T16" fmla="*/ 65 w 203"/>
                <a:gd name="T17" fmla="*/ 76 h 178"/>
                <a:gd name="T18" fmla="*/ 82 w 203"/>
                <a:gd name="T19" fmla="*/ 109 h 178"/>
                <a:gd name="T20" fmla="*/ 25 w 203"/>
                <a:gd name="T21" fmla="*/ 134 h 178"/>
                <a:gd name="T22" fmla="*/ 0 w 203"/>
                <a:gd name="T23" fmla="*/ 157 h 178"/>
                <a:gd name="T24" fmla="*/ 0 w 203"/>
                <a:gd name="T25" fmla="*/ 178 h 178"/>
                <a:gd name="T26" fmla="*/ 203 w 203"/>
                <a:gd name="T27" fmla="*/ 178 h 178"/>
                <a:gd name="T28" fmla="*/ 203 w 203"/>
                <a:gd name="T29" fmla="*/ 157 h 178"/>
                <a:gd name="T30" fmla="*/ 178 w 203"/>
                <a:gd name="T31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178">
                  <a:moveTo>
                    <a:pt x="178" y="134"/>
                  </a:moveTo>
                  <a:cubicBezTo>
                    <a:pt x="166" y="128"/>
                    <a:pt x="147" y="114"/>
                    <a:pt x="120" y="109"/>
                  </a:cubicBezTo>
                  <a:cubicBezTo>
                    <a:pt x="127" y="102"/>
                    <a:pt x="132" y="90"/>
                    <a:pt x="138" y="76"/>
                  </a:cubicBezTo>
                  <a:cubicBezTo>
                    <a:pt x="141" y="68"/>
                    <a:pt x="140" y="62"/>
                    <a:pt x="140" y="52"/>
                  </a:cubicBezTo>
                  <a:cubicBezTo>
                    <a:pt x="140" y="45"/>
                    <a:pt x="142" y="33"/>
                    <a:pt x="140" y="27"/>
                  </a:cubicBezTo>
                  <a:cubicBezTo>
                    <a:pt x="134" y="6"/>
                    <a:pt x="119" y="0"/>
                    <a:pt x="101" y="0"/>
                  </a:cubicBezTo>
                  <a:cubicBezTo>
                    <a:pt x="84" y="0"/>
                    <a:pt x="68" y="6"/>
                    <a:pt x="63" y="27"/>
                  </a:cubicBezTo>
                  <a:cubicBezTo>
                    <a:pt x="61" y="34"/>
                    <a:pt x="62" y="45"/>
                    <a:pt x="62" y="52"/>
                  </a:cubicBezTo>
                  <a:cubicBezTo>
                    <a:pt x="62" y="62"/>
                    <a:pt x="62" y="69"/>
                    <a:pt x="65" y="76"/>
                  </a:cubicBezTo>
                  <a:cubicBezTo>
                    <a:pt x="70" y="90"/>
                    <a:pt x="75" y="102"/>
                    <a:pt x="82" y="109"/>
                  </a:cubicBezTo>
                  <a:cubicBezTo>
                    <a:pt x="55" y="114"/>
                    <a:pt x="37" y="128"/>
                    <a:pt x="25" y="134"/>
                  </a:cubicBezTo>
                  <a:cubicBezTo>
                    <a:pt x="0" y="145"/>
                    <a:pt x="0" y="157"/>
                    <a:pt x="0" y="15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45"/>
                    <a:pt x="17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83692" y="3274638"/>
            <a:ext cx="51751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3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6995" y="2892563"/>
            <a:ext cx="2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7258051" y="409575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1148001" y="409575"/>
            <a:ext cx="861774" cy="15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2E323E"/>
                </a:solidFill>
              </a:rPr>
              <a:t>目录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33701" y="763951"/>
            <a:ext cx="0" cy="1828800"/>
          </a:xfrm>
          <a:prstGeom prst="line">
            <a:avLst/>
          </a:prstGeom>
          <a:ln>
            <a:solidFill>
              <a:srgbClr val="2E3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7800976" y="596211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1350" y="1221042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研究背景及意义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81350" y="1965665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研究过程与方法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1350" y="2703798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文献综述与反思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1350" y="3460793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4.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论文总结与感恩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04258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075" y="126184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0076" y="1655940"/>
            <a:ext cx="14025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303626" y="1199673"/>
            <a:ext cx="272180" cy="397616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H="1">
            <a:off x="5575805" y="1184193"/>
            <a:ext cx="1660923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88374" y="3155487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8374" y="3549582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03626" y="3649250"/>
            <a:ext cx="317426" cy="342091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 flipH="1" flipV="1">
            <a:off x="5615536" y="3983602"/>
            <a:ext cx="1660922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309479" y="1250809"/>
            <a:ext cx="363675" cy="342363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724326" y="1238970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03127" y="1304631"/>
            <a:ext cx="138112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128" y="1698727"/>
            <a:ext cx="1402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08223" y="3034371"/>
            <a:ext cx="396683" cy="396683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/>
          <a:lstStyle/>
          <a:p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 rot="16200000">
            <a:off x="4563099" y="2768661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9" name="Freeform 356"/>
          <p:cNvSpPr>
            <a:spLocks noEditPoints="1"/>
          </p:cNvSpPr>
          <p:nvPr/>
        </p:nvSpPr>
        <p:spPr bwMode="auto">
          <a:xfrm>
            <a:off x="3754405" y="3029122"/>
            <a:ext cx="273962" cy="388739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30" name="六边形 29"/>
          <p:cNvSpPr/>
          <p:nvPr/>
        </p:nvSpPr>
        <p:spPr>
          <a:xfrm rot="16200000">
            <a:off x="3364698" y="2768662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4" name="Freeform 247"/>
          <p:cNvSpPr>
            <a:spLocks noEditPoints="1"/>
          </p:cNvSpPr>
          <p:nvPr/>
        </p:nvSpPr>
        <p:spPr bwMode="auto">
          <a:xfrm>
            <a:off x="3679132" y="1909855"/>
            <a:ext cx="388203" cy="369332"/>
          </a:xfrm>
          <a:custGeom>
            <a:avLst/>
            <a:gdLst>
              <a:gd name="T0" fmla="*/ 45 w 153"/>
              <a:gd name="T1" fmla="*/ 125 h 152"/>
              <a:gd name="T2" fmla="*/ 38 w 153"/>
              <a:gd name="T3" fmla="*/ 118 h 152"/>
              <a:gd name="T4" fmla="*/ 139 w 153"/>
              <a:gd name="T5" fmla="*/ 17 h 152"/>
              <a:gd name="T6" fmla="*/ 136 w 153"/>
              <a:gd name="T7" fmla="*/ 14 h 152"/>
              <a:gd name="T8" fmla="*/ 35 w 153"/>
              <a:gd name="T9" fmla="*/ 114 h 152"/>
              <a:gd name="T10" fmla="*/ 28 w 153"/>
              <a:gd name="T11" fmla="*/ 108 h 152"/>
              <a:gd name="T12" fmla="*/ 128 w 153"/>
              <a:gd name="T13" fmla="*/ 6 h 152"/>
              <a:gd name="T14" fmla="*/ 122 w 153"/>
              <a:gd name="T15" fmla="*/ 0 h 152"/>
              <a:gd name="T16" fmla="*/ 16 w 153"/>
              <a:gd name="T17" fmla="*/ 106 h 152"/>
              <a:gd name="T18" fmla="*/ 16 w 153"/>
              <a:gd name="T19" fmla="*/ 106 h 152"/>
              <a:gd name="T20" fmla="*/ 16 w 153"/>
              <a:gd name="T21" fmla="*/ 106 h 152"/>
              <a:gd name="T22" fmla="*/ 16 w 153"/>
              <a:gd name="T23" fmla="*/ 106 h 152"/>
              <a:gd name="T24" fmla="*/ 16 w 153"/>
              <a:gd name="T25" fmla="*/ 106 h 152"/>
              <a:gd name="T26" fmla="*/ 0 w 153"/>
              <a:gd name="T27" fmla="*/ 152 h 152"/>
              <a:gd name="T28" fmla="*/ 47 w 153"/>
              <a:gd name="T29" fmla="*/ 137 h 152"/>
              <a:gd name="T30" fmla="*/ 47 w 153"/>
              <a:gd name="T31" fmla="*/ 137 h 152"/>
              <a:gd name="T32" fmla="*/ 47 w 153"/>
              <a:gd name="T33" fmla="*/ 137 h 152"/>
              <a:gd name="T34" fmla="*/ 47 w 153"/>
              <a:gd name="T35" fmla="*/ 137 h 152"/>
              <a:gd name="T36" fmla="*/ 153 w 153"/>
              <a:gd name="T37" fmla="*/ 31 h 152"/>
              <a:gd name="T38" fmla="*/ 146 w 153"/>
              <a:gd name="T39" fmla="*/ 24 h 152"/>
              <a:gd name="T40" fmla="*/ 45 w 153"/>
              <a:gd name="T41" fmla="*/ 125 h 152"/>
              <a:gd name="T42" fmla="*/ 22 w 153"/>
              <a:gd name="T43" fmla="*/ 119 h 152"/>
              <a:gd name="T44" fmla="*/ 34 w 153"/>
              <a:gd name="T45" fmla="*/ 131 h 152"/>
              <a:gd name="T46" fmla="*/ 16 w 153"/>
              <a:gd name="T47" fmla="*/ 137 h 152"/>
              <a:gd name="T48" fmla="*/ 22 w 153"/>
              <a:gd name="T49" fmla="*/ 1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" h="152">
                <a:moveTo>
                  <a:pt x="45" y="125"/>
                </a:moveTo>
                <a:lnTo>
                  <a:pt x="38" y="118"/>
                </a:lnTo>
                <a:lnTo>
                  <a:pt x="139" y="17"/>
                </a:lnTo>
                <a:lnTo>
                  <a:pt x="136" y="14"/>
                </a:lnTo>
                <a:lnTo>
                  <a:pt x="35" y="114"/>
                </a:lnTo>
                <a:lnTo>
                  <a:pt x="28" y="108"/>
                </a:lnTo>
                <a:lnTo>
                  <a:pt x="128" y="6"/>
                </a:lnTo>
                <a:lnTo>
                  <a:pt x="122" y="0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0" y="152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153" y="31"/>
                </a:lnTo>
                <a:lnTo>
                  <a:pt x="146" y="24"/>
                </a:lnTo>
                <a:lnTo>
                  <a:pt x="45" y="125"/>
                </a:lnTo>
                <a:close/>
                <a:moveTo>
                  <a:pt x="22" y="119"/>
                </a:moveTo>
                <a:lnTo>
                  <a:pt x="34" y="131"/>
                </a:lnTo>
                <a:lnTo>
                  <a:pt x="16" y="137"/>
                </a:lnTo>
                <a:lnTo>
                  <a:pt x="22" y="119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5" name="Freeform 248"/>
          <p:cNvSpPr/>
          <p:nvPr/>
        </p:nvSpPr>
        <p:spPr bwMode="auto">
          <a:xfrm>
            <a:off x="3995607" y="1844537"/>
            <a:ext cx="171310" cy="130635"/>
          </a:xfrm>
          <a:custGeom>
            <a:avLst/>
            <a:gdLst>
              <a:gd name="T0" fmla="*/ 52 w 89"/>
              <a:gd name="T1" fmla="*/ 71 h 71"/>
              <a:gd name="T2" fmla="*/ 55 w 89"/>
              <a:gd name="T3" fmla="*/ 68 h 71"/>
              <a:gd name="T4" fmla="*/ 59 w 89"/>
              <a:gd name="T5" fmla="*/ 12 h 71"/>
              <a:gd name="T6" fmla="*/ 33 w 89"/>
              <a:gd name="T7" fmla="*/ 0 h 71"/>
              <a:gd name="T8" fmla="*/ 3 w 89"/>
              <a:gd name="T9" fmla="*/ 16 h 71"/>
              <a:gd name="T10" fmla="*/ 0 w 89"/>
              <a:gd name="T11" fmla="*/ 19 h 71"/>
              <a:gd name="T12" fmla="*/ 52 w 89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1">
                <a:moveTo>
                  <a:pt x="52" y="71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89" y="42"/>
                  <a:pt x="59" y="12"/>
                </a:cubicBezTo>
                <a:cubicBezTo>
                  <a:pt x="49" y="3"/>
                  <a:pt x="41" y="0"/>
                  <a:pt x="33" y="0"/>
                </a:cubicBezTo>
                <a:cubicBezTo>
                  <a:pt x="15" y="0"/>
                  <a:pt x="3" y="16"/>
                  <a:pt x="3" y="16"/>
                </a:cubicBezTo>
                <a:cubicBezTo>
                  <a:pt x="0" y="19"/>
                  <a:pt x="0" y="19"/>
                  <a:pt x="0" y="19"/>
                </a:cubicBezTo>
                <a:lnTo>
                  <a:pt x="52" y="71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3" name="六边形 32"/>
          <p:cNvSpPr/>
          <p:nvPr/>
        </p:nvSpPr>
        <p:spPr>
          <a:xfrm rot="16200000">
            <a:off x="3364700" y="1568650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7" name="Freeform 305"/>
          <p:cNvSpPr/>
          <p:nvPr/>
        </p:nvSpPr>
        <p:spPr bwMode="auto">
          <a:xfrm>
            <a:off x="4865154" y="1790770"/>
            <a:ext cx="449267" cy="449269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531149" y="1556878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73176" y="313721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73176" y="3531308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050" dirty="0">
              <a:solidFill>
                <a:srgbClr val="2E323E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306258" y="3619978"/>
            <a:ext cx="311909" cy="35756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721104" y="3977547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论文总结与感恩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1454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83320" y="1735664"/>
            <a:ext cx="7217255" cy="0"/>
          </a:xfrm>
          <a:prstGeom prst="line">
            <a:avLst/>
          </a:prstGeom>
          <a:ln w="3175">
            <a:solidFill>
              <a:srgbClr val="8F8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934455" y="1161571"/>
            <a:ext cx="1146667" cy="114818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93015" y="1520620"/>
            <a:ext cx="423922" cy="406499"/>
            <a:chOff x="5723748" y="2270981"/>
            <a:chExt cx="592832" cy="541998"/>
          </a:xfrm>
          <a:solidFill>
            <a:srgbClr val="31579B"/>
          </a:solidFill>
        </p:grpSpPr>
        <p:sp>
          <p:nvSpPr>
            <p:cNvPr id="10" name="Freeform 49"/>
            <p:cNvSpPr/>
            <p:nvPr/>
          </p:nvSpPr>
          <p:spPr bwMode="auto">
            <a:xfrm>
              <a:off x="5947795" y="2467531"/>
              <a:ext cx="146721" cy="148900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5723748" y="2270981"/>
              <a:ext cx="592832" cy="541998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41449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2" name="Freeform 253"/>
          <p:cNvSpPr>
            <a:spLocks noEditPoints="1"/>
          </p:cNvSpPr>
          <p:nvPr/>
        </p:nvSpPr>
        <p:spPr bwMode="auto">
          <a:xfrm>
            <a:off x="5663247" y="1549201"/>
            <a:ext cx="446813" cy="332095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5676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3" name="Freeform 364"/>
          <p:cNvSpPr>
            <a:spLocks noEditPoints="1"/>
          </p:cNvSpPr>
          <p:nvPr/>
        </p:nvSpPr>
        <p:spPr bwMode="auto">
          <a:xfrm>
            <a:off x="2989711" y="1482475"/>
            <a:ext cx="278423" cy="419969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8881" y="1349689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4" name="Freeform 394"/>
          <p:cNvSpPr>
            <a:spLocks noEditPoints="1"/>
          </p:cNvSpPr>
          <p:nvPr/>
        </p:nvSpPr>
        <p:spPr bwMode="auto">
          <a:xfrm flipH="1">
            <a:off x="1835526" y="1577326"/>
            <a:ext cx="301217" cy="239966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2185" y="1397962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Freeform 387"/>
          <p:cNvSpPr>
            <a:spLocks noEditPoints="1"/>
          </p:cNvSpPr>
          <p:nvPr/>
        </p:nvSpPr>
        <p:spPr bwMode="auto">
          <a:xfrm>
            <a:off x="6951065" y="1577326"/>
            <a:ext cx="156751" cy="274979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380505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16639" y="3761364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20969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31031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8042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8457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324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948143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515782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5231962" y="2653317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4"/>
          <p:cNvGrpSpPr/>
          <p:nvPr/>
        </p:nvGrpSpPr>
        <p:grpSpPr>
          <a:xfrm>
            <a:off x="3784094" y="1165971"/>
            <a:ext cx="1119398" cy="2504975"/>
            <a:chOff x="0" y="0"/>
            <a:chExt cx="3128305" cy="7000488"/>
          </a:xfrm>
          <a:solidFill>
            <a:srgbClr val="B5D2ED"/>
          </a:solidFill>
        </p:grpSpPr>
        <p:sp>
          <p:nvSpPr>
            <p:cNvPr id="3" name="Shape 2091"/>
            <p:cNvSpPr/>
            <p:nvPr/>
          </p:nvSpPr>
          <p:spPr>
            <a:xfrm>
              <a:off x="0" y="0"/>
              <a:ext cx="3076905" cy="21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4" y="20496"/>
                  </a:moveTo>
                  <a:cubicBezTo>
                    <a:pt x="17947" y="20692"/>
                    <a:pt x="17902" y="20881"/>
                    <a:pt x="17848" y="21066"/>
                  </a:cubicBezTo>
                  <a:cubicBezTo>
                    <a:pt x="17795" y="21250"/>
                    <a:pt x="17733" y="21428"/>
                    <a:pt x="17663" y="21600"/>
                  </a:cubicBezTo>
                  <a:lnTo>
                    <a:pt x="21600" y="21600"/>
                  </a:lnTo>
                  <a:lnTo>
                    <a:pt x="21455" y="1182"/>
                  </a:lnTo>
                  <a:lnTo>
                    <a:pt x="21446" y="0"/>
                  </a:lnTo>
                  <a:lnTo>
                    <a:pt x="20607" y="0"/>
                  </a:lnTo>
                  <a:lnTo>
                    <a:pt x="13773" y="0"/>
                  </a:lnTo>
                  <a:lnTo>
                    <a:pt x="13361" y="0"/>
                  </a:lnTo>
                  <a:lnTo>
                    <a:pt x="13108" y="461"/>
                  </a:lnTo>
                  <a:cubicBezTo>
                    <a:pt x="12415" y="1715"/>
                    <a:pt x="11636" y="2867"/>
                    <a:pt x="10772" y="3917"/>
                  </a:cubicBezTo>
                  <a:cubicBezTo>
                    <a:pt x="9907" y="4968"/>
                    <a:pt x="8958" y="5915"/>
                    <a:pt x="7926" y="6757"/>
                  </a:cubicBezTo>
                  <a:cubicBezTo>
                    <a:pt x="6892" y="7600"/>
                    <a:pt x="5776" y="8337"/>
                    <a:pt x="4578" y="8967"/>
                  </a:cubicBezTo>
                  <a:cubicBezTo>
                    <a:pt x="3380" y="9596"/>
                    <a:pt x="2100" y="10118"/>
                    <a:pt x="742" y="10530"/>
                  </a:cubicBezTo>
                  <a:lnTo>
                    <a:pt x="71" y="10728"/>
                  </a:lnTo>
                  <a:lnTo>
                    <a:pt x="64" y="11695"/>
                  </a:lnTo>
                  <a:lnTo>
                    <a:pt x="8" y="19446"/>
                  </a:lnTo>
                  <a:lnTo>
                    <a:pt x="0" y="20653"/>
                  </a:lnTo>
                  <a:lnTo>
                    <a:pt x="851" y="20653"/>
                  </a:lnTo>
                  <a:lnTo>
                    <a:pt x="2017" y="20653"/>
                  </a:lnTo>
                  <a:cubicBezTo>
                    <a:pt x="2862" y="20653"/>
                    <a:pt x="3567" y="20679"/>
                    <a:pt x="4154" y="20724"/>
                  </a:cubicBezTo>
                  <a:cubicBezTo>
                    <a:pt x="4741" y="20768"/>
                    <a:pt x="5211" y="20830"/>
                    <a:pt x="5587" y="20900"/>
                  </a:cubicBezTo>
                  <a:cubicBezTo>
                    <a:pt x="5964" y="20970"/>
                    <a:pt x="6245" y="21047"/>
                    <a:pt x="6457" y="21123"/>
                  </a:cubicBezTo>
                  <a:cubicBezTo>
                    <a:pt x="6669" y="21200"/>
                    <a:pt x="6810" y="21275"/>
                    <a:pt x="6903" y="21339"/>
                  </a:cubicBezTo>
                  <a:cubicBezTo>
                    <a:pt x="6932" y="21359"/>
                    <a:pt x="6960" y="21380"/>
                    <a:pt x="6986" y="21401"/>
                  </a:cubicBezTo>
                  <a:cubicBezTo>
                    <a:pt x="7014" y="21422"/>
                    <a:pt x="7040" y="21444"/>
                    <a:pt x="7066" y="21465"/>
                  </a:cubicBezTo>
                  <a:cubicBezTo>
                    <a:pt x="7091" y="21487"/>
                    <a:pt x="7116" y="21510"/>
                    <a:pt x="7141" y="21532"/>
                  </a:cubicBezTo>
                  <a:cubicBezTo>
                    <a:pt x="7165" y="21554"/>
                    <a:pt x="7189" y="21577"/>
                    <a:pt x="7213" y="21600"/>
                  </a:cubicBezTo>
                  <a:lnTo>
                    <a:pt x="11959" y="21600"/>
                  </a:lnTo>
                  <a:cubicBezTo>
                    <a:pt x="11889" y="21428"/>
                    <a:pt x="11826" y="21250"/>
                    <a:pt x="11772" y="21066"/>
                  </a:cubicBezTo>
                  <a:cubicBezTo>
                    <a:pt x="11717" y="20881"/>
                    <a:pt x="11670" y="20692"/>
                    <a:pt x="11633" y="20496"/>
                  </a:cubicBezTo>
                  <a:cubicBezTo>
                    <a:pt x="11595" y="20301"/>
                    <a:pt x="11566" y="20101"/>
                    <a:pt x="11546" y="19896"/>
                  </a:cubicBezTo>
                  <a:cubicBezTo>
                    <a:pt x="11527" y="19692"/>
                    <a:pt x="11517" y="19484"/>
                    <a:pt x="11517" y="19272"/>
                  </a:cubicBezTo>
                  <a:cubicBezTo>
                    <a:pt x="11516" y="18629"/>
                    <a:pt x="11608" y="18016"/>
                    <a:pt x="11774" y="17459"/>
                  </a:cubicBezTo>
                  <a:cubicBezTo>
                    <a:pt x="11940" y="16903"/>
                    <a:pt x="12179" y="16402"/>
                    <a:pt x="12476" y="15981"/>
                  </a:cubicBezTo>
                  <a:cubicBezTo>
                    <a:pt x="12772" y="15561"/>
                    <a:pt x="13125" y="15221"/>
                    <a:pt x="13518" y="14986"/>
                  </a:cubicBezTo>
                  <a:cubicBezTo>
                    <a:pt x="13909" y="14751"/>
                    <a:pt x="14341" y="14621"/>
                    <a:pt x="14795" y="14621"/>
                  </a:cubicBezTo>
                  <a:cubicBezTo>
                    <a:pt x="15247" y="14621"/>
                    <a:pt x="15679" y="14751"/>
                    <a:pt x="16072" y="14986"/>
                  </a:cubicBezTo>
                  <a:cubicBezTo>
                    <a:pt x="16465" y="15221"/>
                    <a:pt x="16819" y="15561"/>
                    <a:pt x="17118" y="15981"/>
                  </a:cubicBezTo>
                  <a:cubicBezTo>
                    <a:pt x="17416" y="16402"/>
                    <a:pt x="17658" y="16903"/>
                    <a:pt x="17827" y="17459"/>
                  </a:cubicBezTo>
                  <a:cubicBezTo>
                    <a:pt x="17996" y="18016"/>
                    <a:pt x="18090" y="18629"/>
                    <a:pt x="18093" y="19272"/>
                  </a:cubicBezTo>
                  <a:cubicBezTo>
                    <a:pt x="18094" y="19484"/>
                    <a:pt x="18086" y="19692"/>
                    <a:pt x="18067" y="19896"/>
                  </a:cubicBezTo>
                  <a:cubicBezTo>
                    <a:pt x="18048" y="20101"/>
                    <a:pt x="18021" y="20301"/>
                    <a:pt x="17984" y="204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2092"/>
            <p:cNvSpPr/>
            <p:nvPr/>
          </p:nvSpPr>
          <p:spPr>
            <a:xfrm>
              <a:off x="1100678" y="1513430"/>
              <a:ext cx="1997937" cy="36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8454"/>
                  </a:moveTo>
                  <a:cubicBezTo>
                    <a:pt x="15307" y="18337"/>
                    <a:pt x="15216" y="18223"/>
                    <a:pt x="15111" y="18114"/>
                  </a:cubicBezTo>
                  <a:cubicBezTo>
                    <a:pt x="15006" y="18006"/>
                    <a:pt x="14887" y="17902"/>
                    <a:pt x="14754" y="17803"/>
                  </a:cubicBezTo>
                  <a:cubicBezTo>
                    <a:pt x="14694" y="17758"/>
                    <a:pt x="14633" y="17716"/>
                    <a:pt x="14569" y="17674"/>
                  </a:cubicBezTo>
                  <a:cubicBezTo>
                    <a:pt x="14505" y="17632"/>
                    <a:pt x="14438" y="17591"/>
                    <a:pt x="14368" y="17552"/>
                  </a:cubicBezTo>
                  <a:cubicBezTo>
                    <a:pt x="14299" y="17513"/>
                    <a:pt x="14227" y="17474"/>
                    <a:pt x="14152" y="17438"/>
                  </a:cubicBezTo>
                  <a:cubicBezTo>
                    <a:pt x="14078" y="17401"/>
                    <a:pt x="14000" y="17366"/>
                    <a:pt x="13921" y="17333"/>
                  </a:cubicBezTo>
                  <a:lnTo>
                    <a:pt x="21600" y="17333"/>
                  </a:lnTo>
                  <a:lnTo>
                    <a:pt x="21351" y="4107"/>
                  </a:lnTo>
                  <a:lnTo>
                    <a:pt x="13566" y="4107"/>
                  </a:lnTo>
                  <a:cubicBezTo>
                    <a:pt x="13642" y="4075"/>
                    <a:pt x="13717" y="4040"/>
                    <a:pt x="13790" y="4005"/>
                  </a:cubicBezTo>
                  <a:cubicBezTo>
                    <a:pt x="13863" y="3969"/>
                    <a:pt x="13933" y="3933"/>
                    <a:pt x="14000" y="3895"/>
                  </a:cubicBezTo>
                  <a:cubicBezTo>
                    <a:pt x="14068" y="3856"/>
                    <a:pt x="14134" y="3817"/>
                    <a:pt x="14196" y="3776"/>
                  </a:cubicBezTo>
                  <a:cubicBezTo>
                    <a:pt x="14259" y="3735"/>
                    <a:pt x="14319" y="3694"/>
                    <a:pt x="14377" y="3651"/>
                  </a:cubicBezTo>
                  <a:cubicBezTo>
                    <a:pt x="14506" y="3556"/>
                    <a:pt x="14622" y="3455"/>
                    <a:pt x="14722" y="3350"/>
                  </a:cubicBezTo>
                  <a:cubicBezTo>
                    <a:pt x="14822" y="3244"/>
                    <a:pt x="14908" y="3135"/>
                    <a:pt x="14978" y="3021"/>
                  </a:cubicBezTo>
                  <a:cubicBezTo>
                    <a:pt x="15048" y="2908"/>
                    <a:pt x="15100" y="2790"/>
                    <a:pt x="15136" y="2670"/>
                  </a:cubicBezTo>
                  <a:cubicBezTo>
                    <a:pt x="15172" y="2549"/>
                    <a:pt x="15190" y="2426"/>
                    <a:pt x="15187" y="2299"/>
                  </a:cubicBezTo>
                  <a:cubicBezTo>
                    <a:pt x="15183" y="1982"/>
                    <a:pt x="15058" y="1679"/>
                    <a:pt x="14836" y="1404"/>
                  </a:cubicBezTo>
                  <a:cubicBezTo>
                    <a:pt x="14615" y="1130"/>
                    <a:pt x="14298" y="882"/>
                    <a:pt x="13908" y="675"/>
                  </a:cubicBezTo>
                  <a:cubicBezTo>
                    <a:pt x="13516" y="467"/>
                    <a:pt x="13052" y="298"/>
                    <a:pt x="12537" y="182"/>
                  </a:cubicBezTo>
                  <a:cubicBezTo>
                    <a:pt x="12023" y="66"/>
                    <a:pt x="11458" y="1"/>
                    <a:pt x="10865" y="0"/>
                  </a:cubicBezTo>
                  <a:cubicBezTo>
                    <a:pt x="10271" y="1"/>
                    <a:pt x="9706" y="66"/>
                    <a:pt x="9192" y="182"/>
                  </a:cubicBezTo>
                  <a:cubicBezTo>
                    <a:pt x="8679" y="298"/>
                    <a:pt x="8216" y="467"/>
                    <a:pt x="7828" y="675"/>
                  </a:cubicBezTo>
                  <a:cubicBezTo>
                    <a:pt x="7440" y="882"/>
                    <a:pt x="7125" y="1130"/>
                    <a:pt x="6908" y="1404"/>
                  </a:cubicBezTo>
                  <a:cubicBezTo>
                    <a:pt x="6690" y="1679"/>
                    <a:pt x="6570" y="1982"/>
                    <a:pt x="6569" y="2299"/>
                  </a:cubicBezTo>
                  <a:cubicBezTo>
                    <a:pt x="6569" y="2426"/>
                    <a:pt x="6589" y="2549"/>
                    <a:pt x="6627" y="2670"/>
                  </a:cubicBezTo>
                  <a:cubicBezTo>
                    <a:pt x="6665" y="2790"/>
                    <a:pt x="6720" y="2908"/>
                    <a:pt x="6791" y="3021"/>
                  </a:cubicBezTo>
                  <a:cubicBezTo>
                    <a:pt x="6863" y="3135"/>
                    <a:pt x="6950" y="3244"/>
                    <a:pt x="7053" y="3350"/>
                  </a:cubicBezTo>
                  <a:cubicBezTo>
                    <a:pt x="7154" y="3455"/>
                    <a:pt x="7271" y="3556"/>
                    <a:pt x="7400" y="3651"/>
                  </a:cubicBezTo>
                  <a:cubicBezTo>
                    <a:pt x="7457" y="3694"/>
                    <a:pt x="7518" y="3735"/>
                    <a:pt x="7581" y="3776"/>
                  </a:cubicBezTo>
                  <a:cubicBezTo>
                    <a:pt x="7644" y="3817"/>
                    <a:pt x="7711" y="3856"/>
                    <a:pt x="7779" y="3895"/>
                  </a:cubicBezTo>
                  <a:cubicBezTo>
                    <a:pt x="7847" y="3933"/>
                    <a:pt x="7918" y="3969"/>
                    <a:pt x="7992" y="4005"/>
                  </a:cubicBezTo>
                  <a:cubicBezTo>
                    <a:pt x="8064" y="4040"/>
                    <a:pt x="8139" y="4075"/>
                    <a:pt x="8216" y="4107"/>
                  </a:cubicBezTo>
                  <a:lnTo>
                    <a:pt x="0" y="4107"/>
                  </a:lnTo>
                  <a:cubicBezTo>
                    <a:pt x="23" y="4131"/>
                    <a:pt x="46" y="4155"/>
                    <a:pt x="67" y="4179"/>
                  </a:cubicBezTo>
                  <a:cubicBezTo>
                    <a:pt x="88" y="4203"/>
                    <a:pt x="108" y="4228"/>
                    <a:pt x="126" y="4253"/>
                  </a:cubicBezTo>
                  <a:cubicBezTo>
                    <a:pt x="145" y="4278"/>
                    <a:pt x="161" y="4304"/>
                    <a:pt x="177" y="4330"/>
                  </a:cubicBezTo>
                  <a:cubicBezTo>
                    <a:pt x="191" y="4357"/>
                    <a:pt x="205" y="4383"/>
                    <a:pt x="217" y="4411"/>
                  </a:cubicBezTo>
                  <a:cubicBezTo>
                    <a:pt x="258" y="4506"/>
                    <a:pt x="301" y="4654"/>
                    <a:pt x="342" y="4880"/>
                  </a:cubicBezTo>
                  <a:cubicBezTo>
                    <a:pt x="383" y="5105"/>
                    <a:pt x="422" y="5410"/>
                    <a:pt x="456" y="5816"/>
                  </a:cubicBezTo>
                  <a:cubicBezTo>
                    <a:pt x="489" y="6224"/>
                    <a:pt x="517" y="6736"/>
                    <a:pt x="536" y="7377"/>
                  </a:cubicBezTo>
                  <a:cubicBezTo>
                    <a:pt x="554" y="8018"/>
                    <a:pt x="563" y="8791"/>
                    <a:pt x="558" y="9719"/>
                  </a:cubicBezTo>
                  <a:lnTo>
                    <a:pt x="524" y="17333"/>
                  </a:lnTo>
                  <a:lnTo>
                    <a:pt x="8491" y="17333"/>
                  </a:lnTo>
                  <a:cubicBezTo>
                    <a:pt x="8413" y="17366"/>
                    <a:pt x="8337" y="17401"/>
                    <a:pt x="8263" y="17438"/>
                  </a:cubicBezTo>
                  <a:cubicBezTo>
                    <a:pt x="8189" y="17474"/>
                    <a:pt x="8118" y="17513"/>
                    <a:pt x="8048" y="17552"/>
                  </a:cubicBezTo>
                  <a:cubicBezTo>
                    <a:pt x="7980" y="17591"/>
                    <a:pt x="7913" y="17632"/>
                    <a:pt x="7848" y="17674"/>
                  </a:cubicBezTo>
                  <a:cubicBezTo>
                    <a:pt x="7784" y="17716"/>
                    <a:pt x="7723" y="17758"/>
                    <a:pt x="7665" y="17803"/>
                  </a:cubicBezTo>
                  <a:cubicBezTo>
                    <a:pt x="7534" y="17902"/>
                    <a:pt x="7417" y="18006"/>
                    <a:pt x="7314" y="18114"/>
                  </a:cubicBezTo>
                  <a:cubicBezTo>
                    <a:pt x="7211" y="18223"/>
                    <a:pt x="7123" y="18337"/>
                    <a:pt x="7050" y="18454"/>
                  </a:cubicBezTo>
                  <a:cubicBezTo>
                    <a:pt x="6978" y="18572"/>
                    <a:pt x="6922" y="18693"/>
                    <a:pt x="6885" y="18819"/>
                  </a:cubicBezTo>
                  <a:cubicBezTo>
                    <a:pt x="6847" y="18943"/>
                    <a:pt x="6827" y="19072"/>
                    <a:pt x="6827" y="19203"/>
                  </a:cubicBezTo>
                  <a:cubicBezTo>
                    <a:pt x="6830" y="19533"/>
                    <a:pt x="6955" y="19848"/>
                    <a:pt x="7178" y="20134"/>
                  </a:cubicBezTo>
                  <a:cubicBezTo>
                    <a:pt x="7401" y="20421"/>
                    <a:pt x="7724" y="20679"/>
                    <a:pt x="8123" y="20897"/>
                  </a:cubicBezTo>
                  <a:cubicBezTo>
                    <a:pt x="8522" y="21114"/>
                    <a:pt x="8997" y="21289"/>
                    <a:pt x="9524" y="21411"/>
                  </a:cubicBezTo>
                  <a:cubicBezTo>
                    <a:pt x="10052" y="21533"/>
                    <a:pt x="10631" y="21600"/>
                    <a:pt x="11240" y="21600"/>
                  </a:cubicBezTo>
                  <a:cubicBezTo>
                    <a:pt x="11848" y="21600"/>
                    <a:pt x="12425" y="21533"/>
                    <a:pt x="12950" y="21411"/>
                  </a:cubicBezTo>
                  <a:cubicBezTo>
                    <a:pt x="13474" y="21289"/>
                    <a:pt x="13946" y="21114"/>
                    <a:pt x="14341" y="20897"/>
                  </a:cubicBezTo>
                  <a:cubicBezTo>
                    <a:pt x="14736" y="20679"/>
                    <a:pt x="15055" y="20421"/>
                    <a:pt x="15275" y="20134"/>
                  </a:cubicBezTo>
                  <a:cubicBezTo>
                    <a:pt x="15494" y="19848"/>
                    <a:pt x="15614" y="19533"/>
                    <a:pt x="15611" y="19203"/>
                  </a:cubicBezTo>
                  <a:cubicBezTo>
                    <a:pt x="15609" y="19072"/>
                    <a:pt x="15589" y="18943"/>
                    <a:pt x="15549" y="18819"/>
                  </a:cubicBezTo>
                  <a:cubicBezTo>
                    <a:pt x="15510" y="18693"/>
                    <a:pt x="15453" y="18572"/>
                    <a:pt x="15380" y="184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2093"/>
            <p:cNvSpPr/>
            <p:nvPr/>
          </p:nvSpPr>
          <p:spPr>
            <a:xfrm>
              <a:off x="1146539" y="4555582"/>
              <a:ext cx="1981766" cy="244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0472"/>
                  </a:moveTo>
                  <a:lnTo>
                    <a:pt x="21328" y="0"/>
                  </a:lnTo>
                  <a:lnTo>
                    <a:pt x="15342" y="0"/>
                  </a:lnTo>
                  <a:cubicBezTo>
                    <a:pt x="15454" y="155"/>
                    <a:pt x="15554" y="316"/>
                    <a:pt x="15642" y="483"/>
                  </a:cubicBezTo>
                  <a:cubicBezTo>
                    <a:pt x="15729" y="650"/>
                    <a:pt x="15803" y="823"/>
                    <a:pt x="15864" y="999"/>
                  </a:cubicBezTo>
                  <a:cubicBezTo>
                    <a:pt x="15925" y="1176"/>
                    <a:pt x="15973" y="1358"/>
                    <a:pt x="16005" y="1544"/>
                  </a:cubicBezTo>
                  <a:cubicBezTo>
                    <a:pt x="16038" y="1729"/>
                    <a:pt x="16055" y="1919"/>
                    <a:pt x="16057" y="2111"/>
                  </a:cubicBezTo>
                  <a:cubicBezTo>
                    <a:pt x="16062" y="2697"/>
                    <a:pt x="15921" y="3255"/>
                    <a:pt x="15662" y="3763"/>
                  </a:cubicBezTo>
                  <a:cubicBezTo>
                    <a:pt x="15402" y="4271"/>
                    <a:pt x="15025" y="4730"/>
                    <a:pt x="14557" y="5115"/>
                  </a:cubicBezTo>
                  <a:cubicBezTo>
                    <a:pt x="14088" y="5500"/>
                    <a:pt x="13528" y="5812"/>
                    <a:pt x="12905" y="6028"/>
                  </a:cubicBezTo>
                  <a:cubicBezTo>
                    <a:pt x="12283" y="6243"/>
                    <a:pt x="11598" y="6363"/>
                    <a:pt x="10876" y="6363"/>
                  </a:cubicBezTo>
                  <a:cubicBezTo>
                    <a:pt x="10156" y="6363"/>
                    <a:pt x="9469" y="6243"/>
                    <a:pt x="8843" y="6028"/>
                  </a:cubicBezTo>
                  <a:cubicBezTo>
                    <a:pt x="8219" y="5812"/>
                    <a:pt x="7655" y="5500"/>
                    <a:pt x="7182" y="5115"/>
                  </a:cubicBezTo>
                  <a:cubicBezTo>
                    <a:pt x="6709" y="4730"/>
                    <a:pt x="6326" y="4271"/>
                    <a:pt x="6061" y="3763"/>
                  </a:cubicBezTo>
                  <a:cubicBezTo>
                    <a:pt x="5797" y="3255"/>
                    <a:pt x="5650" y="2697"/>
                    <a:pt x="5649" y="2111"/>
                  </a:cubicBezTo>
                  <a:cubicBezTo>
                    <a:pt x="5649" y="1919"/>
                    <a:pt x="5666" y="1729"/>
                    <a:pt x="5696" y="1544"/>
                  </a:cubicBezTo>
                  <a:cubicBezTo>
                    <a:pt x="5728" y="1358"/>
                    <a:pt x="5774" y="1176"/>
                    <a:pt x="5833" y="999"/>
                  </a:cubicBezTo>
                  <a:cubicBezTo>
                    <a:pt x="5893" y="823"/>
                    <a:pt x="5966" y="650"/>
                    <a:pt x="6052" y="483"/>
                  </a:cubicBezTo>
                  <a:cubicBezTo>
                    <a:pt x="6137" y="316"/>
                    <a:pt x="6234" y="155"/>
                    <a:pt x="6343" y="0"/>
                  </a:cubicBezTo>
                  <a:lnTo>
                    <a:pt x="68" y="0"/>
                  </a:lnTo>
                  <a:lnTo>
                    <a:pt x="4" y="20472"/>
                  </a:lnTo>
                  <a:lnTo>
                    <a:pt x="0" y="21600"/>
                  </a:lnTo>
                  <a:lnTo>
                    <a:pt x="1371" y="21600"/>
                  </a:lnTo>
                  <a:lnTo>
                    <a:pt x="20235" y="21600"/>
                  </a:lnTo>
                  <a:lnTo>
                    <a:pt x="21600" y="21600"/>
                  </a:lnTo>
                  <a:cubicBezTo>
                    <a:pt x="21600" y="21600"/>
                    <a:pt x="21585" y="20472"/>
                    <a:pt x="21585" y="2047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095"/>
          <p:cNvSpPr/>
          <p:nvPr/>
        </p:nvSpPr>
        <p:spPr>
          <a:xfrm>
            <a:off x="3784095" y="1165971"/>
            <a:ext cx="1101005" cy="76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4" y="20496"/>
                </a:moveTo>
                <a:cubicBezTo>
                  <a:pt x="17947" y="20692"/>
                  <a:pt x="17902" y="20881"/>
                  <a:pt x="17848" y="21066"/>
                </a:cubicBezTo>
                <a:cubicBezTo>
                  <a:pt x="17795" y="21250"/>
                  <a:pt x="17733" y="21428"/>
                  <a:pt x="17663" y="21600"/>
                </a:cubicBezTo>
                <a:lnTo>
                  <a:pt x="21600" y="21600"/>
                </a:lnTo>
                <a:lnTo>
                  <a:pt x="21455" y="1182"/>
                </a:lnTo>
                <a:lnTo>
                  <a:pt x="21446" y="0"/>
                </a:lnTo>
                <a:lnTo>
                  <a:pt x="20607" y="0"/>
                </a:lnTo>
                <a:lnTo>
                  <a:pt x="13773" y="0"/>
                </a:lnTo>
                <a:lnTo>
                  <a:pt x="13361" y="0"/>
                </a:lnTo>
                <a:lnTo>
                  <a:pt x="13108" y="461"/>
                </a:lnTo>
                <a:cubicBezTo>
                  <a:pt x="12415" y="1715"/>
                  <a:pt x="11636" y="2867"/>
                  <a:pt x="10772" y="3917"/>
                </a:cubicBezTo>
                <a:cubicBezTo>
                  <a:pt x="9907" y="4968"/>
                  <a:pt x="8958" y="5915"/>
                  <a:pt x="7926" y="6757"/>
                </a:cubicBezTo>
                <a:cubicBezTo>
                  <a:pt x="6892" y="7600"/>
                  <a:pt x="5776" y="8337"/>
                  <a:pt x="4578" y="8967"/>
                </a:cubicBezTo>
                <a:cubicBezTo>
                  <a:pt x="3380" y="9596"/>
                  <a:pt x="2100" y="10118"/>
                  <a:pt x="742" y="10530"/>
                </a:cubicBezTo>
                <a:lnTo>
                  <a:pt x="71" y="10728"/>
                </a:lnTo>
                <a:lnTo>
                  <a:pt x="64" y="11695"/>
                </a:lnTo>
                <a:lnTo>
                  <a:pt x="8" y="19446"/>
                </a:lnTo>
                <a:lnTo>
                  <a:pt x="0" y="20653"/>
                </a:lnTo>
                <a:lnTo>
                  <a:pt x="851" y="20653"/>
                </a:lnTo>
                <a:lnTo>
                  <a:pt x="2017" y="20653"/>
                </a:lnTo>
                <a:cubicBezTo>
                  <a:pt x="2862" y="20653"/>
                  <a:pt x="3567" y="20679"/>
                  <a:pt x="4154" y="20724"/>
                </a:cubicBezTo>
                <a:cubicBezTo>
                  <a:pt x="4741" y="20768"/>
                  <a:pt x="5211" y="20830"/>
                  <a:pt x="5587" y="20900"/>
                </a:cubicBezTo>
                <a:cubicBezTo>
                  <a:pt x="5964" y="20970"/>
                  <a:pt x="6245" y="21047"/>
                  <a:pt x="6457" y="21123"/>
                </a:cubicBezTo>
                <a:cubicBezTo>
                  <a:pt x="6669" y="21200"/>
                  <a:pt x="6810" y="21275"/>
                  <a:pt x="6903" y="21339"/>
                </a:cubicBezTo>
                <a:cubicBezTo>
                  <a:pt x="6932" y="21359"/>
                  <a:pt x="6960" y="21380"/>
                  <a:pt x="6986" y="21401"/>
                </a:cubicBezTo>
                <a:cubicBezTo>
                  <a:pt x="7014" y="21422"/>
                  <a:pt x="7040" y="21444"/>
                  <a:pt x="7066" y="21465"/>
                </a:cubicBezTo>
                <a:cubicBezTo>
                  <a:pt x="7091" y="21487"/>
                  <a:pt x="7116" y="21510"/>
                  <a:pt x="7141" y="21532"/>
                </a:cubicBezTo>
                <a:cubicBezTo>
                  <a:pt x="7165" y="21554"/>
                  <a:pt x="7189" y="21577"/>
                  <a:pt x="7213" y="21600"/>
                </a:cubicBezTo>
                <a:lnTo>
                  <a:pt x="11959" y="21600"/>
                </a:lnTo>
                <a:cubicBezTo>
                  <a:pt x="11889" y="21428"/>
                  <a:pt x="11826" y="21250"/>
                  <a:pt x="11772" y="21066"/>
                </a:cubicBezTo>
                <a:cubicBezTo>
                  <a:pt x="11717" y="20881"/>
                  <a:pt x="11670" y="20692"/>
                  <a:pt x="11633" y="20496"/>
                </a:cubicBezTo>
                <a:cubicBezTo>
                  <a:pt x="11595" y="20301"/>
                  <a:pt x="11566" y="20101"/>
                  <a:pt x="11546" y="19896"/>
                </a:cubicBezTo>
                <a:cubicBezTo>
                  <a:pt x="11527" y="19692"/>
                  <a:pt x="11517" y="19484"/>
                  <a:pt x="11517" y="19272"/>
                </a:cubicBezTo>
                <a:cubicBezTo>
                  <a:pt x="11516" y="18629"/>
                  <a:pt x="11608" y="18016"/>
                  <a:pt x="11774" y="17459"/>
                </a:cubicBezTo>
                <a:cubicBezTo>
                  <a:pt x="11940" y="16903"/>
                  <a:pt x="12179" y="16402"/>
                  <a:pt x="12476" y="15981"/>
                </a:cubicBezTo>
                <a:cubicBezTo>
                  <a:pt x="12772" y="15561"/>
                  <a:pt x="13125" y="15221"/>
                  <a:pt x="13518" y="14986"/>
                </a:cubicBezTo>
                <a:cubicBezTo>
                  <a:pt x="13909" y="14751"/>
                  <a:pt x="14341" y="14621"/>
                  <a:pt x="14795" y="14621"/>
                </a:cubicBezTo>
                <a:cubicBezTo>
                  <a:pt x="15247" y="14621"/>
                  <a:pt x="15679" y="14751"/>
                  <a:pt x="16072" y="14986"/>
                </a:cubicBezTo>
                <a:cubicBezTo>
                  <a:pt x="16465" y="15221"/>
                  <a:pt x="16819" y="15561"/>
                  <a:pt x="17118" y="15981"/>
                </a:cubicBezTo>
                <a:cubicBezTo>
                  <a:pt x="17416" y="16402"/>
                  <a:pt x="17658" y="16903"/>
                  <a:pt x="17827" y="17459"/>
                </a:cubicBezTo>
                <a:cubicBezTo>
                  <a:pt x="17996" y="18016"/>
                  <a:pt x="18090" y="18629"/>
                  <a:pt x="18093" y="19272"/>
                </a:cubicBezTo>
                <a:cubicBezTo>
                  <a:pt x="18094" y="19484"/>
                  <a:pt x="18086" y="19692"/>
                  <a:pt x="18067" y="19896"/>
                </a:cubicBezTo>
                <a:cubicBezTo>
                  <a:pt x="18048" y="20101"/>
                  <a:pt x="18021" y="20301"/>
                  <a:pt x="17984" y="20496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2096"/>
          <p:cNvSpPr/>
          <p:nvPr/>
        </p:nvSpPr>
        <p:spPr>
          <a:xfrm>
            <a:off x="4177948" y="1707520"/>
            <a:ext cx="714919" cy="131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0" y="18454"/>
                </a:moveTo>
                <a:cubicBezTo>
                  <a:pt x="15307" y="18337"/>
                  <a:pt x="15216" y="18223"/>
                  <a:pt x="15111" y="18114"/>
                </a:cubicBezTo>
                <a:cubicBezTo>
                  <a:pt x="15006" y="18006"/>
                  <a:pt x="14887" y="17902"/>
                  <a:pt x="14754" y="17803"/>
                </a:cubicBezTo>
                <a:cubicBezTo>
                  <a:pt x="14694" y="17758"/>
                  <a:pt x="14633" y="17716"/>
                  <a:pt x="14569" y="17674"/>
                </a:cubicBezTo>
                <a:cubicBezTo>
                  <a:pt x="14505" y="17632"/>
                  <a:pt x="14438" y="17591"/>
                  <a:pt x="14368" y="17552"/>
                </a:cubicBezTo>
                <a:cubicBezTo>
                  <a:pt x="14299" y="17513"/>
                  <a:pt x="14227" y="17474"/>
                  <a:pt x="14152" y="17438"/>
                </a:cubicBezTo>
                <a:cubicBezTo>
                  <a:pt x="14078" y="17401"/>
                  <a:pt x="14000" y="17366"/>
                  <a:pt x="13921" y="17333"/>
                </a:cubicBezTo>
                <a:lnTo>
                  <a:pt x="21600" y="17333"/>
                </a:lnTo>
                <a:lnTo>
                  <a:pt x="21351" y="4107"/>
                </a:lnTo>
                <a:lnTo>
                  <a:pt x="13566" y="4107"/>
                </a:lnTo>
                <a:cubicBezTo>
                  <a:pt x="13642" y="4075"/>
                  <a:pt x="13717" y="4040"/>
                  <a:pt x="13790" y="4005"/>
                </a:cubicBezTo>
                <a:cubicBezTo>
                  <a:pt x="13863" y="3969"/>
                  <a:pt x="13933" y="3933"/>
                  <a:pt x="14000" y="3895"/>
                </a:cubicBezTo>
                <a:cubicBezTo>
                  <a:pt x="14068" y="3856"/>
                  <a:pt x="14134" y="3817"/>
                  <a:pt x="14196" y="3776"/>
                </a:cubicBezTo>
                <a:cubicBezTo>
                  <a:pt x="14259" y="3735"/>
                  <a:pt x="14319" y="3694"/>
                  <a:pt x="14377" y="3651"/>
                </a:cubicBezTo>
                <a:cubicBezTo>
                  <a:pt x="14506" y="3556"/>
                  <a:pt x="14622" y="3455"/>
                  <a:pt x="14722" y="3350"/>
                </a:cubicBezTo>
                <a:cubicBezTo>
                  <a:pt x="14822" y="3244"/>
                  <a:pt x="14908" y="3135"/>
                  <a:pt x="14978" y="3021"/>
                </a:cubicBezTo>
                <a:cubicBezTo>
                  <a:pt x="15048" y="2908"/>
                  <a:pt x="15100" y="2790"/>
                  <a:pt x="15136" y="2670"/>
                </a:cubicBezTo>
                <a:cubicBezTo>
                  <a:pt x="15172" y="2549"/>
                  <a:pt x="15190" y="2426"/>
                  <a:pt x="15187" y="2299"/>
                </a:cubicBezTo>
                <a:cubicBezTo>
                  <a:pt x="15183" y="1982"/>
                  <a:pt x="15058" y="1679"/>
                  <a:pt x="14836" y="1404"/>
                </a:cubicBezTo>
                <a:cubicBezTo>
                  <a:pt x="14615" y="1130"/>
                  <a:pt x="14298" y="882"/>
                  <a:pt x="13908" y="675"/>
                </a:cubicBezTo>
                <a:cubicBezTo>
                  <a:pt x="13516" y="467"/>
                  <a:pt x="13052" y="298"/>
                  <a:pt x="12537" y="182"/>
                </a:cubicBezTo>
                <a:cubicBezTo>
                  <a:pt x="12023" y="66"/>
                  <a:pt x="11458" y="1"/>
                  <a:pt x="10865" y="0"/>
                </a:cubicBezTo>
                <a:cubicBezTo>
                  <a:pt x="10271" y="1"/>
                  <a:pt x="9706" y="66"/>
                  <a:pt x="9192" y="182"/>
                </a:cubicBezTo>
                <a:cubicBezTo>
                  <a:pt x="8679" y="298"/>
                  <a:pt x="8216" y="467"/>
                  <a:pt x="7828" y="675"/>
                </a:cubicBezTo>
                <a:cubicBezTo>
                  <a:pt x="7440" y="882"/>
                  <a:pt x="7125" y="1130"/>
                  <a:pt x="6908" y="1404"/>
                </a:cubicBezTo>
                <a:cubicBezTo>
                  <a:pt x="6690" y="1679"/>
                  <a:pt x="6570" y="1982"/>
                  <a:pt x="6569" y="2299"/>
                </a:cubicBezTo>
                <a:cubicBezTo>
                  <a:pt x="6569" y="2426"/>
                  <a:pt x="6589" y="2549"/>
                  <a:pt x="6627" y="2670"/>
                </a:cubicBezTo>
                <a:cubicBezTo>
                  <a:pt x="6665" y="2790"/>
                  <a:pt x="6720" y="2908"/>
                  <a:pt x="6791" y="3021"/>
                </a:cubicBezTo>
                <a:cubicBezTo>
                  <a:pt x="6863" y="3135"/>
                  <a:pt x="6950" y="3244"/>
                  <a:pt x="7053" y="3350"/>
                </a:cubicBezTo>
                <a:cubicBezTo>
                  <a:pt x="7154" y="3455"/>
                  <a:pt x="7271" y="3556"/>
                  <a:pt x="7400" y="3651"/>
                </a:cubicBezTo>
                <a:cubicBezTo>
                  <a:pt x="7457" y="3694"/>
                  <a:pt x="7518" y="3735"/>
                  <a:pt x="7581" y="3776"/>
                </a:cubicBezTo>
                <a:cubicBezTo>
                  <a:pt x="7644" y="3817"/>
                  <a:pt x="7711" y="3856"/>
                  <a:pt x="7779" y="3895"/>
                </a:cubicBezTo>
                <a:cubicBezTo>
                  <a:pt x="7847" y="3933"/>
                  <a:pt x="7918" y="3969"/>
                  <a:pt x="7992" y="4005"/>
                </a:cubicBezTo>
                <a:cubicBezTo>
                  <a:pt x="8064" y="4040"/>
                  <a:pt x="8139" y="4075"/>
                  <a:pt x="8216" y="4107"/>
                </a:cubicBezTo>
                <a:lnTo>
                  <a:pt x="0" y="4107"/>
                </a:lnTo>
                <a:cubicBezTo>
                  <a:pt x="23" y="4131"/>
                  <a:pt x="46" y="4155"/>
                  <a:pt x="67" y="4179"/>
                </a:cubicBezTo>
                <a:cubicBezTo>
                  <a:pt x="88" y="4203"/>
                  <a:pt x="108" y="4228"/>
                  <a:pt x="126" y="4253"/>
                </a:cubicBezTo>
                <a:cubicBezTo>
                  <a:pt x="145" y="4278"/>
                  <a:pt x="161" y="4304"/>
                  <a:pt x="177" y="4330"/>
                </a:cubicBezTo>
                <a:cubicBezTo>
                  <a:pt x="191" y="4357"/>
                  <a:pt x="205" y="4383"/>
                  <a:pt x="217" y="4411"/>
                </a:cubicBezTo>
                <a:cubicBezTo>
                  <a:pt x="258" y="4506"/>
                  <a:pt x="301" y="4654"/>
                  <a:pt x="342" y="4880"/>
                </a:cubicBezTo>
                <a:cubicBezTo>
                  <a:pt x="383" y="5105"/>
                  <a:pt x="422" y="5410"/>
                  <a:pt x="456" y="5816"/>
                </a:cubicBezTo>
                <a:cubicBezTo>
                  <a:pt x="489" y="6224"/>
                  <a:pt x="517" y="6736"/>
                  <a:pt x="536" y="7377"/>
                </a:cubicBezTo>
                <a:cubicBezTo>
                  <a:pt x="554" y="8018"/>
                  <a:pt x="563" y="8791"/>
                  <a:pt x="558" y="9719"/>
                </a:cubicBezTo>
                <a:lnTo>
                  <a:pt x="524" y="17333"/>
                </a:lnTo>
                <a:lnTo>
                  <a:pt x="8491" y="17333"/>
                </a:lnTo>
                <a:cubicBezTo>
                  <a:pt x="8413" y="17366"/>
                  <a:pt x="8337" y="17401"/>
                  <a:pt x="8263" y="17438"/>
                </a:cubicBezTo>
                <a:cubicBezTo>
                  <a:pt x="8189" y="17474"/>
                  <a:pt x="8118" y="17513"/>
                  <a:pt x="8048" y="17552"/>
                </a:cubicBezTo>
                <a:cubicBezTo>
                  <a:pt x="7980" y="17591"/>
                  <a:pt x="7913" y="17632"/>
                  <a:pt x="7848" y="17674"/>
                </a:cubicBezTo>
                <a:cubicBezTo>
                  <a:pt x="7784" y="17716"/>
                  <a:pt x="7723" y="17758"/>
                  <a:pt x="7665" y="17803"/>
                </a:cubicBezTo>
                <a:cubicBezTo>
                  <a:pt x="7534" y="17902"/>
                  <a:pt x="7417" y="18006"/>
                  <a:pt x="7314" y="18114"/>
                </a:cubicBezTo>
                <a:cubicBezTo>
                  <a:pt x="7211" y="18223"/>
                  <a:pt x="7123" y="18337"/>
                  <a:pt x="7050" y="18454"/>
                </a:cubicBezTo>
                <a:cubicBezTo>
                  <a:pt x="6978" y="18572"/>
                  <a:pt x="6922" y="18693"/>
                  <a:pt x="6885" y="18819"/>
                </a:cubicBezTo>
                <a:cubicBezTo>
                  <a:pt x="6847" y="18943"/>
                  <a:pt x="6827" y="19072"/>
                  <a:pt x="6827" y="19203"/>
                </a:cubicBezTo>
                <a:cubicBezTo>
                  <a:pt x="6830" y="19533"/>
                  <a:pt x="6955" y="19848"/>
                  <a:pt x="7178" y="20134"/>
                </a:cubicBezTo>
                <a:cubicBezTo>
                  <a:pt x="7401" y="20421"/>
                  <a:pt x="7724" y="20679"/>
                  <a:pt x="8123" y="20897"/>
                </a:cubicBezTo>
                <a:cubicBezTo>
                  <a:pt x="8522" y="21114"/>
                  <a:pt x="8997" y="21289"/>
                  <a:pt x="9524" y="21411"/>
                </a:cubicBezTo>
                <a:cubicBezTo>
                  <a:pt x="10052" y="21533"/>
                  <a:pt x="10631" y="21600"/>
                  <a:pt x="11240" y="21600"/>
                </a:cubicBezTo>
                <a:cubicBezTo>
                  <a:pt x="11848" y="21600"/>
                  <a:pt x="12425" y="21533"/>
                  <a:pt x="12950" y="21411"/>
                </a:cubicBezTo>
                <a:cubicBezTo>
                  <a:pt x="13474" y="21289"/>
                  <a:pt x="13946" y="21114"/>
                  <a:pt x="14341" y="20897"/>
                </a:cubicBezTo>
                <a:cubicBezTo>
                  <a:pt x="14736" y="20679"/>
                  <a:pt x="15055" y="20421"/>
                  <a:pt x="15275" y="20134"/>
                </a:cubicBezTo>
                <a:cubicBezTo>
                  <a:pt x="15494" y="19848"/>
                  <a:pt x="15614" y="19533"/>
                  <a:pt x="15611" y="19203"/>
                </a:cubicBezTo>
                <a:cubicBezTo>
                  <a:pt x="15609" y="19072"/>
                  <a:pt x="15589" y="18943"/>
                  <a:pt x="15549" y="18819"/>
                </a:cubicBezTo>
                <a:cubicBezTo>
                  <a:pt x="15510" y="18693"/>
                  <a:pt x="15453" y="18572"/>
                  <a:pt x="15380" y="18454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2097"/>
          <p:cNvSpPr/>
          <p:nvPr/>
        </p:nvSpPr>
        <p:spPr>
          <a:xfrm>
            <a:off x="4194359" y="2796089"/>
            <a:ext cx="709133" cy="874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5" y="20472"/>
                </a:moveTo>
                <a:lnTo>
                  <a:pt x="21328" y="0"/>
                </a:lnTo>
                <a:lnTo>
                  <a:pt x="15342" y="0"/>
                </a:lnTo>
                <a:cubicBezTo>
                  <a:pt x="15454" y="155"/>
                  <a:pt x="15554" y="316"/>
                  <a:pt x="15642" y="483"/>
                </a:cubicBezTo>
                <a:cubicBezTo>
                  <a:pt x="15729" y="650"/>
                  <a:pt x="15803" y="823"/>
                  <a:pt x="15864" y="999"/>
                </a:cubicBezTo>
                <a:cubicBezTo>
                  <a:pt x="15925" y="1176"/>
                  <a:pt x="15973" y="1358"/>
                  <a:pt x="16005" y="1544"/>
                </a:cubicBezTo>
                <a:cubicBezTo>
                  <a:pt x="16038" y="1729"/>
                  <a:pt x="16055" y="1919"/>
                  <a:pt x="16057" y="2111"/>
                </a:cubicBezTo>
                <a:cubicBezTo>
                  <a:pt x="16062" y="2697"/>
                  <a:pt x="15921" y="3255"/>
                  <a:pt x="15662" y="3763"/>
                </a:cubicBezTo>
                <a:cubicBezTo>
                  <a:pt x="15402" y="4271"/>
                  <a:pt x="15025" y="4730"/>
                  <a:pt x="14557" y="5115"/>
                </a:cubicBezTo>
                <a:cubicBezTo>
                  <a:pt x="14088" y="5500"/>
                  <a:pt x="13528" y="5812"/>
                  <a:pt x="12905" y="6028"/>
                </a:cubicBezTo>
                <a:cubicBezTo>
                  <a:pt x="12283" y="6243"/>
                  <a:pt x="11598" y="6363"/>
                  <a:pt x="10876" y="6363"/>
                </a:cubicBezTo>
                <a:cubicBezTo>
                  <a:pt x="10156" y="6363"/>
                  <a:pt x="9469" y="6243"/>
                  <a:pt x="8843" y="6028"/>
                </a:cubicBezTo>
                <a:cubicBezTo>
                  <a:pt x="8219" y="5812"/>
                  <a:pt x="7655" y="5500"/>
                  <a:pt x="7182" y="5115"/>
                </a:cubicBezTo>
                <a:cubicBezTo>
                  <a:pt x="6709" y="4730"/>
                  <a:pt x="6326" y="4271"/>
                  <a:pt x="6061" y="3763"/>
                </a:cubicBezTo>
                <a:cubicBezTo>
                  <a:pt x="5797" y="3255"/>
                  <a:pt x="5650" y="2697"/>
                  <a:pt x="5649" y="2111"/>
                </a:cubicBezTo>
                <a:cubicBezTo>
                  <a:pt x="5649" y="1919"/>
                  <a:pt x="5666" y="1729"/>
                  <a:pt x="5696" y="1544"/>
                </a:cubicBezTo>
                <a:cubicBezTo>
                  <a:pt x="5728" y="1358"/>
                  <a:pt x="5774" y="1176"/>
                  <a:pt x="5833" y="999"/>
                </a:cubicBezTo>
                <a:cubicBezTo>
                  <a:pt x="5893" y="823"/>
                  <a:pt x="5966" y="650"/>
                  <a:pt x="6052" y="483"/>
                </a:cubicBezTo>
                <a:cubicBezTo>
                  <a:pt x="6137" y="316"/>
                  <a:pt x="6234" y="155"/>
                  <a:pt x="6343" y="0"/>
                </a:cubicBezTo>
                <a:lnTo>
                  <a:pt x="68" y="0"/>
                </a:lnTo>
                <a:lnTo>
                  <a:pt x="4" y="20472"/>
                </a:lnTo>
                <a:lnTo>
                  <a:pt x="0" y="21600"/>
                </a:lnTo>
                <a:lnTo>
                  <a:pt x="1371" y="21600"/>
                </a:lnTo>
                <a:lnTo>
                  <a:pt x="20235" y="21600"/>
                </a:lnTo>
                <a:lnTo>
                  <a:pt x="21600" y="21600"/>
                </a:lnTo>
                <a:cubicBezTo>
                  <a:pt x="21600" y="21600"/>
                  <a:pt x="21585" y="20472"/>
                  <a:pt x="21585" y="20472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101"/>
          <p:cNvGrpSpPr/>
          <p:nvPr/>
        </p:nvGrpSpPr>
        <p:grpSpPr>
          <a:xfrm>
            <a:off x="4555915" y="1430005"/>
            <a:ext cx="1258434" cy="74951"/>
            <a:chOff x="0" y="0"/>
            <a:chExt cx="3516861" cy="209457"/>
          </a:xfrm>
          <a:solidFill>
            <a:srgbClr val="2E323E"/>
          </a:solidFill>
        </p:grpSpPr>
        <p:sp>
          <p:nvSpPr>
            <p:cNvPr id="10" name="Shape 2099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2100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105"/>
          <p:cNvGrpSpPr/>
          <p:nvPr/>
        </p:nvGrpSpPr>
        <p:grpSpPr>
          <a:xfrm>
            <a:off x="3303905" y="2369432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3" name="Shape 2103"/>
            <p:cNvSpPr/>
            <p:nvPr/>
          </p:nvSpPr>
          <p:spPr>
            <a:xfrm flipH="1" flipV="1">
              <a:off x="1172371" y="17330"/>
              <a:ext cx="2344491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2104"/>
            <p:cNvSpPr/>
            <p:nvPr/>
          </p:nvSpPr>
          <p:spPr>
            <a:xfrm flipH="1">
              <a:off x="0" y="0"/>
              <a:ext cx="1270000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109"/>
          <p:cNvGrpSpPr/>
          <p:nvPr/>
        </p:nvGrpSpPr>
        <p:grpSpPr>
          <a:xfrm>
            <a:off x="4555915" y="3134010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6" name="Shape 2107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2108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5355826" y="1618019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9907" y="19039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55826" y="332229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59907" y="36081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84033" y="2549915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450096" y="283582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4600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9820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01"/>
          <p:cNvSpPr>
            <a:spLocks noChangeArrowheads="1"/>
          </p:cNvSpPr>
          <p:nvPr/>
        </p:nvSpPr>
        <p:spPr bwMode="auto">
          <a:xfrm>
            <a:off x="4565060" y="1757298"/>
            <a:ext cx="787356" cy="716856"/>
          </a:xfrm>
          <a:custGeom>
            <a:avLst/>
            <a:gdLst>
              <a:gd name="T0" fmla="*/ 3179177 w 5073"/>
              <a:gd name="T1" fmla="*/ 1915555 h 4618"/>
              <a:gd name="T2" fmla="*/ 3179177 w 5073"/>
              <a:gd name="T3" fmla="*/ 1915555 h 4618"/>
              <a:gd name="T4" fmla="*/ 478456 w 5073"/>
              <a:gd name="T5" fmla="*/ 25541 h 4618"/>
              <a:gd name="T6" fmla="*/ 26208 w 5073"/>
              <a:gd name="T7" fmla="*/ 377062 h 4618"/>
              <a:gd name="T8" fmla="*/ 375641 w 5073"/>
              <a:gd name="T9" fmla="*/ 823353 h 4618"/>
              <a:gd name="T10" fmla="*/ 2400342 w 5073"/>
              <a:gd name="T11" fmla="*/ 2170290 h 4618"/>
              <a:gd name="T12" fmla="*/ 2182618 w 5073"/>
              <a:gd name="T13" fmla="*/ 2234814 h 4618"/>
              <a:gd name="T14" fmla="*/ 3133482 w 5073"/>
              <a:gd name="T15" fmla="*/ 3103199 h 4618"/>
              <a:gd name="T16" fmla="*/ 3408325 w 5073"/>
              <a:gd name="T17" fmla="*/ 1844982 h 4618"/>
              <a:gd name="T18" fmla="*/ 3179177 w 5073"/>
              <a:gd name="T19" fmla="*/ 1915555 h 4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3" h="4618">
                <a:moveTo>
                  <a:pt x="4731" y="2850"/>
                </a:moveTo>
                <a:lnTo>
                  <a:pt x="4731" y="2850"/>
                </a:lnTo>
                <a:cubicBezTo>
                  <a:pt x="3942" y="1321"/>
                  <a:pt x="2422" y="246"/>
                  <a:pt x="712" y="38"/>
                </a:cubicBezTo>
                <a:cubicBezTo>
                  <a:pt x="381" y="0"/>
                  <a:pt x="75" y="228"/>
                  <a:pt x="39" y="561"/>
                </a:cubicBezTo>
                <a:cubicBezTo>
                  <a:pt x="0" y="883"/>
                  <a:pt x="228" y="1187"/>
                  <a:pt x="559" y="1225"/>
                </a:cubicBezTo>
                <a:cubicBezTo>
                  <a:pt x="1814" y="1376"/>
                  <a:pt x="2935" y="2136"/>
                  <a:pt x="3572" y="3229"/>
                </a:cubicBezTo>
                <a:cubicBezTo>
                  <a:pt x="3248" y="3325"/>
                  <a:pt x="3248" y="3325"/>
                  <a:pt x="3248" y="3325"/>
                </a:cubicBezTo>
                <a:cubicBezTo>
                  <a:pt x="4663" y="4617"/>
                  <a:pt x="4663" y="4617"/>
                  <a:pt x="4663" y="4617"/>
                </a:cubicBezTo>
                <a:cubicBezTo>
                  <a:pt x="5072" y="2745"/>
                  <a:pt x="5072" y="2745"/>
                  <a:pt x="5072" y="2745"/>
                </a:cubicBezTo>
                <a:lnTo>
                  <a:pt x="4731" y="2850"/>
                </a:ln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11"/>
          <p:cNvSpPr>
            <a:spLocks noChangeArrowheads="1"/>
          </p:cNvSpPr>
          <p:nvPr/>
        </p:nvSpPr>
        <p:spPr bwMode="auto">
          <a:xfrm>
            <a:off x="3757849" y="1794271"/>
            <a:ext cx="715467" cy="788063"/>
          </a:xfrm>
          <a:custGeom>
            <a:avLst/>
            <a:gdLst>
              <a:gd name="T0" fmla="*/ 1916178 w 4609"/>
              <a:gd name="T1" fmla="*/ 229944 h 5075"/>
              <a:gd name="T2" fmla="*/ 1916178 w 4609"/>
              <a:gd name="T3" fmla="*/ 229944 h 5075"/>
              <a:gd name="T4" fmla="*/ 26212 w 4609"/>
              <a:gd name="T5" fmla="*/ 2931452 h 5075"/>
              <a:gd name="T6" fmla="*/ 377052 w 4609"/>
              <a:gd name="T7" fmla="*/ 3385289 h 5075"/>
              <a:gd name="T8" fmla="*/ 824003 w 4609"/>
              <a:gd name="T9" fmla="*/ 3033649 h 5075"/>
              <a:gd name="T10" fmla="*/ 2164185 w 4609"/>
              <a:gd name="T11" fmla="*/ 1009872 h 5075"/>
              <a:gd name="T12" fmla="*/ 2234756 w 4609"/>
              <a:gd name="T13" fmla="*/ 1220318 h 5075"/>
              <a:gd name="T14" fmla="*/ 3097070 w 4609"/>
              <a:gd name="T15" fmla="*/ 268941 h 5075"/>
              <a:gd name="T16" fmla="*/ 1845606 w 4609"/>
              <a:gd name="T17" fmla="*/ 0 h 5075"/>
              <a:gd name="T18" fmla="*/ 1916178 w 4609"/>
              <a:gd name="T19" fmla="*/ 229944 h 5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09" h="5075">
                <a:moveTo>
                  <a:pt x="2851" y="342"/>
                </a:moveTo>
                <a:lnTo>
                  <a:pt x="2851" y="342"/>
                </a:lnTo>
                <a:cubicBezTo>
                  <a:pt x="1321" y="1130"/>
                  <a:pt x="247" y="2650"/>
                  <a:pt x="39" y="4360"/>
                </a:cubicBezTo>
                <a:cubicBezTo>
                  <a:pt x="0" y="4693"/>
                  <a:pt x="228" y="4987"/>
                  <a:pt x="561" y="5035"/>
                </a:cubicBezTo>
                <a:cubicBezTo>
                  <a:pt x="883" y="5074"/>
                  <a:pt x="1189" y="4836"/>
                  <a:pt x="1226" y="4512"/>
                </a:cubicBezTo>
                <a:cubicBezTo>
                  <a:pt x="1378" y="3259"/>
                  <a:pt x="2138" y="2128"/>
                  <a:pt x="3220" y="1502"/>
                </a:cubicBezTo>
                <a:cubicBezTo>
                  <a:pt x="3325" y="1815"/>
                  <a:pt x="3325" y="1815"/>
                  <a:pt x="3325" y="1815"/>
                </a:cubicBezTo>
                <a:cubicBezTo>
                  <a:pt x="4608" y="400"/>
                  <a:pt x="4608" y="400"/>
                  <a:pt x="4608" y="400"/>
                </a:cubicBezTo>
                <a:cubicBezTo>
                  <a:pt x="2746" y="0"/>
                  <a:pt x="2746" y="0"/>
                  <a:pt x="2746" y="0"/>
                </a:cubicBezTo>
                <a:lnTo>
                  <a:pt x="2851" y="342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21"/>
          <p:cNvSpPr>
            <a:spLocks noChangeArrowheads="1"/>
          </p:cNvSpPr>
          <p:nvPr/>
        </p:nvSpPr>
        <p:spPr bwMode="auto">
          <a:xfrm>
            <a:off x="3793753" y="2672389"/>
            <a:ext cx="789357" cy="716494"/>
          </a:xfrm>
          <a:custGeom>
            <a:avLst/>
            <a:gdLst>
              <a:gd name="T0" fmla="*/ 342 w 5084"/>
              <a:gd name="T1" fmla="*/ 1757 h 4618"/>
              <a:gd name="T2" fmla="*/ 342 w 5084"/>
              <a:gd name="T3" fmla="*/ 1757 h 4618"/>
              <a:gd name="T4" fmla="*/ 4371 w 5084"/>
              <a:gd name="T5" fmla="*/ 4580 h 4618"/>
              <a:gd name="T6" fmla="*/ 5035 w 5084"/>
              <a:gd name="T7" fmla="*/ 4057 h 4618"/>
              <a:gd name="T8" fmla="*/ 4522 w 5084"/>
              <a:gd name="T9" fmla="*/ 3391 h 4618"/>
              <a:gd name="T10" fmla="*/ 1511 w 5084"/>
              <a:gd name="T11" fmla="*/ 1387 h 4618"/>
              <a:gd name="T12" fmla="*/ 1824 w 5084"/>
              <a:gd name="T13" fmla="*/ 1293 h 4618"/>
              <a:gd name="T14" fmla="*/ 409 w 5084"/>
              <a:gd name="T15" fmla="*/ 0 h 4618"/>
              <a:gd name="T16" fmla="*/ 0 w 5084"/>
              <a:gd name="T17" fmla="*/ 1871 h 4618"/>
              <a:gd name="T18" fmla="*/ 342 w 5084"/>
              <a:gd name="T19" fmla="*/ 1757 h 4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4" h="4618">
                <a:moveTo>
                  <a:pt x="342" y="1757"/>
                </a:moveTo>
                <a:lnTo>
                  <a:pt x="342" y="1757"/>
                </a:lnTo>
                <a:cubicBezTo>
                  <a:pt x="1141" y="3297"/>
                  <a:pt x="2661" y="4370"/>
                  <a:pt x="4371" y="4580"/>
                </a:cubicBezTo>
                <a:cubicBezTo>
                  <a:pt x="4702" y="4617"/>
                  <a:pt x="4997" y="4389"/>
                  <a:pt x="5035" y="4057"/>
                </a:cubicBezTo>
                <a:cubicBezTo>
                  <a:pt x="5083" y="3733"/>
                  <a:pt x="4846" y="3430"/>
                  <a:pt x="4522" y="3391"/>
                </a:cubicBezTo>
                <a:cubicBezTo>
                  <a:pt x="3269" y="3231"/>
                  <a:pt x="2139" y="2480"/>
                  <a:pt x="1511" y="1387"/>
                </a:cubicBezTo>
                <a:cubicBezTo>
                  <a:pt x="1824" y="1293"/>
                  <a:pt x="1824" y="1293"/>
                  <a:pt x="1824" y="1293"/>
                </a:cubicBezTo>
                <a:cubicBezTo>
                  <a:pt x="409" y="0"/>
                  <a:pt x="409" y="0"/>
                  <a:pt x="409" y="0"/>
                </a:cubicBezTo>
                <a:cubicBezTo>
                  <a:pt x="0" y="1871"/>
                  <a:pt x="0" y="1871"/>
                  <a:pt x="0" y="1871"/>
                </a:cubicBezTo>
                <a:lnTo>
                  <a:pt x="342" y="1757"/>
                </a:ln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31"/>
          <p:cNvSpPr>
            <a:spLocks noChangeArrowheads="1"/>
          </p:cNvSpPr>
          <p:nvPr/>
        </p:nvSpPr>
        <p:spPr bwMode="auto">
          <a:xfrm>
            <a:off x="4672976" y="2564307"/>
            <a:ext cx="716494" cy="788144"/>
          </a:xfrm>
          <a:custGeom>
            <a:avLst/>
            <a:gdLst>
              <a:gd name="T0" fmla="*/ 1757 w 4616"/>
              <a:gd name="T1" fmla="*/ 4729 h 5072"/>
              <a:gd name="T2" fmla="*/ 1757 w 4616"/>
              <a:gd name="T3" fmla="*/ 4729 h 5072"/>
              <a:gd name="T4" fmla="*/ 4578 w 4616"/>
              <a:gd name="T5" fmla="*/ 712 h 5072"/>
              <a:gd name="T6" fmla="*/ 4056 w 4616"/>
              <a:gd name="T7" fmla="*/ 36 h 5072"/>
              <a:gd name="T8" fmla="*/ 3391 w 4616"/>
              <a:gd name="T9" fmla="*/ 559 h 5072"/>
              <a:gd name="T10" fmla="*/ 1385 w 4616"/>
              <a:gd name="T11" fmla="*/ 3572 h 5072"/>
              <a:gd name="T12" fmla="*/ 1282 w 4616"/>
              <a:gd name="T13" fmla="*/ 3257 h 5072"/>
              <a:gd name="T14" fmla="*/ 0 w 4616"/>
              <a:gd name="T15" fmla="*/ 4663 h 5072"/>
              <a:gd name="T16" fmla="*/ 1871 w 4616"/>
              <a:gd name="T17" fmla="*/ 5071 h 5072"/>
              <a:gd name="T18" fmla="*/ 1757 w 4616"/>
              <a:gd name="T19" fmla="*/ 4729 h 5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16" h="5072">
                <a:moveTo>
                  <a:pt x="1757" y="4729"/>
                </a:moveTo>
                <a:lnTo>
                  <a:pt x="1757" y="4729"/>
                </a:lnTo>
                <a:cubicBezTo>
                  <a:pt x="3296" y="3942"/>
                  <a:pt x="4359" y="2421"/>
                  <a:pt x="4578" y="712"/>
                </a:cubicBezTo>
                <a:cubicBezTo>
                  <a:pt x="4615" y="379"/>
                  <a:pt x="4389" y="84"/>
                  <a:pt x="4056" y="36"/>
                </a:cubicBezTo>
                <a:cubicBezTo>
                  <a:pt x="3723" y="0"/>
                  <a:pt x="3428" y="237"/>
                  <a:pt x="3391" y="559"/>
                </a:cubicBezTo>
                <a:cubicBezTo>
                  <a:pt x="3229" y="1814"/>
                  <a:pt x="2479" y="2935"/>
                  <a:pt x="1385" y="3572"/>
                </a:cubicBezTo>
                <a:cubicBezTo>
                  <a:pt x="1282" y="3257"/>
                  <a:pt x="1282" y="3257"/>
                  <a:pt x="1282" y="3257"/>
                </a:cubicBezTo>
                <a:cubicBezTo>
                  <a:pt x="0" y="4663"/>
                  <a:pt x="0" y="4663"/>
                  <a:pt x="0" y="4663"/>
                </a:cubicBezTo>
                <a:cubicBezTo>
                  <a:pt x="1871" y="5071"/>
                  <a:pt x="1871" y="5071"/>
                  <a:pt x="1871" y="5071"/>
                </a:cubicBezTo>
                <a:lnTo>
                  <a:pt x="1757" y="47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700"/>
          <p:cNvSpPr>
            <a:spLocks noChangeArrowheads="1"/>
          </p:cNvSpPr>
          <p:nvPr/>
        </p:nvSpPr>
        <p:spPr bwMode="auto">
          <a:xfrm flipH="1">
            <a:off x="5968288" y="2817484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703"/>
          <p:cNvSpPr>
            <a:spLocks noChangeArrowheads="1"/>
          </p:cNvSpPr>
          <p:nvPr/>
        </p:nvSpPr>
        <p:spPr bwMode="auto">
          <a:xfrm flipH="1">
            <a:off x="5078453" y="3056582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700"/>
          <p:cNvSpPr>
            <a:spLocks noChangeArrowheads="1"/>
          </p:cNvSpPr>
          <p:nvPr/>
        </p:nvSpPr>
        <p:spPr bwMode="auto">
          <a:xfrm>
            <a:off x="2868383" y="2817484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03"/>
          <p:cNvSpPr>
            <a:spLocks noChangeArrowheads="1"/>
          </p:cNvSpPr>
          <p:nvPr/>
        </p:nvSpPr>
        <p:spPr bwMode="auto">
          <a:xfrm>
            <a:off x="3163359" y="3056582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700"/>
          <p:cNvSpPr>
            <a:spLocks noChangeArrowheads="1"/>
          </p:cNvSpPr>
          <p:nvPr/>
        </p:nvSpPr>
        <p:spPr bwMode="auto">
          <a:xfrm flipH="1">
            <a:off x="5968288" y="1604935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703"/>
          <p:cNvSpPr>
            <a:spLocks noChangeArrowheads="1"/>
          </p:cNvSpPr>
          <p:nvPr/>
        </p:nvSpPr>
        <p:spPr bwMode="auto">
          <a:xfrm flipH="1">
            <a:off x="5078453" y="1844033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700"/>
          <p:cNvSpPr>
            <a:spLocks noChangeArrowheads="1"/>
          </p:cNvSpPr>
          <p:nvPr/>
        </p:nvSpPr>
        <p:spPr bwMode="auto">
          <a:xfrm>
            <a:off x="2868383" y="1604935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703"/>
          <p:cNvSpPr>
            <a:spLocks noChangeArrowheads="1"/>
          </p:cNvSpPr>
          <p:nvPr/>
        </p:nvSpPr>
        <p:spPr bwMode="auto">
          <a:xfrm>
            <a:off x="3163359" y="1844033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14601" y="2306623"/>
            <a:ext cx="9541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zh-CN" altLang="en-US" sz="27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4209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7" name="TextBox"/>
          <p:cNvSpPr txBox="1"/>
          <p:nvPr/>
        </p:nvSpPr>
        <p:spPr>
          <a:xfrm>
            <a:off x="6511359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4209" y="26723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9" name="TextBox"/>
          <p:cNvSpPr txBox="1"/>
          <p:nvPr/>
        </p:nvSpPr>
        <p:spPr>
          <a:xfrm>
            <a:off x="6511359" y="3019995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8598" y="27190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1" name="TextBox"/>
          <p:cNvSpPr txBox="1"/>
          <p:nvPr/>
        </p:nvSpPr>
        <p:spPr>
          <a:xfrm>
            <a:off x="857806" y="3066687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598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3" name="TextBox"/>
          <p:cNvSpPr txBox="1"/>
          <p:nvPr/>
        </p:nvSpPr>
        <p:spPr>
          <a:xfrm>
            <a:off x="857806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"/>
          <p:cNvSpPr/>
          <p:nvPr/>
        </p:nvSpPr>
        <p:spPr bwMode="gray">
          <a:xfrm>
            <a:off x="1195578" y="2259280"/>
            <a:ext cx="1158143" cy="156323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sp>
        <p:nvSpPr>
          <p:cNvPr id="39" name="Freeform 5"/>
          <p:cNvSpPr/>
          <p:nvPr/>
        </p:nvSpPr>
        <p:spPr bwMode="gray">
          <a:xfrm rot="7200000">
            <a:off x="2560713" y="1360370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0" name="Group 6"/>
          <p:cNvGrpSpPr/>
          <p:nvPr/>
        </p:nvGrpSpPr>
        <p:grpSpPr bwMode="auto">
          <a:xfrm>
            <a:off x="1273042" y="1350211"/>
            <a:ext cx="1879442" cy="1653401"/>
            <a:chOff x="1712" y="1389"/>
            <a:chExt cx="1480" cy="1302"/>
          </a:xfrm>
          <a:solidFill>
            <a:schemeClr val="accent1"/>
          </a:solidFill>
        </p:grpSpPr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4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5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Freeform 7"/>
          <p:cNvSpPr/>
          <p:nvPr/>
        </p:nvSpPr>
        <p:spPr bwMode="gray">
          <a:xfrm rot="14400000">
            <a:off x="2652145" y="2854859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2" name="Group 8"/>
          <p:cNvGrpSpPr/>
          <p:nvPr/>
        </p:nvGrpSpPr>
        <p:grpSpPr bwMode="auto">
          <a:xfrm>
            <a:off x="2716911" y="2114686"/>
            <a:ext cx="1645781" cy="1753724"/>
            <a:chOff x="2854" y="1996"/>
            <a:chExt cx="1296" cy="1381"/>
          </a:xfrm>
          <a:solidFill>
            <a:schemeClr val="accent1">
              <a:lumMod val="25000"/>
              <a:lumOff val="75000"/>
            </a:schemeClr>
          </a:solidFill>
        </p:grpSpPr>
        <p:sp>
          <p:nvSpPr>
            <p:cNvPr id="50" name="AutoShape 12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1" name="Freeform 13"/>
            <p:cNvSpPr/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2" name="Freeform 14"/>
            <p:cNvSpPr/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3399FF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5"/>
          <p:cNvGrpSpPr/>
          <p:nvPr/>
        </p:nvGrpSpPr>
        <p:grpSpPr bwMode="auto">
          <a:xfrm>
            <a:off x="1200658" y="3200269"/>
            <a:ext cx="1995002" cy="1116237"/>
            <a:chOff x="1655" y="2837"/>
            <a:chExt cx="1571" cy="879"/>
          </a:xfrm>
          <a:solidFill>
            <a:schemeClr val="accent2">
              <a:lumMod val="75000"/>
            </a:schemeClr>
          </a:solidFill>
        </p:grpSpPr>
        <p:sp>
          <p:nvSpPr>
            <p:cNvPr id="47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9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1665439" y="3601546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Strategy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5" name="Title 1"/>
          <p:cNvSpPr txBox="1"/>
          <p:nvPr/>
        </p:nvSpPr>
        <p:spPr>
          <a:xfrm rot="18000000">
            <a:off x="1577109" y="2014222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Leadership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 rot="3600000">
            <a:off x="3080746" y="2834029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Team Work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3292" y="2284071"/>
            <a:ext cx="2193379" cy="9694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5453292" y="2042608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85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研究背景及意义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" name="Shape 143"/>
          <p:cNvSpPr/>
          <p:nvPr/>
        </p:nvSpPr>
        <p:spPr>
          <a:xfrm>
            <a:off x="1144053" y="2444072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1152408" y="353279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153"/>
          <p:cNvSpPr/>
          <p:nvPr/>
        </p:nvSpPr>
        <p:spPr>
          <a:xfrm>
            <a:off x="2356072" y="3524435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Shape 154"/>
          <p:cNvSpPr/>
          <p:nvPr/>
        </p:nvSpPr>
        <p:spPr>
          <a:xfrm>
            <a:off x="2363435" y="2449082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Shape 155"/>
          <p:cNvSpPr/>
          <p:nvPr/>
        </p:nvSpPr>
        <p:spPr>
          <a:xfrm>
            <a:off x="3500731" y="2461306"/>
            <a:ext cx="243095" cy="148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991" y="59801"/>
                </a:moveTo>
                <a:lnTo>
                  <a:pt x="91991" y="59801"/>
                </a:lnTo>
                <a:cubicBezTo>
                  <a:pt x="91991" y="35643"/>
                  <a:pt x="100684" y="17821"/>
                  <a:pt x="104788" y="17821"/>
                </a:cubicBezTo>
                <a:cubicBezTo>
                  <a:pt x="106961" y="17821"/>
                  <a:pt x="113480" y="17821"/>
                  <a:pt x="113480" y="17821"/>
                </a:cubicBezTo>
                <a:cubicBezTo>
                  <a:pt x="109134" y="7128"/>
                  <a:pt x="106961" y="0"/>
                  <a:pt x="91991" y="0"/>
                </a:cubicBezTo>
                <a:cubicBezTo>
                  <a:pt x="32112" y="0"/>
                  <a:pt x="32112" y="0"/>
                  <a:pt x="32112" y="0"/>
                </a:cubicBezTo>
                <a:cubicBezTo>
                  <a:pt x="8692" y="0"/>
                  <a:pt x="0" y="35643"/>
                  <a:pt x="0" y="59801"/>
                </a:cubicBezTo>
                <a:cubicBezTo>
                  <a:pt x="0" y="84356"/>
                  <a:pt x="8692" y="119603"/>
                  <a:pt x="32112" y="119603"/>
                </a:cubicBezTo>
                <a:cubicBezTo>
                  <a:pt x="91991" y="119603"/>
                  <a:pt x="91991" y="119603"/>
                  <a:pt x="91991" y="119603"/>
                </a:cubicBezTo>
                <a:cubicBezTo>
                  <a:pt x="106961" y="119603"/>
                  <a:pt x="109134" y="112475"/>
                  <a:pt x="113480" y="101782"/>
                </a:cubicBezTo>
                <a:cubicBezTo>
                  <a:pt x="113480" y="101782"/>
                  <a:pt x="111307" y="101782"/>
                  <a:pt x="104788" y="101782"/>
                </a:cubicBezTo>
                <a:cubicBezTo>
                  <a:pt x="100684" y="101782"/>
                  <a:pt x="91991" y="87920"/>
                  <a:pt x="91991" y="59801"/>
                </a:cubicBezTo>
                <a:close/>
                <a:moveTo>
                  <a:pt x="74849" y="77623"/>
                </a:moveTo>
                <a:lnTo>
                  <a:pt x="74849" y="77623"/>
                </a:lnTo>
                <a:cubicBezTo>
                  <a:pt x="74849" y="80792"/>
                  <a:pt x="72917" y="77623"/>
                  <a:pt x="72917" y="77623"/>
                </a:cubicBezTo>
                <a:cubicBezTo>
                  <a:pt x="53360" y="66930"/>
                  <a:pt x="53360" y="66930"/>
                  <a:pt x="53360" y="66930"/>
                </a:cubicBezTo>
                <a:cubicBezTo>
                  <a:pt x="53360" y="66930"/>
                  <a:pt x="53360" y="70495"/>
                  <a:pt x="51187" y="77623"/>
                </a:cubicBezTo>
                <a:cubicBezTo>
                  <a:pt x="49255" y="80792"/>
                  <a:pt x="49255" y="87920"/>
                  <a:pt x="44909" y="80792"/>
                </a:cubicBezTo>
                <a:cubicBezTo>
                  <a:pt x="38390" y="74059"/>
                  <a:pt x="23661" y="49504"/>
                  <a:pt x="23661" y="49504"/>
                </a:cubicBezTo>
                <a:cubicBezTo>
                  <a:pt x="23661" y="49504"/>
                  <a:pt x="21488" y="45940"/>
                  <a:pt x="21488" y="42376"/>
                </a:cubicBezTo>
                <a:cubicBezTo>
                  <a:pt x="23661" y="42376"/>
                  <a:pt x="25593" y="42376"/>
                  <a:pt x="25593" y="42376"/>
                </a:cubicBezTo>
                <a:cubicBezTo>
                  <a:pt x="42736" y="56633"/>
                  <a:pt x="42736" y="56633"/>
                  <a:pt x="42736" y="56633"/>
                </a:cubicBezTo>
                <a:cubicBezTo>
                  <a:pt x="42736" y="56633"/>
                  <a:pt x="44909" y="49504"/>
                  <a:pt x="47082" y="45940"/>
                </a:cubicBezTo>
                <a:cubicBezTo>
                  <a:pt x="47082" y="38811"/>
                  <a:pt x="49255" y="35643"/>
                  <a:pt x="53360" y="42376"/>
                </a:cubicBezTo>
                <a:cubicBezTo>
                  <a:pt x="57706" y="45940"/>
                  <a:pt x="74849" y="74059"/>
                  <a:pt x="74849" y="74059"/>
                </a:cubicBezTo>
                <a:cubicBezTo>
                  <a:pt x="74849" y="74059"/>
                  <a:pt x="77022" y="77623"/>
                  <a:pt x="74849" y="77623"/>
                </a:cubicBezTo>
                <a:close/>
                <a:moveTo>
                  <a:pt x="113480" y="38811"/>
                </a:moveTo>
                <a:lnTo>
                  <a:pt x="113480" y="38811"/>
                </a:lnTo>
                <a:cubicBezTo>
                  <a:pt x="109134" y="38811"/>
                  <a:pt x="109134" y="38811"/>
                  <a:pt x="109134" y="38811"/>
                </a:cubicBezTo>
                <a:cubicBezTo>
                  <a:pt x="104788" y="38811"/>
                  <a:pt x="102615" y="49504"/>
                  <a:pt x="102615" y="59801"/>
                </a:cubicBezTo>
                <a:cubicBezTo>
                  <a:pt x="102615" y="70495"/>
                  <a:pt x="104788" y="80792"/>
                  <a:pt x="109134" y="80792"/>
                </a:cubicBezTo>
                <a:cubicBezTo>
                  <a:pt x="113480" y="80792"/>
                  <a:pt x="113480" y="80792"/>
                  <a:pt x="113480" y="80792"/>
                </a:cubicBezTo>
                <a:cubicBezTo>
                  <a:pt x="115412" y="80792"/>
                  <a:pt x="119758" y="70495"/>
                  <a:pt x="119758" y="59801"/>
                </a:cubicBezTo>
                <a:cubicBezTo>
                  <a:pt x="119758" y="49504"/>
                  <a:pt x="115412" y="38811"/>
                  <a:pt x="113480" y="38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156"/>
          <p:cNvSpPr/>
          <p:nvPr/>
        </p:nvSpPr>
        <p:spPr>
          <a:xfrm>
            <a:off x="3494089" y="3509341"/>
            <a:ext cx="239015" cy="239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69" y="2082"/>
                </a:moveTo>
                <a:lnTo>
                  <a:pt x="59869" y="2082"/>
                </a:lnTo>
                <a:cubicBezTo>
                  <a:pt x="25249" y="2082"/>
                  <a:pt x="0" y="27592"/>
                  <a:pt x="0" y="62212"/>
                </a:cubicBezTo>
                <a:cubicBezTo>
                  <a:pt x="0" y="94490"/>
                  <a:pt x="27592" y="119739"/>
                  <a:pt x="59869" y="119739"/>
                </a:cubicBezTo>
                <a:cubicBezTo>
                  <a:pt x="94490" y="119739"/>
                  <a:pt x="119739" y="92147"/>
                  <a:pt x="119739" y="59869"/>
                </a:cubicBezTo>
                <a:cubicBezTo>
                  <a:pt x="119739" y="27592"/>
                  <a:pt x="92147" y="0"/>
                  <a:pt x="59869" y="2082"/>
                </a:cubicBezTo>
                <a:close/>
                <a:moveTo>
                  <a:pt x="59869" y="9110"/>
                </a:moveTo>
                <a:lnTo>
                  <a:pt x="59869" y="9110"/>
                </a:lnTo>
                <a:cubicBezTo>
                  <a:pt x="66637" y="9110"/>
                  <a:pt x="75748" y="11453"/>
                  <a:pt x="83036" y="13796"/>
                </a:cubicBezTo>
                <a:cubicBezTo>
                  <a:pt x="75748" y="27592"/>
                  <a:pt x="75748" y="27592"/>
                  <a:pt x="75748" y="27592"/>
                </a:cubicBezTo>
                <a:cubicBezTo>
                  <a:pt x="71583" y="25249"/>
                  <a:pt x="64295" y="25249"/>
                  <a:pt x="59869" y="25249"/>
                </a:cubicBezTo>
                <a:cubicBezTo>
                  <a:pt x="52841" y="25249"/>
                  <a:pt x="48156" y="25249"/>
                  <a:pt x="43731" y="27592"/>
                </a:cubicBezTo>
                <a:cubicBezTo>
                  <a:pt x="36702" y="13796"/>
                  <a:pt x="36702" y="13796"/>
                  <a:pt x="36702" y="13796"/>
                </a:cubicBezTo>
                <a:cubicBezTo>
                  <a:pt x="43731" y="11453"/>
                  <a:pt x="50498" y="9110"/>
                  <a:pt x="59869" y="9110"/>
                </a:cubicBezTo>
                <a:close/>
                <a:moveTo>
                  <a:pt x="27592" y="76008"/>
                </a:moveTo>
                <a:lnTo>
                  <a:pt x="27592" y="76008"/>
                </a:lnTo>
                <a:cubicBezTo>
                  <a:pt x="13796" y="85119"/>
                  <a:pt x="13796" y="85119"/>
                  <a:pt x="13796" y="85119"/>
                </a:cubicBezTo>
                <a:cubicBezTo>
                  <a:pt x="9110" y="78351"/>
                  <a:pt x="9110" y="68980"/>
                  <a:pt x="9110" y="62212"/>
                </a:cubicBezTo>
                <a:cubicBezTo>
                  <a:pt x="6767" y="53101"/>
                  <a:pt x="9110" y="43470"/>
                  <a:pt x="13796" y="36702"/>
                </a:cubicBezTo>
                <a:cubicBezTo>
                  <a:pt x="27592" y="43470"/>
                  <a:pt x="27592" y="43470"/>
                  <a:pt x="27592" y="43470"/>
                </a:cubicBezTo>
                <a:cubicBezTo>
                  <a:pt x="25249" y="48156"/>
                  <a:pt x="22906" y="55184"/>
                  <a:pt x="22906" y="59869"/>
                </a:cubicBezTo>
                <a:cubicBezTo>
                  <a:pt x="22906" y="66898"/>
                  <a:pt x="25249" y="71323"/>
                  <a:pt x="27592" y="76008"/>
                </a:cubicBezTo>
                <a:close/>
                <a:moveTo>
                  <a:pt x="59869" y="112711"/>
                </a:moveTo>
                <a:lnTo>
                  <a:pt x="59869" y="112711"/>
                </a:lnTo>
                <a:cubicBezTo>
                  <a:pt x="50498" y="112711"/>
                  <a:pt x="43731" y="110629"/>
                  <a:pt x="36702" y="105943"/>
                </a:cubicBezTo>
                <a:cubicBezTo>
                  <a:pt x="43731" y="92147"/>
                  <a:pt x="43731" y="92147"/>
                  <a:pt x="43731" y="92147"/>
                </a:cubicBezTo>
                <a:cubicBezTo>
                  <a:pt x="48156" y="94490"/>
                  <a:pt x="52841" y="96832"/>
                  <a:pt x="59869" y="96832"/>
                </a:cubicBezTo>
                <a:cubicBezTo>
                  <a:pt x="64295" y="96832"/>
                  <a:pt x="71583" y="94490"/>
                  <a:pt x="75748" y="92147"/>
                </a:cubicBezTo>
                <a:cubicBezTo>
                  <a:pt x="83036" y="105943"/>
                  <a:pt x="83036" y="105943"/>
                  <a:pt x="83036" y="105943"/>
                </a:cubicBezTo>
                <a:cubicBezTo>
                  <a:pt x="75748" y="110629"/>
                  <a:pt x="69240" y="112711"/>
                  <a:pt x="59869" y="112711"/>
                </a:cubicBezTo>
                <a:close/>
                <a:moveTo>
                  <a:pt x="59869" y="89804"/>
                </a:moveTo>
                <a:lnTo>
                  <a:pt x="59869" y="89804"/>
                </a:lnTo>
                <a:cubicBezTo>
                  <a:pt x="43731" y="89804"/>
                  <a:pt x="32277" y="76008"/>
                  <a:pt x="32277" y="59869"/>
                </a:cubicBezTo>
                <a:cubicBezTo>
                  <a:pt x="32277" y="43470"/>
                  <a:pt x="43731" y="32017"/>
                  <a:pt x="59869" y="32017"/>
                </a:cubicBezTo>
                <a:cubicBezTo>
                  <a:pt x="75748" y="32017"/>
                  <a:pt x="87462" y="43470"/>
                  <a:pt x="87462" y="59869"/>
                </a:cubicBezTo>
                <a:cubicBezTo>
                  <a:pt x="87462" y="76008"/>
                  <a:pt x="75748" y="89804"/>
                  <a:pt x="59869" y="89804"/>
                </a:cubicBezTo>
                <a:close/>
                <a:moveTo>
                  <a:pt x="92147" y="76008"/>
                </a:moveTo>
                <a:lnTo>
                  <a:pt x="92147" y="76008"/>
                </a:lnTo>
                <a:cubicBezTo>
                  <a:pt x="94490" y="71323"/>
                  <a:pt x="96832" y="66898"/>
                  <a:pt x="96832" y="59869"/>
                </a:cubicBezTo>
                <a:cubicBezTo>
                  <a:pt x="96832" y="55184"/>
                  <a:pt x="94490" y="48156"/>
                  <a:pt x="92147" y="43470"/>
                </a:cubicBezTo>
                <a:cubicBezTo>
                  <a:pt x="105943" y="36702"/>
                  <a:pt x="105943" y="36702"/>
                  <a:pt x="105943" y="36702"/>
                </a:cubicBezTo>
                <a:cubicBezTo>
                  <a:pt x="108286" y="43470"/>
                  <a:pt x="110629" y="50759"/>
                  <a:pt x="110629" y="59869"/>
                </a:cubicBezTo>
                <a:cubicBezTo>
                  <a:pt x="110629" y="68980"/>
                  <a:pt x="108286" y="76008"/>
                  <a:pt x="105943" y="85119"/>
                </a:cubicBezTo>
                <a:lnTo>
                  <a:pt x="92147" y="76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Shape 159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80093" y="764672"/>
            <a:ext cx="4657224" cy="3510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684827" y="2842704"/>
            <a:ext cx="1254300" cy="352928"/>
            <a:chOff x="913103" y="3790267"/>
            <a:chExt cx="1672400" cy="470570"/>
          </a:xfrm>
        </p:grpSpPr>
        <p:sp>
          <p:nvSpPr>
            <p:cNvPr id="15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48625" y="2842704"/>
            <a:ext cx="1254300" cy="352928"/>
            <a:chOff x="913103" y="3790267"/>
            <a:chExt cx="1672400" cy="470570"/>
          </a:xfrm>
        </p:grpSpPr>
        <p:sp>
          <p:nvSpPr>
            <p:cNvPr id="18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2423" y="2842704"/>
            <a:ext cx="1254300" cy="352928"/>
            <a:chOff x="913103" y="3790267"/>
            <a:chExt cx="1672400" cy="470570"/>
          </a:xfrm>
        </p:grpSpPr>
        <p:sp>
          <p:nvSpPr>
            <p:cNvPr id="21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13953" y="3893668"/>
            <a:ext cx="1254300" cy="352928"/>
            <a:chOff x="913103" y="3790267"/>
            <a:chExt cx="1672400" cy="470570"/>
          </a:xfrm>
        </p:grpSpPr>
        <p:sp>
          <p:nvSpPr>
            <p:cNvPr id="24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2120" y="3902577"/>
            <a:ext cx="1254300" cy="352928"/>
            <a:chOff x="913103" y="3790267"/>
            <a:chExt cx="1672400" cy="470570"/>
          </a:xfrm>
        </p:grpSpPr>
        <p:sp>
          <p:nvSpPr>
            <p:cNvPr id="27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287" y="3923431"/>
            <a:ext cx="1254300" cy="352928"/>
            <a:chOff x="913103" y="3790267"/>
            <a:chExt cx="1672400" cy="470570"/>
          </a:xfrm>
        </p:grpSpPr>
        <p:sp>
          <p:nvSpPr>
            <p:cNvPr id="30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8904" y="1090006"/>
            <a:ext cx="3750335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48904" y="848544"/>
            <a:ext cx="3630515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35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255"/>
          <p:cNvGrpSpPr/>
          <p:nvPr/>
        </p:nvGrpSpPr>
        <p:grpSpPr>
          <a:xfrm>
            <a:off x="654505" y="2671735"/>
            <a:ext cx="1199906" cy="290360"/>
            <a:chOff x="4621547" y="7220767"/>
            <a:chExt cx="2471893" cy="598163"/>
          </a:xfrm>
        </p:grpSpPr>
        <p:sp>
          <p:nvSpPr>
            <p:cNvPr id="8" name="Shape 256"/>
            <p:cNvSpPr/>
            <p:nvPr/>
          </p:nvSpPr>
          <p:spPr>
            <a:xfrm rot="-5400000" flipH="1">
              <a:off x="5696560" y="6145754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Shape 257"/>
            <p:cNvSpPr/>
            <p:nvPr/>
          </p:nvSpPr>
          <p:spPr>
            <a:xfrm rot="5400000">
              <a:off x="5746001" y="7418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" name="Shape 258"/>
          <p:cNvGrpSpPr/>
          <p:nvPr/>
        </p:nvGrpSpPr>
        <p:grpSpPr>
          <a:xfrm>
            <a:off x="3096916" y="2671737"/>
            <a:ext cx="1199906" cy="300665"/>
            <a:chOff x="9653093" y="7220771"/>
            <a:chExt cx="2471893" cy="619391"/>
          </a:xfrm>
        </p:grpSpPr>
        <p:sp>
          <p:nvSpPr>
            <p:cNvPr id="11" name="Shape 259"/>
            <p:cNvSpPr/>
            <p:nvPr/>
          </p:nvSpPr>
          <p:spPr>
            <a:xfrm>
              <a:off x="9653093" y="7220771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260"/>
            <p:cNvSpPr/>
            <p:nvPr/>
          </p:nvSpPr>
          <p:spPr>
            <a:xfrm rot="5400000">
              <a:off x="10755033" y="7440117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Shape 261"/>
          <p:cNvGrpSpPr/>
          <p:nvPr/>
        </p:nvGrpSpPr>
        <p:grpSpPr>
          <a:xfrm>
            <a:off x="5539329" y="2671736"/>
            <a:ext cx="1199906" cy="293272"/>
            <a:chOff x="14684640" y="7220768"/>
            <a:chExt cx="2471893" cy="604161"/>
          </a:xfrm>
        </p:grpSpPr>
        <p:sp>
          <p:nvSpPr>
            <p:cNvPr id="14" name="Shape 262"/>
            <p:cNvSpPr/>
            <p:nvPr/>
          </p:nvSpPr>
          <p:spPr>
            <a:xfrm>
              <a:off x="14684640" y="7220768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Shape 263"/>
            <p:cNvSpPr/>
            <p:nvPr/>
          </p:nvSpPr>
          <p:spPr>
            <a:xfrm rot="5400000">
              <a:off x="15834926" y="7424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" name="Shape 264"/>
          <p:cNvGrpSpPr/>
          <p:nvPr/>
        </p:nvGrpSpPr>
        <p:grpSpPr>
          <a:xfrm>
            <a:off x="6760535" y="2538120"/>
            <a:ext cx="1199906" cy="289854"/>
            <a:chOff x="17200413" y="6945511"/>
            <a:chExt cx="2471893" cy="597120"/>
          </a:xfrm>
          <a:solidFill>
            <a:schemeClr val="accent1"/>
          </a:solidFill>
        </p:grpSpPr>
        <p:sp>
          <p:nvSpPr>
            <p:cNvPr id="17" name="Shape 265"/>
            <p:cNvSpPr/>
            <p:nvPr/>
          </p:nvSpPr>
          <p:spPr>
            <a:xfrm rot="5400000">
              <a:off x="18275426" y="6145750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Shape 266"/>
            <p:cNvSpPr/>
            <p:nvPr/>
          </p:nvSpPr>
          <p:spPr>
            <a:xfrm rot="-5400000">
              <a:off x="18271028" y="6887543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Shape 267"/>
          <p:cNvGrpSpPr/>
          <p:nvPr/>
        </p:nvGrpSpPr>
        <p:grpSpPr>
          <a:xfrm>
            <a:off x="4318123" y="2527814"/>
            <a:ext cx="1199906" cy="300164"/>
            <a:chOff x="12168867" y="6924280"/>
            <a:chExt cx="2471893" cy="618359"/>
          </a:xfrm>
          <a:solidFill>
            <a:schemeClr val="accent1"/>
          </a:solidFill>
        </p:grpSpPr>
        <p:sp>
          <p:nvSpPr>
            <p:cNvPr id="20" name="Shape 268"/>
            <p:cNvSpPr/>
            <p:nvPr/>
          </p:nvSpPr>
          <p:spPr>
            <a:xfrm>
              <a:off x="12168867" y="7220768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Shape 269"/>
            <p:cNvSpPr/>
            <p:nvPr/>
          </p:nvSpPr>
          <p:spPr>
            <a:xfrm rot="-5400000">
              <a:off x="13261997" y="6866312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" name="Shape 270"/>
          <p:cNvGrpSpPr/>
          <p:nvPr/>
        </p:nvGrpSpPr>
        <p:grpSpPr>
          <a:xfrm>
            <a:off x="1875711" y="2535208"/>
            <a:ext cx="1199906" cy="292773"/>
            <a:chOff x="7137321" y="6939512"/>
            <a:chExt cx="2471893" cy="603133"/>
          </a:xfrm>
          <a:solidFill>
            <a:schemeClr val="accent1"/>
          </a:solidFill>
        </p:grpSpPr>
        <p:sp>
          <p:nvSpPr>
            <p:cNvPr id="23" name="Shape 271"/>
            <p:cNvSpPr/>
            <p:nvPr/>
          </p:nvSpPr>
          <p:spPr>
            <a:xfrm>
              <a:off x="7137321" y="7220774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Shape 272"/>
            <p:cNvSpPr/>
            <p:nvPr/>
          </p:nvSpPr>
          <p:spPr>
            <a:xfrm rot="-5400000">
              <a:off x="8182103" y="6881544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" name="Shape 279"/>
          <p:cNvSpPr/>
          <p:nvPr/>
        </p:nvSpPr>
        <p:spPr>
          <a:xfrm>
            <a:off x="1078548" y="3819875"/>
            <a:ext cx="404104" cy="404211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Shape 281"/>
          <p:cNvSpPr/>
          <p:nvPr/>
        </p:nvSpPr>
        <p:spPr>
          <a:xfrm>
            <a:off x="2259891" y="1282876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Shape 282"/>
          <p:cNvSpPr/>
          <p:nvPr/>
        </p:nvSpPr>
        <p:spPr>
          <a:xfrm>
            <a:off x="5979887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Shape 283"/>
          <p:cNvSpPr/>
          <p:nvPr/>
        </p:nvSpPr>
        <p:spPr>
          <a:xfrm>
            <a:off x="7164565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Shape 291"/>
          <p:cNvSpPr/>
          <p:nvPr/>
        </p:nvSpPr>
        <p:spPr>
          <a:xfrm>
            <a:off x="1172198" y="391388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/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354226" y="1399541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" name="Shape 293"/>
          <p:cNvCxnSpPr/>
          <p:nvPr/>
        </p:nvCxnSpPr>
        <p:spPr>
          <a:xfrm>
            <a:off x="6184214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hape 294"/>
          <p:cNvCxnSpPr/>
          <p:nvPr/>
        </p:nvCxnSpPr>
        <p:spPr>
          <a:xfrm>
            <a:off x="7366823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hape 295"/>
          <p:cNvCxnSpPr/>
          <p:nvPr/>
        </p:nvCxnSpPr>
        <p:spPr>
          <a:xfrm>
            <a:off x="127954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hape 296"/>
          <p:cNvCxnSpPr/>
          <p:nvPr/>
        </p:nvCxnSpPr>
        <p:spPr>
          <a:xfrm>
            <a:off x="246214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" name="Shape 298"/>
          <p:cNvSpPr/>
          <p:nvPr/>
        </p:nvSpPr>
        <p:spPr>
          <a:xfrm>
            <a:off x="3514928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Shape 299"/>
          <p:cNvSpPr/>
          <p:nvPr/>
        </p:nvSpPr>
        <p:spPr>
          <a:xfrm>
            <a:off x="4712227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Shape 303"/>
          <p:cNvSpPr/>
          <p:nvPr/>
        </p:nvSpPr>
        <p:spPr>
          <a:xfrm>
            <a:off x="3608580" y="3920230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Shape 304"/>
          <p:cNvSpPr/>
          <p:nvPr/>
        </p:nvSpPr>
        <p:spPr>
          <a:xfrm>
            <a:off x="4805770" y="1372553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" name="Shape 305"/>
          <p:cNvCxnSpPr/>
          <p:nvPr/>
        </p:nvCxnSpPr>
        <p:spPr>
          <a:xfrm>
            <a:off x="371090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hape 306"/>
          <p:cNvCxnSpPr/>
          <p:nvPr/>
        </p:nvCxnSpPr>
        <p:spPr>
          <a:xfrm>
            <a:off x="492692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307"/>
          <p:cNvSpPr/>
          <p:nvPr/>
        </p:nvSpPr>
        <p:spPr>
          <a:xfrm>
            <a:off x="6095230" y="3937402"/>
            <a:ext cx="176395" cy="177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14" y="119783"/>
                </a:moveTo>
                <a:lnTo>
                  <a:pt x="113614" y="119783"/>
                </a:lnTo>
                <a:cubicBezTo>
                  <a:pt x="88733" y="119783"/>
                  <a:pt x="88733" y="119783"/>
                  <a:pt x="88733" y="119783"/>
                </a:cubicBezTo>
                <a:cubicBezTo>
                  <a:pt x="85651" y="119783"/>
                  <a:pt x="82348" y="116528"/>
                  <a:pt x="82348" y="113490"/>
                </a:cubicBezTo>
                <a:cubicBezTo>
                  <a:pt x="82348" y="108933"/>
                  <a:pt x="85651" y="107414"/>
                  <a:pt x="88733" y="107414"/>
                </a:cubicBezTo>
                <a:cubicBezTo>
                  <a:pt x="97981" y="107414"/>
                  <a:pt x="97981" y="107414"/>
                  <a:pt x="97981" y="107414"/>
                </a:cubicBezTo>
                <a:cubicBezTo>
                  <a:pt x="66935" y="76817"/>
                  <a:pt x="66935" y="76817"/>
                  <a:pt x="66935" y="76817"/>
                </a:cubicBezTo>
                <a:lnTo>
                  <a:pt x="66935" y="76817"/>
                </a:lnTo>
                <a:cubicBezTo>
                  <a:pt x="66935" y="75298"/>
                  <a:pt x="65394" y="73562"/>
                  <a:pt x="65394" y="72043"/>
                </a:cubicBezTo>
                <a:cubicBezTo>
                  <a:pt x="65394" y="69005"/>
                  <a:pt x="68477" y="65967"/>
                  <a:pt x="71559" y="65967"/>
                </a:cubicBezTo>
                <a:cubicBezTo>
                  <a:pt x="73100" y="65967"/>
                  <a:pt x="74642" y="65967"/>
                  <a:pt x="76183" y="67486"/>
                </a:cubicBezTo>
                <a:lnTo>
                  <a:pt x="76183" y="67486"/>
                </a:lnTo>
                <a:cubicBezTo>
                  <a:pt x="107229" y="98083"/>
                  <a:pt x="107229" y="98083"/>
                  <a:pt x="107229" y="98083"/>
                </a:cubicBezTo>
                <a:cubicBezTo>
                  <a:pt x="107229" y="88969"/>
                  <a:pt x="107229" y="88969"/>
                  <a:pt x="107229" y="88969"/>
                </a:cubicBezTo>
                <a:cubicBezTo>
                  <a:pt x="107229" y="84412"/>
                  <a:pt x="110532" y="82893"/>
                  <a:pt x="113614" y="82893"/>
                </a:cubicBezTo>
                <a:cubicBezTo>
                  <a:pt x="116697" y="82893"/>
                  <a:pt x="119779" y="84412"/>
                  <a:pt x="119779" y="88969"/>
                </a:cubicBezTo>
                <a:cubicBezTo>
                  <a:pt x="119779" y="113490"/>
                  <a:pt x="119779" y="113490"/>
                  <a:pt x="119779" y="113490"/>
                </a:cubicBezTo>
                <a:cubicBezTo>
                  <a:pt x="119779" y="116528"/>
                  <a:pt x="116697" y="119783"/>
                  <a:pt x="113614" y="119783"/>
                </a:cubicBezTo>
                <a:close/>
                <a:moveTo>
                  <a:pt x="113614" y="36889"/>
                </a:moveTo>
                <a:lnTo>
                  <a:pt x="113614" y="36889"/>
                </a:lnTo>
                <a:cubicBezTo>
                  <a:pt x="110532" y="36889"/>
                  <a:pt x="107229" y="35370"/>
                  <a:pt x="107229" y="30596"/>
                </a:cubicBezTo>
                <a:cubicBezTo>
                  <a:pt x="107229" y="21482"/>
                  <a:pt x="107229" y="21482"/>
                  <a:pt x="107229" y="21482"/>
                </a:cubicBezTo>
                <a:cubicBezTo>
                  <a:pt x="76183" y="52296"/>
                  <a:pt x="76183" y="52296"/>
                  <a:pt x="76183" y="52296"/>
                </a:cubicBezTo>
                <a:lnTo>
                  <a:pt x="76183" y="52296"/>
                </a:lnTo>
                <a:cubicBezTo>
                  <a:pt x="74642" y="53815"/>
                  <a:pt x="73100" y="53815"/>
                  <a:pt x="71559" y="53815"/>
                </a:cubicBezTo>
                <a:cubicBezTo>
                  <a:pt x="68477" y="53815"/>
                  <a:pt x="65394" y="50777"/>
                  <a:pt x="65394" y="47522"/>
                </a:cubicBezTo>
                <a:cubicBezTo>
                  <a:pt x="65394" y="46003"/>
                  <a:pt x="66935" y="44484"/>
                  <a:pt x="66935" y="42965"/>
                </a:cubicBezTo>
                <a:lnTo>
                  <a:pt x="66935" y="42965"/>
                </a:lnTo>
                <a:cubicBezTo>
                  <a:pt x="97981" y="12368"/>
                  <a:pt x="97981" y="12368"/>
                  <a:pt x="97981" y="12368"/>
                </a:cubicBezTo>
                <a:cubicBezTo>
                  <a:pt x="88733" y="12368"/>
                  <a:pt x="88733" y="12368"/>
                  <a:pt x="88733" y="12368"/>
                </a:cubicBezTo>
                <a:cubicBezTo>
                  <a:pt x="85651" y="12368"/>
                  <a:pt x="82348" y="10849"/>
                  <a:pt x="82348" y="6075"/>
                </a:cubicBezTo>
                <a:cubicBezTo>
                  <a:pt x="82348" y="3037"/>
                  <a:pt x="85651" y="0"/>
                  <a:pt x="88733" y="0"/>
                </a:cubicBezTo>
                <a:cubicBezTo>
                  <a:pt x="113614" y="0"/>
                  <a:pt x="113614" y="0"/>
                  <a:pt x="113614" y="0"/>
                </a:cubicBezTo>
                <a:cubicBezTo>
                  <a:pt x="116697" y="0"/>
                  <a:pt x="119779" y="3037"/>
                  <a:pt x="119779" y="6075"/>
                </a:cubicBezTo>
                <a:cubicBezTo>
                  <a:pt x="119779" y="30596"/>
                  <a:pt x="119779" y="30596"/>
                  <a:pt x="119779" y="30596"/>
                </a:cubicBezTo>
                <a:cubicBezTo>
                  <a:pt x="119779" y="35370"/>
                  <a:pt x="116697" y="36889"/>
                  <a:pt x="113614" y="36889"/>
                </a:cubicBezTo>
                <a:close/>
                <a:moveTo>
                  <a:pt x="51302" y="76817"/>
                </a:moveTo>
                <a:lnTo>
                  <a:pt x="51302" y="76817"/>
                </a:lnTo>
                <a:cubicBezTo>
                  <a:pt x="20256" y="107414"/>
                  <a:pt x="20256" y="107414"/>
                  <a:pt x="20256" y="107414"/>
                </a:cubicBezTo>
                <a:cubicBezTo>
                  <a:pt x="31045" y="107414"/>
                  <a:pt x="31045" y="107414"/>
                  <a:pt x="31045" y="107414"/>
                </a:cubicBezTo>
                <a:cubicBezTo>
                  <a:pt x="34128" y="107414"/>
                  <a:pt x="37211" y="108933"/>
                  <a:pt x="37211" y="113490"/>
                </a:cubicBezTo>
                <a:cubicBezTo>
                  <a:pt x="37211" y="116528"/>
                  <a:pt x="34128" y="119783"/>
                  <a:pt x="31045" y="119783"/>
                </a:cubicBezTo>
                <a:cubicBezTo>
                  <a:pt x="6165" y="119783"/>
                  <a:pt x="6165" y="119783"/>
                  <a:pt x="6165" y="119783"/>
                </a:cubicBezTo>
                <a:cubicBezTo>
                  <a:pt x="1541" y="119783"/>
                  <a:pt x="0" y="116528"/>
                  <a:pt x="0" y="113490"/>
                </a:cubicBezTo>
                <a:cubicBezTo>
                  <a:pt x="0" y="88969"/>
                  <a:pt x="0" y="88969"/>
                  <a:pt x="0" y="88969"/>
                </a:cubicBezTo>
                <a:cubicBezTo>
                  <a:pt x="0" y="84412"/>
                  <a:pt x="1541" y="82893"/>
                  <a:pt x="6165" y="82893"/>
                </a:cubicBezTo>
                <a:cubicBezTo>
                  <a:pt x="9247" y="82893"/>
                  <a:pt x="12330" y="84412"/>
                  <a:pt x="12330" y="88969"/>
                </a:cubicBezTo>
                <a:cubicBezTo>
                  <a:pt x="12330" y="98083"/>
                  <a:pt x="12330" y="98083"/>
                  <a:pt x="12330" y="98083"/>
                </a:cubicBezTo>
                <a:cubicBezTo>
                  <a:pt x="43596" y="67486"/>
                  <a:pt x="43596" y="67486"/>
                  <a:pt x="43596" y="67486"/>
                </a:cubicBezTo>
                <a:lnTo>
                  <a:pt x="43596" y="67486"/>
                </a:lnTo>
                <a:cubicBezTo>
                  <a:pt x="43596" y="65967"/>
                  <a:pt x="45137" y="65967"/>
                  <a:pt x="46678" y="65967"/>
                </a:cubicBezTo>
                <a:cubicBezTo>
                  <a:pt x="51302" y="65967"/>
                  <a:pt x="52844" y="69005"/>
                  <a:pt x="52844" y="72043"/>
                </a:cubicBezTo>
                <a:cubicBezTo>
                  <a:pt x="52844" y="73562"/>
                  <a:pt x="52844" y="75298"/>
                  <a:pt x="51302" y="76817"/>
                </a:cubicBezTo>
                <a:close/>
                <a:moveTo>
                  <a:pt x="46678" y="53815"/>
                </a:moveTo>
                <a:lnTo>
                  <a:pt x="46678" y="53815"/>
                </a:lnTo>
                <a:cubicBezTo>
                  <a:pt x="45137" y="53815"/>
                  <a:pt x="43596" y="53815"/>
                  <a:pt x="43596" y="52296"/>
                </a:cubicBezTo>
                <a:lnTo>
                  <a:pt x="43596" y="52296"/>
                </a:lnTo>
                <a:cubicBezTo>
                  <a:pt x="12330" y="21482"/>
                  <a:pt x="12330" y="21482"/>
                  <a:pt x="12330" y="21482"/>
                </a:cubicBezTo>
                <a:cubicBezTo>
                  <a:pt x="12330" y="30596"/>
                  <a:pt x="12330" y="30596"/>
                  <a:pt x="12330" y="30596"/>
                </a:cubicBezTo>
                <a:cubicBezTo>
                  <a:pt x="12330" y="35370"/>
                  <a:pt x="9247" y="36889"/>
                  <a:pt x="6165" y="36889"/>
                </a:cubicBezTo>
                <a:cubicBezTo>
                  <a:pt x="1541" y="36889"/>
                  <a:pt x="0" y="35370"/>
                  <a:pt x="0" y="30596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3037"/>
                  <a:pt x="1541" y="0"/>
                  <a:pt x="6165" y="0"/>
                </a:cubicBezTo>
                <a:cubicBezTo>
                  <a:pt x="31045" y="0"/>
                  <a:pt x="31045" y="0"/>
                  <a:pt x="31045" y="0"/>
                </a:cubicBezTo>
                <a:cubicBezTo>
                  <a:pt x="34128" y="0"/>
                  <a:pt x="37211" y="3037"/>
                  <a:pt x="37211" y="6075"/>
                </a:cubicBezTo>
                <a:cubicBezTo>
                  <a:pt x="37211" y="10849"/>
                  <a:pt x="34128" y="12368"/>
                  <a:pt x="31045" y="12368"/>
                </a:cubicBezTo>
                <a:cubicBezTo>
                  <a:pt x="20256" y="12368"/>
                  <a:pt x="20256" y="12368"/>
                  <a:pt x="20256" y="12368"/>
                </a:cubicBezTo>
                <a:cubicBezTo>
                  <a:pt x="51302" y="42965"/>
                  <a:pt x="51302" y="42965"/>
                  <a:pt x="51302" y="42965"/>
                </a:cubicBezTo>
                <a:lnTo>
                  <a:pt x="51302" y="42965"/>
                </a:lnTo>
                <a:cubicBezTo>
                  <a:pt x="52844" y="44484"/>
                  <a:pt x="52844" y="46003"/>
                  <a:pt x="52844" y="47522"/>
                </a:cubicBezTo>
                <a:cubicBezTo>
                  <a:pt x="52844" y="50777"/>
                  <a:pt x="51302" y="53815"/>
                  <a:pt x="46678" y="538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Shape 308"/>
          <p:cNvSpPr/>
          <p:nvPr/>
        </p:nvSpPr>
        <p:spPr>
          <a:xfrm>
            <a:off x="7266803" y="1382831"/>
            <a:ext cx="200037" cy="1971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1171" y="4387348"/>
            <a:ext cx="1753559" cy="537594"/>
            <a:chOff x="762114" y="4716932"/>
            <a:chExt cx="2338079" cy="716791"/>
          </a:xfrm>
        </p:grpSpPr>
        <p:sp>
          <p:nvSpPr>
            <p:cNvPr id="44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85369" y="600860"/>
            <a:ext cx="1753559" cy="537594"/>
            <a:chOff x="762114" y="4716932"/>
            <a:chExt cx="2338079" cy="716791"/>
          </a:xfrm>
        </p:grpSpPr>
        <p:sp>
          <p:nvSpPr>
            <p:cNvPr id="47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52559" y="4387348"/>
            <a:ext cx="1753559" cy="537594"/>
            <a:chOff x="762114" y="4716932"/>
            <a:chExt cx="2338079" cy="716791"/>
          </a:xfrm>
        </p:grpSpPr>
        <p:sp>
          <p:nvSpPr>
            <p:cNvPr id="50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37706" y="600860"/>
            <a:ext cx="1753559" cy="537594"/>
            <a:chOff x="762114" y="4716932"/>
            <a:chExt cx="2338079" cy="716791"/>
          </a:xfrm>
        </p:grpSpPr>
        <p:sp>
          <p:nvSpPr>
            <p:cNvPr id="53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3946" y="4387348"/>
            <a:ext cx="1753559" cy="537594"/>
            <a:chOff x="762114" y="4716932"/>
            <a:chExt cx="2338079" cy="716791"/>
          </a:xfrm>
        </p:grpSpPr>
        <p:sp>
          <p:nvSpPr>
            <p:cNvPr id="56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90043" y="600860"/>
            <a:ext cx="1753559" cy="537594"/>
            <a:chOff x="762114" y="4716932"/>
            <a:chExt cx="2338079" cy="716791"/>
          </a:xfrm>
        </p:grpSpPr>
        <p:sp>
          <p:nvSpPr>
            <p:cNvPr id="59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/>
          <p:nvPr/>
        </p:nvGraphicFramePr>
        <p:xfrm>
          <a:off x="3301584" y="657984"/>
          <a:ext cx="5498117" cy="367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5"/>
          <p:cNvSpPr/>
          <p:nvPr/>
        </p:nvSpPr>
        <p:spPr>
          <a:xfrm>
            <a:off x="898196" y="4333305"/>
            <a:ext cx="1828800" cy="468923"/>
          </a:xfrm>
          <a:prstGeom prst="roundRect">
            <a:avLst>
              <a:gd name="adj" fmla="val 7778"/>
            </a:avLst>
          </a:prstGeom>
          <a:solidFill>
            <a:srgbClr val="53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197" y="1181531"/>
            <a:ext cx="1828800" cy="2068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5"/>
          <p:cNvGraphicFramePr/>
          <p:nvPr/>
        </p:nvGraphicFramePr>
        <p:xfrm>
          <a:off x="444569" y="1795953"/>
          <a:ext cx="8254863" cy="316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ounded Rectangle 5"/>
          <p:cNvSpPr/>
          <p:nvPr/>
        </p:nvSpPr>
        <p:spPr>
          <a:xfrm>
            <a:off x="2978161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4837142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3679051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"/>
          <p:cNvCxnSpPr/>
          <p:nvPr/>
        </p:nvCxnSpPr>
        <p:spPr>
          <a:xfrm>
            <a:off x="5538032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94766" y="808619"/>
            <a:ext cx="495446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Chart bld="series"/>
        </p:bldSub>
      </p:bldGraphic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2"/>
          <p:cNvSpPr/>
          <p:nvPr/>
        </p:nvSpPr>
        <p:spPr>
          <a:xfrm rot="5400000">
            <a:off x="1261921" y="2184332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9" name="Freeform 3"/>
          <p:cNvSpPr/>
          <p:nvPr/>
        </p:nvSpPr>
        <p:spPr>
          <a:xfrm>
            <a:off x="1096260" y="2677738"/>
            <a:ext cx="1490875" cy="1306839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5631" tIns="45631" rIns="45631" bIns="45631" numCol="1" spcCol="1270" anchor="t" anchorCtr="0">
            <a:noAutofit/>
          </a:bodyPr>
          <a:lstStyle/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2305838" y="2062756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1" name="L-Shape 6"/>
          <p:cNvSpPr/>
          <p:nvPr/>
        </p:nvSpPr>
        <p:spPr>
          <a:xfrm rot="5400000">
            <a:off x="3087044" y="1732704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3" name="Isosceles Triangle 10"/>
          <p:cNvSpPr/>
          <p:nvPr/>
        </p:nvSpPr>
        <p:spPr>
          <a:xfrm>
            <a:off x="4130960" y="1611127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4" name="L-Shape 11"/>
          <p:cNvSpPr/>
          <p:nvPr/>
        </p:nvSpPr>
        <p:spPr>
          <a:xfrm rot="5400000">
            <a:off x="4912166" y="1281076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6" name="Isosceles Triangle 15"/>
          <p:cNvSpPr/>
          <p:nvPr/>
        </p:nvSpPr>
        <p:spPr>
          <a:xfrm>
            <a:off x="5956081" y="1159499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7" name="L-Shape 16"/>
          <p:cNvSpPr/>
          <p:nvPr/>
        </p:nvSpPr>
        <p:spPr>
          <a:xfrm rot="5400000">
            <a:off x="6737287" y="829449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709418" y="2837163"/>
            <a:ext cx="264557" cy="281818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456576" y="2358525"/>
            <a:ext cx="340968" cy="341329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292352" y="1912024"/>
            <a:ext cx="290461" cy="29137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7172351" y="1503794"/>
            <a:ext cx="239109" cy="24798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4763" y="3278407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33558" y="2841982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72676" y="2395336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2638" y="1922104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909857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1342228"/>
            <a:ext cx="5275762" cy="2649204"/>
            <a:chOff x="2352676" y="1518463"/>
            <a:chExt cx="4438649" cy="2228850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6069280" y="3059925"/>
              <a:ext cx="423141" cy="622426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研究过程与方法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F2F2F2"/>
      </a:dk1>
      <a:lt1>
        <a:sysClr val="window" lastClr="FFFFFF"/>
      </a:lt1>
      <a:dk2>
        <a:srgbClr val="212745"/>
      </a:dk2>
      <a:lt2>
        <a:srgbClr val="2BBB95"/>
      </a:lt2>
      <a:accent1>
        <a:srgbClr val="272A35"/>
      </a:accent1>
      <a:accent2>
        <a:srgbClr val="6B7493"/>
      </a:accent2>
      <a:accent3>
        <a:srgbClr val="CBB964"/>
      </a:accent3>
      <a:accent4>
        <a:srgbClr val="2BBB95"/>
      </a:accent4>
      <a:accent5>
        <a:srgbClr val="155D4A"/>
      </a:accent5>
      <a:accent6>
        <a:srgbClr val="CBB964"/>
      </a:accent6>
      <a:hlink>
        <a:srgbClr val="155D4A"/>
      </a:hlink>
      <a:folHlink>
        <a:srgbClr val="2BBB95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1586</Words>
  <Application>Microsoft Office PowerPoint</Application>
  <PresentationFormat>全屏显示(16:9)</PresentationFormat>
  <Paragraphs>177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Lato</vt:lpstr>
      <vt:lpstr>Raleway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2017-03-12T15:42:00Z</dcterms:created>
  <dcterms:modified xsi:type="dcterms:W3CDTF">2021-01-05T22:35:53Z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