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257" r:id="rId3"/>
    <p:sldId id="279" r:id="rId4"/>
    <p:sldId id="280" r:id="rId5"/>
    <p:sldId id="283" r:id="rId6"/>
    <p:sldId id="265" r:id="rId7"/>
    <p:sldId id="263" r:id="rId8"/>
    <p:sldId id="268" r:id="rId9"/>
    <p:sldId id="269" r:id="rId10"/>
    <p:sldId id="270" r:id="rId11"/>
    <p:sldId id="258" r:id="rId12"/>
    <p:sldId id="272" r:id="rId13"/>
    <p:sldId id="264" r:id="rId14"/>
    <p:sldId id="271" r:id="rId15"/>
    <p:sldId id="260" r:id="rId16"/>
    <p:sldId id="273" r:id="rId17"/>
    <p:sldId id="261" r:id="rId18"/>
    <p:sldId id="274" r:id="rId19"/>
    <p:sldId id="259" r:id="rId20"/>
    <p:sldId id="275" r:id="rId21"/>
    <p:sldId id="266" r:id="rId22"/>
    <p:sldId id="267" r:id="rId23"/>
    <p:sldId id="276" r:id="rId24"/>
    <p:sldId id="277" r:id="rId25"/>
    <p:sldId id="262" r:id="rId26"/>
    <p:sldId id="278" r:id="rId27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5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1" autoAdjust="0"/>
    <p:restoredTop sz="94660" autoAdjust="0"/>
  </p:normalViewPr>
  <p:slideViewPr>
    <p:cSldViewPr snapToGrid="0">
      <p:cViewPr varScale="1">
        <p:scale>
          <a:sx n="105" d="100"/>
          <a:sy n="105" d="100"/>
        </p:scale>
        <p:origin x="60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noProof="1" smtClean="0"/>
            </a:lvl1pPr>
          </a:lstStyle>
          <a:p>
            <a:pPr>
              <a:defRPr/>
            </a:pPr>
            <a:fld id="{C3E49B0E-0E31-4BAE-82F6-804FEEF82307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buFont typeface="Arial" panose="020B0604020202020204" pitchFamily="34" charset="0"/>
              <a:buNone/>
              <a:defRPr sz="1200" noProof="1" smtClean="0"/>
            </a:lvl1pPr>
          </a:lstStyle>
          <a:p>
            <a:pPr>
              <a:defRPr/>
            </a:pPr>
            <a:fld id="{06B7F31F-81CD-4457-B7FE-01236C1DA7E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23FEC8F-A924-41D0-9AE7-FF3CF2F5902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DA1D4A-6D01-45E8-9798-5F46D635326D}" type="slidenum">
              <a:rPr lang="zh-CN" altLang="en-US" smtClean="0">
                <a:solidFill>
                  <a:srgbClr val="000000"/>
                </a:solidFill>
              </a:rPr>
              <a:t>4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8128F-61F8-4A7E-9B88-129D0313333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6FE97-38A5-4E89-9084-B9AEE0C1A1B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4B0D5-EF98-43CF-80B1-917AD46F0AD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6EEF9-DE47-4D80-9E8E-D3499E5E00E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EC746-F0D3-4166-B818-6EE921ADF6B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A8877-9EE2-4421-8912-D302BA90F1C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8CE6B-A4B4-419B-B9BA-FCF979AF740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31394-BDF5-40DB-84CF-DC1F38E979F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5E148-D43F-4EAD-BAA9-3C56A9BC374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BBBAB-98FF-41F6-A65A-B0D02D2B432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E7247-1C34-4FAE-83FC-2C9424FF4A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054DA-5BBE-45FF-ADAD-E55F1A3E0AB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1149F-B414-48D6-99F4-84F3AEDAFC2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2F7A6-0113-41E3-9D54-F81FBFD9EF6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D9A45-2E64-40E3-BE8A-7D7A6CC8ABB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A89BC-E50D-4B10-8715-6C88345A07D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D538A-5038-4217-A69F-2CA1CC18AF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AF216-F31F-4C6A-A3A8-BB30D64BAFC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B2355-3830-4CBA-A782-4771C645A79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A8BF-F06C-40AD-BC5D-D34A5281831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B9AD5-C14C-4D0E-B5F9-D2EB799F601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D7A74-564C-41A2-959D-9A930A7E520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37D681E-C346-4FE5-9483-9A34566D3B2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2E66811-E16D-4C0C-AB48-2847352869F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4484688"/>
          </a:xfrm>
          <a:prstGeom prst="rect">
            <a:avLst/>
          </a:prstGeom>
          <a:solidFill>
            <a:srgbClr val="80C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4484688"/>
            <a:ext cx="12192000" cy="2373312"/>
          </a:xfrm>
          <a:prstGeom prst="rect">
            <a:avLst/>
          </a:prstGeom>
          <a:solidFill>
            <a:srgbClr val="1D6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5124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62938" y="3640138"/>
            <a:ext cx="2436812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5025" y="3076575"/>
            <a:ext cx="34417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08138" y="3763963"/>
            <a:ext cx="2319337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文本框 9"/>
          <p:cNvSpPr txBox="1">
            <a:spLocks noChangeArrowheads="1"/>
          </p:cNvSpPr>
          <p:nvPr/>
        </p:nvSpPr>
        <p:spPr bwMode="auto">
          <a:xfrm>
            <a:off x="3932238" y="1223963"/>
            <a:ext cx="4092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封面及内页中的各个元素均可移动替换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8" name="文本框 10"/>
          <p:cNvSpPr txBox="1">
            <a:spLocks noChangeArrowheads="1"/>
          </p:cNvSpPr>
          <p:nvPr/>
        </p:nvSpPr>
        <p:spPr bwMode="auto">
          <a:xfrm>
            <a:off x="2913063" y="482600"/>
            <a:ext cx="650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生物化工学科毕业答辩模板</a:t>
            </a:r>
          </a:p>
        </p:txBody>
      </p:sp>
      <p:grpSp>
        <p:nvGrpSpPr>
          <p:cNvPr id="5129" name="组合 39"/>
          <p:cNvGrpSpPr/>
          <p:nvPr/>
        </p:nvGrpSpPr>
        <p:grpSpPr bwMode="auto">
          <a:xfrm>
            <a:off x="2555875" y="1852613"/>
            <a:ext cx="3250564" cy="446087"/>
            <a:chOff x="899887" y="3937052"/>
            <a:chExt cx="2029694" cy="446261"/>
          </a:xfrm>
        </p:grpSpPr>
        <p:sp>
          <p:nvSpPr>
            <p:cNvPr id="5135" name="文本框 12"/>
            <p:cNvSpPr txBox="1">
              <a:spLocks noChangeArrowheads="1"/>
            </p:cNvSpPr>
            <p:nvPr/>
          </p:nvSpPr>
          <p:spPr bwMode="auto">
            <a:xfrm>
              <a:off x="2030292" y="3984695"/>
              <a:ext cx="899289" cy="368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xiazaii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136" name="组合 41"/>
            <p:cNvGrpSpPr/>
            <p:nvPr/>
          </p:nvGrpSpPr>
          <p:grpSpPr bwMode="auto">
            <a:xfrm>
              <a:off x="899887" y="3937052"/>
              <a:ext cx="1016094" cy="446261"/>
              <a:chOff x="899887" y="3937052"/>
              <a:chExt cx="1016094" cy="446261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899887" y="3937052"/>
                <a:ext cx="1016037" cy="446261"/>
              </a:xfrm>
              <a:prstGeom prst="roundRect">
                <a:avLst/>
              </a:prstGeom>
              <a:solidFill>
                <a:srgbClr val="164C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5138" name="文本框 43"/>
              <p:cNvSpPr txBox="1">
                <a:spLocks noChangeArrowheads="1"/>
              </p:cNvSpPr>
              <p:nvPr/>
            </p:nvSpPr>
            <p:spPr bwMode="auto">
              <a:xfrm>
                <a:off x="986971" y="3984615"/>
                <a:ext cx="928915" cy="368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答辩人</a:t>
                </a:r>
              </a:p>
            </p:txBody>
          </p:sp>
        </p:grpSp>
      </p:grpSp>
      <p:grpSp>
        <p:nvGrpSpPr>
          <p:cNvPr id="5130" name="组合 44"/>
          <p:cNvGrpSpPr/>
          <p:nvPr/>
        </p:nvGrpSpPr>
        <p:grpSpPr bwMode="auto">
          <a:xfrm>
            <a:off x="6045200" y="1852613"/>
            <a:ext cx="3043935" cy="446087"/>
            <a:chOff x="3585029" y="4060636"/>
            <a:chExt cx="3043385" cy="446261"/>
          </a:xfrm>
        </p:grpSpPr>
        <p:grpSp>
          <p:nvGrpSpPr>
            <p:cNvPr id="5131" name="组合 45"/>
            <p:cNvGrpSpPr/>
            <p:nvPr/>
          </p:nvGrpSpPr>
          <p:grpSpPr bwMode="auto">
            <a:xfrm>
              <a:off x="3585029" y="4060636"/>
              <a:ext cx="1378857" cy="446261"/>
              <a:chOff x="899887" y="3937052"/>
              <a:chExt cx="1015999" cy="446261"/>
            </a:xfrm>
          </p:grpSpPr>
          <p:sp>
            <p:nvSpPr>
              <p:cNvPr id="20" name="圆角矩形 19"/>
              <p:cNvSpPr/>
              <p:nvPr/>
            </p:nvSpPr>
            <p:spPr>
              <a:xfrm>
                <a:off x="899887" y="3937052"/>
                <a:ext cx="1016317" cy="446261"/>
              </a:xfrm>
              <a:prstGeom prst="roundRect">
                <a:avLst/>
              </a:prstGeom>
              <a:solidFill>
                <a:srgbClr val="164C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5134" name="文本框 48"/>
              <p:cNvSpPr txBox="1">
                <a:spLocks noChangeArrowheads="1"/>
              </p:cNvSpPr>
              <p:nvPr/>
            </p:nvSpPr>
            <p:spPr bwMode="auto">
              <a:xfrm>
                <a:off x="986971" y="3984615"/>
                <a:ext cx="92891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指导老师</a:t>
                </a:r>
                <a:endParaRPr lang="en-US" altLang="zh-CN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132" name="文本框 18"/>
            <p:cNvSpPr txBox="1">
              <a:spLocks noChangeArrowheads="1"/>
            </p:cNvSpPr>
            <p:nvPr/>
          </p:nvSpPr>
          <p:spPr bwMode="auto">
            <a:xfrm>
              <a:off x="5030980" y="4108279"/>
              <a:ext cx="1597434" cy="368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xiazaii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21"/>
          <p:cNvSpPr txBox="1">
            <a:spLocks noChangeArrowheads="1"/>
          </p:cNvSpPr>
          <p:nvPr/>
        </p:nvSpPr>
        <p:spPr bwMode="auto">
          <a:xfrm>
            <a:off x="357188" y="242888"/>
            <a:ext cx="2830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研究的主要内容</a:t>
            </a:r>
          </a:p>
        </p:txBody>
      </p:sp>
      <p:grpSp>
        <p:nvGrpSpPr>
          <p:cNvPr id="16387" name="组合 48"/>
          <p:cNvGrpSpPr/>
          <p:nvPr/>
        </p:nvGrpSpPr>
        <p:grpSpPr bwMode="auto">
          <a:xfrm>
            <a:off x="465138" y="1423988"/>
            <a:ext cx="2563812" cy="2535237"/>
            <a:chOff x="1461422" y="1664213"/>
            <a:chExt cx="2969894" cy="2937510"/>
          </a:xfrm>
        </p:grpSpPr>
        <p:sp>
          <p:nvSpPr>
            <p:cNvPr id="50" name="椭圆 49"/>
            <p:cNvSpPr/>
            <p:nvPr/>
          </p:nvSpPr>
          <p:spPr>
            <a:xfrm>
              <a:off x="1820016" y="2021055"/>
              <a:ext cx="2092718" cy="2093229"/>
            </a:xfrm>
            <a:prstGeom prst="ellipse">
              <a:avLst/>
            </a:prstGeom>
            <a:solidFill>
              <a:srgbClr val="74CA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6400" name="图片 50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240280" y="2441448"/>
              <a:ext cx="1252728" cy="1252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1" name="Picture 39" descr="未标题-1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461422" y="1664213"/>
              <a:ext cx="2969894" cy="2937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88" name="组合 52"/>
          <p:cNvGrpSpPr/>
          <p:nvPr/>
        </p:nvGrpSpPr>
        <p:grpSpPr bwMode="auto">
          <a:xfrm>
            <a:off x="6040438" y="1423988"/>
            <a:ext cx="2562225" cy="2535237"/>
            <a:chOff x="4585622" y="3334517"/>
            <a:chExt cx="2969894" cy="2937510"/>
          </a:xfrm>
        </p:grpSpPr>
        <p:sp>
          <p:nvSpPr>
            <p:cNvPr id="54" name="椭圆 53"/>
            <p:cNvSpPr/>
            <p:nvPr/>
          </p:nvSpPr>
          <p:spPr>
            <a:xfrm>
              <a:off x="4944438" y="3691359"/>
              <a:ext cx="2094014" cy="2093229"/>
            </a:xfrm>
            <a:prstGeom prst="ellipse">
              <a:avLst/>
            </a:prstGeom>
            <a:solidFill>
              <a:srgbClr val="FF5F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6397" name="图片 5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361432" y="4108704"/>
              <a:ext cx="1258824" cy="1258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8" name="Picture 39" descr="未标题-1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85622" y="3334517"/>
              <a:ext cx="2969894" cy="2937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9" name="文本框 56"/>
          <p:cNvSpPr txBox="1">
            <a:spLocks noChangeArrowheads="1"/>
          </p:cNvSpPr>
          <p:nvPr/>
        </p:nvSpPr>
        <p:spPr bwMode="auto">
          <a:xfrm>
            <a:off x="2846388" y="2068513"/>
            <a:ext cx="187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38</a:t>
            </a:r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7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0" name="矩形 7"/>
          <p:cNvSpPr>
            <a:spLocks noChangeArrowheads="1"/>
          </p:cNvSpPr>
          <p:nvPr/>
        </p:nvSpPr>
        <p:spPr bwMode="auto">
          <a:xfrm>
            <a:off x="2846388" y="3068638"/>
            <a:ext cx="2287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6392" name="文本框 59"/>
          <p:cNvSpPr txBox="1">
            <a:spLocks noChangeArrowheads="1"/>
          </p:cNvSpPr>
          <p:nvPr/>
        </p:nvSpPr>
        <p:spPr bwMode="auto">
          <a:xfrm>
            <a:off x="8401050" y="2092325"/>
            <a:ext cx="18780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7200" b="1">
                <a:solidFill>
                  <a:srgbClr val="FF5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62</a:t>
            </a:r>
            <a:r>
              <a:rPr lang="en-US" altLang="zh-CN" sz="3200" b="1">
                <a:solidFill>
                  <a:srgbClr val="FF5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7200" b="1">
              <a:solidFill>
                <a:srgbClr val="FF5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3" name="矩形 7"/>
          <p:cNvSpPr>
            <a:spLocks noChangeArrowheads="1"/>
          </p:cNvSpPr>
          <p:nvPr/>
        </p:nvSpPr>
        <p:spPr bwMode="auto">
          <a:xfrm>
            <a:off x="8401050" y="3092450"/>
            <a:ext cx="228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2000" b="1">
                <a:solidFill>
                  <a:srgbClr val="FF5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63" name="矩形 62"/>
          <p:cNvSpPr/>
          <p:nvPr/>
        </p:nvSpPr>
        <p:spPr>
          <a:xfrm>
            <a:off x="0" y="6575425"/>
            <a:ext cx="12192000" cy="282575"/>
          </a:xfrm>
          <a:prstGeom prst="rect">
            <a:avLst/>
          </a:prstGeom>
          <a:solidFill>
            <a:srgbClr val="1D6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21"/>
          <p:cNvSpPr txBox="1">
            <a:spLocks noChangeArrowheads="1"/>
          </p:cNvSpPr>
          <p:nvPr/>
        </p:nvSpPr>
        <p:spPr bwMode="auto">
          <a:xfrm>
            <a:off x="357188" y="242888"/>
            <a:ext cx="2830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研究的主要内容</a:t>
            </a:r>
          </a:p>
        </p:txBody>
      </p:sp>
      <p:sp>
        <p:nvSpPr>
          <p:cNvPr id="3" name="矩形 2"/>
          <p:cNvSpPr/>
          <p:nvPr/>
        </p:nvSpPr>
        <p:spPr>
          <a:xfrm>
            <a:off x="7821613" y="2706688"/>
            <a:ext cx="209550" cy="209550"/>
          </a:xfrm>
          <a:prstGeom prst="rect">
            <a:avLst/>
          </a:prstGeom>
          <a:solidFill>
            <a:srgbClr val="FDB7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7412" name="组合 3"/>
          <p:cNvGrpSpPr/>
          <p:nvPr/>
        </p:nvGrpSpPr>
        <p:grpSpPr bwMode="auto">
          <a:xfrm>
            <a:off x="863600" y="2436813"/>
            <a:ext cx="6434138" cy="4349750"/>
            <a:chOff x="862988" y="2436562"/>
            <a:chExt cx="6435000" cy="4349924"/>
          </a:xfrm>
        </p:grpSpPr>
        <p:grpSp>
          <p:nvGrpSpPr>
            <p:cNvPr id="17418" name="组合 4"/>
            <p:cNvGrpSpPr/>
            <p:nvPr/>
          </p:nvGrpSpPr>
          <p:grpSpPr bwMode="auto">
            <a:xfrm>
              <a:off x="6575706" y="4003495"/>
              <a:ext cx="208701" cy="2782991"/>
              <a:chOff x="1216876" y="4251991"/>
              <a:chExt cx="430555" cy="2176518"/>
            </a:xfrm>
          </p:grpSpPr>
          <p:cxnSp>
            <p:nvCxnSpPr>
              <p:cNvPr id="53" name="直接连接符 52"/>
              <p:cNvCxnSpPr/>
              <p:nvPr/>
            </p:nvCxnSpPr>
            <p:spPr>
              <a:xfrm>
                <a:off x="1232990" y="4538795"/>
                <a:ext cx="399610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1249367" y="4787115"/>
                <a:ext cx="399610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1249367" y="5057783"/>
                <a:ext cx="399610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249367" y="5339626"/>
                <a:ext cx="399610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223163" y="5645059"/>
                <a:ext cx="402886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223163" y="5949252"/>
                <a:ext cx="402886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223163" y="6185156"/>
                <a:ext cx="402886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216612" y="4251985"/>
                <a:ext cx="16378" cy="217652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632600" y="4251985"/>
                <a:ext cx="16376" cy="217652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19" name="组合 5"/>
            <p:cNvGrpSpPr/>
            <p:nvPr/>
          </p:nvGrpSpPr>
          <p:grpSpPr bwMode="auto">
            <a:xfrm>
              <a:off x="2852928" y="4466736"/>
              <a:ext cx="222781" cy="2176518"/>
              <a:chOff x="1216876" y="4251991"/>
              <a:chExt cx="430555" cy="2176518"/>
            </a:xfrm>
          </p:grpSpPr>
          <p:cxnSp>
            <p:nvCxnSpPr>
              <p:cNvPr id="44" name="直接连接符 43"/>
              <p:cNvCxnSpPr/>
              <p:nvPr/>
            </p:nvCxnSpPr>
            <p:spPr>
              <a:xfrm>
                <a:off x="1231183" y="4538071"/>
                <a:ext cx="401971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249594" y="4787319"/>
                <a:ext cx="398902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249594" y="5057205"/>
                <a:ext cx="398902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1249594" y="5339791"/>
                <a:ext cx="398902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>
                <a:off x="1225046" y="5644604"/>
                <a:ext cx="398902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>
                <a:off x="1225046" y="5949416"/>
                <a:ext cx="398902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1225046" y="6185962"/>
                <a:ext cx="398902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1215842" y="4252310"/>
                <a:ext cx="15341" cy="217655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1633155" y="4252310"/>
                <a:ext cx="15341" cy="217655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20" name="组合 6"/>
            <p:cNvGrpSpPr/>
            <p:nvPr/>
          </p:nvGrpSpPr>
          <p:grpSpPr bwMode="auto">
            <a:xfrm>
              <a:off x="1216876" y="4251991"/>
              <a:ext cx="306427" cy="2286002"/>
              <a:chOff x="1216876" y="4251991"/>
              <a:chExt cx="430555" cy="2176518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1232733" y="4538378"/>
                <a:ext cx="399326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250580" y="4787781"/>
                <a:ext cx="397094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1250580" y="5058344"/>
                <a:ext cx="397094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1250580" y="5339489"/>
                <a:ext cx="397094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1226041" y="5644818"/>
                <a:ext cx="397094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1226041" y="5950147"/>
                <a:ext cx="397094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1226041" y="6184434"/>
                <a:ext cx="397094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>
                <a:stCxn id="33" idx="2"/>
              </p:cNvCxnSpPr>
              <p:nvPr/>
            </p:nvCxnSpPr>
            <p:spPr>
              <a:xfrm>
                <a:off x="1217118" y="4252699"/>
                <a:ext cx="15615" cy="217509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>
                <a:stCxn id="33" idx="2"/>
              </p:cNvCxnSpPr>
              <p:nvPr/>
            </p:nvCxnSpPr>
            <p:spPr>
              <a:xfrm>
                <a:off x="1632059" y="4252699"/>
                <a:ext cx="15615" cy="217509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21" name="组合 7"/>
            <p:cNvGrpSpPr/>
            <p:nvPr/>
          </p:nvGrpSpPr>
          <p:grpSpPr bwMode="auto">
            <a:xfrm>
              <a:off x="862988" y="2784763"/>
              <a:ext cx="1574984" cy="1467229"/>
              <a:chOff x="862988" y="2784763"/>
              <a:chExt cx="1574984" cy="1467229"/>
            </a:xfrm>
          </p:grpSpPr>
          <p:sp>
            <p:nvSpPr>
              <p:cNvPr id="33" name="六边形 32"/>
              <p:cNvSpPr/>
              <p:nvPr/>
            </p:nvSpPr>
            <p:spPr>
              <a:xfrm>
                <a:off x="889980" y="2946169"/>
                <a:ext cx="1514678" cy="1306566"/>
              </a:xfrm>
              <a:prstGeom prst="hexagon">
                <a:avLst/>
              </a:prstGeom>
              <a:solidFill>
                <a:srgbClr val="675A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4" name="六边形 33"/>
              <p:cNvSpPr/>
              <p:nvPr/>
            </p:nvSpPr>
            <p:spPr>
              <a:xfrm>
                <a:off x="862988" y="2784238"/>
                <a:ext cx="1575011" cy="1358955"/>
              </a:xfrm>
              <a:prstGeom prst="hexagon">
                <a:avLst/>
              </a:prstGeom>
              <a:solidFill>
                <a:srgbClr val="F392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17422" name="组合 8"/>
            <p:cNvGrpSpPr/>
            <p:nvPr/>
          </p:nvGrpSpPr>
          <p:grpSpPr bwMode="auto">
            <a:xfrm>
              <a:off x="2525356" y="3977140"/>
              <a:ext cx="1305161" cy="1214279"/>
              <a:chOff x="2563479" y="3834989"/>
              <a:chExt cx="1305161" cy="1214279"/>
            </a:xfrm>
          </p:grpSpPr>
          <p:sp>
            <p:nvSpPr>
              <p:cNvPr id="31" name="六边形 30"/>
              <p:cNvSpPr/>
              <p:nvPr/>
            </p:nvSpPr>
            <p:spPr>
              <a:xfrm>
                <a:off x="2563447" y="3926427"/>
                <a:ext cx="1301925" cy="1122407"/>
              </a:xfrm>
              <a:prstGeom prst="hexagon">
                <a:avLst/>
              </a:prstGeom>
              <a:solidFill>
                <a:srgbClr val="675A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2" name="六边形 31"/>
              <p:cNvSpPr/>
              <p:nvPr/>
            </p:nvSpPr>
            <p:spPr>
              <a:xfrm>
                <a:off x="2566622" y="3834348"/>
                <a:ext cx="1301925" cy="1122407"/>
              </a:xfrm>
              <a:prstGeom prst="hexagon">
                <a:avLst/>
              </a:prstGeom>
              <a:solidFill>
                <a:srgbClr val="1AA5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17423" name="组合 9"/>
            <p:cNvGrpSpPr/>
            <p:nvPr/>
          </p:nvGrpSpPr>
          <p:grpSpPr bwMode="auto">
            <a:xfrm>
              <a:off x="3575461" y="2436562"/>
              <a:ext cx="1633068" cy="1494547"/>
              <a:chOff x="3603835" y="2225569"/>
              <a:chExt cx="1633068" cy="1494547"/>
            </a:xfrm>
          </p:grpSpPr>
          <p:sp>
            <p:nvSpPr>
              <p:cNvPr id="29" name="六边形 28"/>
              <p:cNvSpPr/>
              <p:nvPr/>
            </p:nvSpPr>
            <p:spPr>
              <a:xfrm>
                <a:off x="3603175" y="2312885"/>
                <a:ext cx="1633757" cy="1406581"/>
              </a:xfrm>
              <a:prstGeom prst="hexagon">
                <a:avLst/>
              </a:prstGeom>
              <a:solidFill>
                <a:srgbClr val="675A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0" name="六边形 29"/>
              <p:cNvSpPr/>
              <p:nvPr/>
            </p:nvSpPr>
            <p:spPr>
              <a:xfrm>
                <a:off x="3603175" y="2225569"/>
                <a:ext cx="1633757" cy="1406581"/>
              </a:xfrm>
              <a:prstGeom prst="hexagon">
                <a:avLst/>
              </a:prstGeom>
              <a:solidFill>
                <a:srgbClr val="FDB7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17424" name="组合 10"/>
            <p:cNvGrpSpPr/>
            <p:nvPr/>
          </p:nvGrpSpPr>
          <p:grpSpPr bwMode="auto">
            <a:xfrm>
              <a:off x="5394048" y="3448055"/>
              <a:ext cx="1903940" cy="1712527"/>
              <a:chOff x="5223064" y="3327809"/>
              <a:chExt cx="1903940" cy="1712527"/>
            </a:xfrm>
          </p:grpSpPr>
          <p:sp>
            <p:nvSpPr>
              <p:cNvPr id="27" name="六边形 26"/>
              <p:cNvSpPr/>
              <p:nvPr/>
            </p:nvSpPr>
            <p:spPr>
              <a:xfrm>
                <a:off x="5223336" y="3410146"/>
                <a:ext cx="1889378" cy="1630429"/>
              </a:xfrm>
              <a:prstGeom prst="hexagon">
                <a:avLst/>
              </a:prstGeom>
              <a:solidFill>
                <a:srgbClr val="675A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8" name="六边形 27"/>
              <p:cNvSpPr/>
              <p:nvPr/>
            </p:nvSpPr>
            <p:spPr>
              <a:xfrm>
                <a:off x="5237626" y="3327593"/>
                <a:ext cx="1889378" cy="1630429"/>
              </a:xfrm>
              <a:prstGeom prst="hexagon">
                <a:avLst/>
              </a:prstGeom>
              <a:solidFill>
                <a:srgbClr val="EB5A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17425" name="组合 11"/>
            <p:cNvGrpSpPr/>
            <p:nvPr/>
          </p:nvGrpSpPr>
          <p:grpSpPr bwMode="auto">
            <a:xfrm>
              <a:off x="4365723" y="3807540"/>
              <a:ext cx="417402" cy="2782991"/>
              <a:chOff x="1216876" y="4251991"/>
              <a:chExt cx="430555" cy="2176518"/>
            </a:xfrm>
          </p:grpSpPr>
          <p:cxnSp>
            <p:nvCxnSpPr>
              <p:cNvPr id="17" name="直接连接符 16"/>
              <p:cNvCxnSpPr>
                <a:stCxn id="33" idx="2"/>
              </p:cNvCxnSpPr>
              <p:nvPr/>
            </p:nvCxnSpPr>
            <p:spPr>
              <a:xfrm>
                <a:off x="1233005" y="4539330"/>
                <a:ext cx="397972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>
                <a:stCxn id="33" idx="2"/>
              </p:cNvCxnSpPr>
              <p:nvPr/>
            </p:nvCxnSpPr>
            <p:spPr>
              <a:xfrm>
                <a:off x="1249382" y="4787649"/>
                <a:ext cx="397972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>
                <a:stCxn id="33" idx="2"/>
              </p:cNvCxnSpPr>
              <p:nvPr/>
            </p:nvCxnSpPr>
            <p:spPr>
              <a:xfrm>
                <a:off x="1249382" y="5058318"/>
                <a:ext cx="397972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>
                <a:stCxn id="33" idx="2"/>
              </p:cNvCxnSpPr>
              <p:nvPr/>
            </p:nvCxnSpPr>
            <p:spPr>
              <a:xfrm>
                <a:off x="1249382" y="5340162"/>
                <a:ext cx="397972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>
                <a:stCxn id="33" idx="2"/>
              </p:cNvCxnSpPr>
              <p:nvPr/>
            </p:nvCxnSpPr>
            <p:spPr>
              <a:xfrm>
                <a:off x="1224817" y="5645595"/>
                <a:ext cx="397971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>
                <a:stCxn id="33" idx="2"/>
              </p:cNvCxnSpPr>
              <p:nvPr/>
            </p:nvCxnSpPr>
            <p:spPr>
              <a:xfrm>
                <a:off x="1224817" y="5949787"/>
                <a:ext cx="397971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>
                <a:stCxn id="33" idx="2"/>
              </p:cNvCxnSpPr>
              <p:nvPr/>
            </p:nvCxnSpPr>
            <p:spPr>
              <a:xfrm>
                <a:off x="1224817" y="6185690"/>
                <a:ext cx="397971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>
                <a:stCxn id="33" idx="2"/>
              </p:cNvCxnSpPr>
              <p:nvPr/>
            </p:nvCxnSpPr>
            <p:spPr>
              <a:xfrm>
                <a:off x="1216627" y="4252520"/>
                <a:ext cx="16377" cy="2176523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>
                <a:stCxn id="33" idx="2"/>
              </p:cNvCxnSpPr>
              <p:nvPr/>
            </p:nvCxnSpPr>
            <p:spPr>
              <a:xfrm>
                <a:off x="1630977" y="4252520"/>
                <a:ext cx="16377" cy="2176523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426" name="文本框 12"/>
            <p:cNvSpPr txBox="1">
              <a:spLocks noChangeArrowheads="1"/>
            </p:cNvSpPr>
            <p:nvPr/>
          </p:nvSpPr>
          <p:spPr bwMode="auto">
            <a:xfrm>
              <a:off x="1127843" y="3190610"/>
              <a:ext cx="107273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20%</a:t>
              </a:r>
              <a:endPara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27" name="文本框 13"/>
            <p:cNvSpPr txBox="1">
              <a:spLocks noChangeArrowheads="1"/>
            </p:cNvSpPr>
            <p:nvPr/>
          </p:nvSpPr>
          <p:spPr bwMode="auto">
            <a:xfrm>
              <a:off x="3855630" y="2857439"/>
              <a:ext cx="107273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25%</a:t>
              </a:r>
              <a:endPara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28" name="文本框 14"/>
            <p:cNvSpPr txBox="1">
              <a:spLocks noChangeArrowheads="1"/>
            </p:cNvSpPr>
            <p:nvPr/>
          </p:nvSpPr>
          <p:spPr bwMode="auto">
            <a:xfrm>
              <a:off x="2912824" y="4354566"/>
              <a:ext cx="5822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5%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29" name="文本框 15"/>
            <p:cNvSpPr txBox="1">
              <a:spLocks noChangeArrowheads="1"/>
            </p:cNvSpPr>
            <p:nvPr/>
          </p:nvSpPr>
          <p:spPr bwMode="auto">
            <a:xfrm>
              <a:off x="5754880" y="3986908"/>
              <a:ext cx="129394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50%</a:t>
              </a:r>
              <a:endPara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2" name="矩形 61"/>
          <p:cNvSpPr/>
          <p:nvPr/>
        </p:nvSpPr>
        <p:spPr>
          <a:xfrm>
            <a:off x="7731125" y="2647950"/>
            <a:ext cx="209550" cy="209550"/>
          </a:xfrm>
          <a:prstGeom prst="rect">
            <a:avLst/>
          </a:prstGeom>
          <a:solidFill>
            <a:srgbClr val="EB5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414" name="文本框 62"/>
          <p:cNvSpPr txBox="1">
            <a:spLocks noChangeArrowheads="1"/>
          </p:cNvSpPr>
          <p:nvPr/>
        </p:nvSpPr>
        <p:spPr bwMode="auto">
          <a:xfrm>
            <a:off x="8088313" y="2603500"/>
            <a:ext cx="237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cxnSp>
        <p:nvCxnSpPr>
          <p:cNvPr id="64" name="直接连接符 63"/>
          <p:cNvCxnSpPr>
            <a:stCxn id="33" idx="2"/>
          </p:cNvCxnSpPr>
          <p:nvPr/>
        </p:nvCxnSpPr>
        <p:spPr>
          <a:xfrm>
            <a:off x="7731125" y="3140075"/>
            <a:ext cx="33035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矩形 66"/>
          <p:cNvSpPr/>
          <p:nvPr/>
        </p:nvSpPr>
        <p:spPr>
          <a:xfrm>
            <a:off x="0" y="6575425"/>
            <a:ext cx="12192000" cy="282575"/>
          </a:xfrm>
          <a:prstGeom prst="rect">
            <a:avLst/>
          </a:prstGeom>
          <a:solidFill>
            <a:srgbClr val="1D6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21"/>
          <p:cNvSpPr txBox="1">
            <a:spLocks noChangeArrowheads="1"/>
          </p:cNvSpPr>
          <p:nvPr/>
        </p:nvSpPr>
        <p:spPr bwMode="auto">
          <a:xfrm>
            <a:off x="357188" y="242888"/>
            <a:ext cx="2830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研究的主要内容</a:t>
            </a:r>
          </a:p>
        </p:txBody>
      </p:sp>
      <p:grpSp>
        <p:nvGrpSpPr>
          <p:cNvPr id="18435" name="组合 2"/>
          <p:cNvGrpSpPr/>
          <p:nvPr/>
        </p:nvGrpSpPr>
        <p:grpSpPr bwMode="auto">
          <a:xfrm>
            <a:off x="1298575" y="1455738"/>
            <a:ext cx="9580563" cy="2619375"/>
            <a:chOff x="1275009" y="2356835"/>
            <a:chExt cx="9581880" cy="2620051"/>
          </a:xfrm>
        </p:grpSpPr>
        <p:sp>
          <p:nvSpPr>
            <p:cNvPr id="4" name="菱形 3"/>
            <p:cNvSpPr/>
            <p:nvPr/>
          </p:nvSpPr>
          <p:spPr>
            <a:xfrm>
              <a:off x="3670876" y="2571202"/>
              <a:ext cx="2395866" cy="2394568"/>
            </a:xfrm>
            <a:prstGeom prst="diamond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菱形 4"/>
            <p:cNvSpPr/>
            <p:nvPr/>
          </p:nvSpPr>
          <p:spPr>
            <a:xfrm>
              <a:off x="6066743" y="2571202"/>
              <a:ext cx="2394279" cy="2394568"/>
            </a:xfrm>
            <a:prstGeom prst="diamond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菱形 5"/>
            <p:cNvSpPr/>
            <p:nvPr/>
          </p:nvSpPr>
          <p:spPr>
            <a:xfrm>
              <a:off x="8461022" y="2580730"/>
              <a:ext cx="2395867" cy="2396156"/>
            </a:xfrm>
            <a:prstGeom prst="diamond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菱形 6"/>
            <p:cNvSpPr/>
            <p:nvPr/>
          </p:nvSpPr>
          <p:spPr>
            <a:xfrm>
              <a:off x="1275009" y="2572791"/>
              <a:ext cx="2395867" cy="2396155"/>
            </a:xfrm>
            <a:prstGeom prst="diamond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菱形 7"/>
            <p:cNvSpPr/>
            <p:nvPr/>
          </p:nvSpPr>
          <p:spPr>
            <a:xfrm>
              <a:off x="1275009" y="2356835"/>
              <a:ext cx="2395867" cy="2396155"/>
            </a:xfrm>
            <a:prstGeom prst="diamond">
              <a:avLst/>
            </a:prstGeom>
            <a:solidFill>
              <a:srgbClr val="01B0F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菱形 8"/>
            <p:cNvSpPr/>
            <p:nvPr/>
          </p:nvSpPr>
          <p:spPr>
            <a:xfrm>
              <a:off x="3670876" y="2356835"/>
              <a:ext cx="2395866" cy="2396155"/>
            </a:xfrm>
            <a:prstGeom prst="diamond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菱形 9"/>
            <p:cNvSpPr/>
            <p:nvPr/>
          </p:nvSpPr>
          <p:spPr>
            <a:xfrm>
              <a:off x="6066743" y="2356835"/>
              <a:ext cx="2394279" cy="2396155"/>
            </a:xfrm>
            <a:prstGeom prst="diamond">
              <a:avLst/>
            </a:prstGeom>
            <a:solidFill>
              <a:srgbClr val="ED7D3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菱形 10"/>
            <p:cNvSpPr/>
            <p:nvPr/>
          </p:nvSpPr>
          <p:spPr>
            <a:xfrm>
              <a:off x="8461022" y="2356835"/>
              <a:ext cx="2395867" cy="2396155"/>
            </a:xfrm>
            <a:prstGeom prst="diamond">
              <a:avLst/>
            </a:prstGeom>
            <a:solidFill>
              <a:srgbClr val="3B4B5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447" name="文本框 11"/>
            <p:cNvSpPr txBox="1">
              <a:spLocks noChangeArrowheads="1"/>
            </p:cNvSpPr>
            <p:nvPr/>
          </p:nvSpPr>
          <p:spPr bwMode="auto">
            <a:xfrm>
              <a:off x="2150771" y="3039415"/>
              <a:ext cx="82424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48" name="文本框 12"/>
            <p:cNvSpPr txBox="1">
              <a:spLocks noChangeArrowheads="1"/>
            </p:cNvSpPr>
            <p:nvPr/>
          </p:nvSpPr>
          <p:spPr bwMode="auto">
            <a:xfrm>
              <a:off x="1893197" y="3679299"/>
              <a:ext cx="12621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  <p:sp>
          <p:nvSpPr>
            <p:cNvPr id="18449" name="文本框 13"/>
            <p:cNvSpPr txBox="1">
              <a:spLocks noChangeArrowheads="1"/>
            </p:cNvSpPr>
            <p:nvPr/>
          </p:nvSpPr>
          <p:spPr bwMode="auto">
            <a:xfrm>
              <a:off x="4443207" y="3039415"/>
              <a:ext cx="82424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50" name="文本框 14"/>
            <p:cNvSpPr txBox="1">
              <a:spLocks noChangeArrowheads="1"/>
            </p:cNvSpPr>
            <p:nvPr/>
          </p:nvSpPr>
          <p:spPr bwMode="auto">
            <a:xfrm>
              <a:off x="4185633" y="3679299"/>
              <a:ext cx="12621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  <p:sp>
          <p:nvSpPr>
            <p:cNvPr id="18451" name="文本框 15"/>
            <p:cNvSpPr txBox="1">
              <a:spLocks noChangeArrowheads="1"/>
            </p:cNvSpPr>
            <p:nvPr/>
          </p:nvSpPr>
          <p:spPr bwMode="auto">
            <a:xfrm>
              <a:off x="6890194" y="3039415"/>
              <a:ext cx="82424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52" name="文本框 16"/>
            <p:cNvSpPr txBox="1">
              <a:spLocks noChangeArrowheads="1"/>
            </p:cNvSpPr>
            <p:nvPr/>
          </p:nvSpPr>
          <p:spPr bwMode="auto">
            <a:xfrm>
              <a:off x="6632620" y="3679299"/>
              <a:ext cx="12621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  <p:sp>
          <p:nvSpPr>
            <p:cNvPr id="18453" name="文本框 17"/>
            <p:cNvSpPr txBox="1">
              <a:spLocks noChangeArrowheads="1"/>
            </p:cNvSpPr>
            <p:nvPr/>
          </p:nvSpPr>
          <p:spPr bwMode="auto">
            <a:xfrm>
              <a:off x="9337176" y="3023342"/>
              <a:ext cx="82424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54" name="文本框 18"/>
            <p:cNvSpPr txBox="1">
              <a:spLocks noChangeArrowheads="1"/>
            </p:cNvSpPr>
            <p:nvPr/>
          </p:nvSpPr>
          <p:spPr bwMode="auto">
            <a:xfrm>
              <a:off x="9079602" y="3663226"/>
              <a:ext cx="12621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</p:grpSp>
      <p:sp>
        <p:nvSpPr>
          <p:cNvPr id="18436" name="文本框 19"/>
          <p:cNvSpPr txBox="1">
            <a:spLocks noChangeArrowheads="1"/>
          </p:cNvSpPr>
          <p:nvPr/>
        </p:nvSpPr>
        <p:spPr bwMode="auto">
          <a:xfrm>
            <a:off x="1658938" y="4286250"/>
            <a:ext cx="17002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</a:p>
        </p:txBody>
      </p:sp>
      <p:sp>
        <p:nvSpPr>
          <p:cNvPr id="23" name="矩形 22"/>
          <p:cNvSpPr/>
          <p:nvPr/>
        </p:nvSpPr>
        <p:spPr>
          <a:xfrm>
            <a:off x="0" y="6575425"/>
            <a:ext cx="12192000" cy="282575"/>
          </a:xfrm>
          <a:prstGeom prst="rect">
            <a:avLst/>
          </a:prstGeom>
          <a:solidFill>
            <a:srgbClr val="1D6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21"/>
          <p:cNvSpPr txBox="1">
            <a:spLocks noChangeArrowheads="1"/>
          </p:cNvSpPr>
          <p:nvPr/>
        </p:nvSpPr>
        <p:spPr bwMode="auto">
          <a:xfrm>
            <a:off x="357188" y="242888"/>
            <a:ext cx="2830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研究的主要内容</a:t>
            </a:r>
          </a:p>
        </p:txBody>
      </p:sp>
      <p:grpSp>
        <p:nvGrpSpPr>
          <p:cNvPr id="19459" name="组合 19"/>
          <p:cNvGrpSpPr/>
          <p:nvPr/>
        </p:nvGrpSpPr>
        <p:grpSpPr bwMode="auto">
          <a:xfrm>
            <a:off x="2528888" y="1397000"/>
            <a:ext cx="3748087" cy="1185863"/>
            <a:chOff x="2529014" y="1397314"/>
            <a:chExt cx="3747752" cy="1184856"/>
          </a:xfrm>
        </p:grpSpPr>
        <p:sp>
          <p:nvSpPr>
            <p:cNvPr id="21" name="圆角矩形 20"/>
            <p:cNvSpPr/>
            <p:nvPr/>
          </p:nvSpPr>
          <p:spPr>
            <a:xfrm rot="10800000">
              <a:off x="2529014" y="1624134"/>
              <a:ext cx="3362024" cy="95803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dist="38100" dir="6300000" algn="ctr" rotWithShape="0">
                <a:srgbClr val="000000">
                  <a:alpha val="5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五边形 22"/>
            <p:cNvSpPr/>
            <p:nvPr/>
          </p:nvSpPr>
          <p:spPr>
            <a:xfrm rot="10800000">
              <a:off x="3816361" y="1397314"/>
              <a:ext cx="2460405" cy="437778"/>
            </a:xfrm>
            <a:prstGeom prst="homePlate">
              <a:avLst/>
            </a:prstGeom>
            <a:solidFill>
              <a:srgbClr val="4AADC5"/>
            </a:solidFill>
            <a:ln>
              <a:noFill/>
            </a:ln>
            <a:effectLst>
              <a:outerShdw blurRad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479" name="文本框 23"/>
            <p:cNvSpPr txBox="1">
              <a:spLocks noChangeArrowheads="1"/>
            </p:cNvSpPr>
            <p:nvPr/>
          </p:nvSpPr>
          <p:spPr bwMode="auto">
            <a:xfrm>
              <a:off x="4398035" y="1416199"/>
              <a:ext cx="129759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9480" name="矩形 24"/>
            <p:cNvSpPr>
              <a:spLocks noChangeArrowheads="1"/>
            </p:cNvSpPr>
            <p:nvPr/>
          </p:nvSpPr>
          <p:spPr bwMode="auto">
            <a:xfrm>
              <a:off x="2755558" y="1897414"/>
              <a:ext cx="2940073" cy="644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由一群充满青春朝气的年轻人组成。春种一粒粟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秋收万颗籽，点滴进步，成就价值是我们的一贯的追求。</a:t>
              </a:r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460" name="组合 25"/>
          <p:cNvGrpSpPr/>
          <p:nvPr/>
        </p:nvGrpSpPr>
        <p:grpSpPr bwMode="auto">
          <a:xfrm>
            <a:off x="5889625" y="2543175"/>
            <a:ext cx="3748088" cy="1190625"/>
            <a:chOff x="5890401" y="2543745"/>
            <a:chExt cx="3747752" cy="1190225"/>
          </a:xfrm>
        </p:grpSpPr>
        <p:sp>
          <p:nvSpPr>
            <p:cNvPr id="27" name="圆角矩形 26"/>
            <p:cNvSpPr/>
            <p:nvPr/>
          </p:nvSpPr>
          <p:spPr>
            <a:xfrm>
              <a:off x="6276129" y="2775442"/>
              <a:ext cx="3362024" cy="95852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dist="38100" dir="6300000" algn="ctr" rotWithShape="0">
                <a:srgbClr val="000000">
                  <a:alpha val="5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8" name="五边形 27"/>
            <p:cNvSpPr/>
            <p:nvPr/>
          </p:nvSpPr>
          <p:spPr>
            <a:xfrm>
              <a:off x="5890401" y="2543745"/>
              <a:ext cx="2460404" cy="438003"/>
            </a:xfrm>
            <a:prstGeom prst="homePlate">
              <a:avLst/>
            </a:prstGeom>
            <a:solidFill>
              <a:srgbClr val="1F3240"/>
            </a:solidFill>
            <a:ln>
              <a:noFill/>
            </a:ln>
            <a:effectLst>
              <a:outerShdw blurRad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475" name="文本框 28"/>
            <p:cNvSpPr txBox="1">
              <a:spLocks noChangeArrowheads="1"/>
            </p:cNvSpPr>
            <p:nvPr/>
          </p:nvSpPr>
          <p:spPr bwMode="auto">
            <a:xfrm>
              <a:off x="6467770" y="2560087"/>
              <a:ext cx="129759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9476" name="矩形 29"/>
            <p:cNvSpPr>
              <a:spLocks noChangeArrowheads="1"/>
            </p:cNvSpPr>
            <p:nvPr/>
          </p:nvSpPr>
          <p:spPr bwMode="auto">
            <a:xfrm>
              <a:off x="6465425" y="3059836"/>
              <a:ext cx="3047065" cy="644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由一群充满青春朝气的年轻人组成。春种一粒粟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秋收万颗籽，点滴进步，成就价值是我们的一贯的追求。</a:t>
              </a:r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461" name="组合 30"/>
          <p:cNvGrpSpPr/>
          <p:nvPr/>
        </p:nvGrpSpPr>
        <p:grpSpPr bwMode="auto">
          <a:xfrm>
            <a:off x="2528888" y="3733800"/>
            <a:ext cx="3748087" cy="1184275"/>
            <a:chOff x="2529015" y="3733969"/>
            <a:chExt cx="3747752" cy="1184856"/>
          </a:xfrm>
        </p:grpSpPr>
        <p:sp>
          <p:nvSpPr>
            <p:cNvPr id="32" name="圆角矩形 31"/>
            <p:cNvSpPr/>
            <p:nvPr/>
          </p:nvSpPr>
          <p:spPr>
            <a:xfrm rot="10800000">
              <a:off x="2529015" y="3961093"/>
              <a:ext cx="3362024" cy="957732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dist="38100" dir="6300000" algn="ctr" rotWithShape="0">
                <a:srgbClr val="000000">
                  <a:alpha val="5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3" name="五边形 32"/>
            <p:cNvSpPr/>
            <p:nvPr/>
          </p:nvSpPr>
          <p:spPr>
            <a:xfrm rot="10800000">
              <a:off x="3816362" y="3733969"/>
              <a:ext cx="2460405" cy="438365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471" name="文本框 33"/>
            <p:cNvSpPr txBox="1">
              <a:spLocks noChangeArrowheads="1"/>
            </p:cNvSpPr>
            <p:nvPr/>
          </p:nvSpPr>
          <p:spPr bwMode="auto">
            <a:xfrm>
              <a:off x="4353771" y="3752855"/>
              <a:ext cx="129759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9472" name="矩形 34"/>
            <p:cNvSpPr>
              <a:spLocks noChangeArrowheads="1"/>
            </p:cNvSpPr>
            <p:nvPr/>
          </p:nvSpPr>
          <p:spPr bwMode="auto">
            <a:xfrm>
              <a:off x="2735961" y="4190737"/>
              <a:ext cx="2959670" cy="645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由一群充满青春朝气的年轻人组成。春种一粒粟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秋收万颗籽，点滴进步，成就价值是我们的一贯的追求。</a:t>
              </a:r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462" name="组合 35"/>
          <p:cNvGrpSpPr/>
          <p:nvPr/>
        </p:nvGrpSpPr>
        <p:grpSpPr bwMode="auto">
          <a:xfrm>
            <a:off x="5889625" y="4994275"/>
            <a:ext cx="3748088" cy="1190625"/>
            <a:chOff x="5890401" y="4994093"/>
            <a:chExt cx="3747752" cy="1190225"/>
          </a:xfrm>
        </p:grpSpPr>
        <p:sp>
          <p:nvSpPr>
            <p:cNvPr id="37" name="圆角矩形 36"/>
            <p:cNvSpPr/>
            <p:nvPr/>
          </p:nvSpPr>
          <p:spPr>
            <a:xfrm>
              <a:off x="6276129" y="5225790"/>
              <a:ext cx="3362024" cy="95852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dist="38100" dir="6300000" algn="ctr" rotWithShape="0">
                <a:srgbClr val="000000">
                  <a:alpha val="5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8" name="五边形 37"/>
            <p:cNvSpPr/>
            <p:nvPr/>
          </p:nvSpPr>
          <p:spPr>
            <a:xfrm>
              <a:off x="5890401" y="4994093"/>
              <a:ext cx="2460404" cy="438003"/>
            </a:xfrm>
            <a:prstGeom prst="homePlate">
              <a:avLst/>
            </a:prstGeom>
            <a:solidFill>
              <a:srgbClr val="90AE21"/>
            </a:solidFill>
            <a:ln>
              <a:noFill/>
            </a:ln>
            <a:effectLst>
              <a:outerShdw blurRad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467" name="文本框 38"/>
            <p:cNvSpPr txBox="1">
              <a:spLocks noChangeArrowheads="1"/>
            </p:cNvSpPr>
            <p:nvPr/>
          </p:nvSpPr>
          <p:spPr bwMode="auto">
            <a:xfrm>
              <a:off x="6465425" y="5019588"/>
              <a:ext cx="129759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9468" name="矩形 39"/>
            <p:cNvSpPr>
              <a:spLocks noChangeArrowheads="1"/>
            </p:cNvSpPr>
            <p:nvPr/>
          </p:nvSpPr>
          <p:spPr bwMode="auto">
            <a:xfrm>
              <a:off x="6465425" y="5490438"/>
              <a:ext cx="3047065" cy="644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由一群充满青春朝气的年轻人组成。春种一粒粟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秋收万颗籽，点滴进步，成就价值是我们的一贯的追求。</a:t>
              </a:r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" name="任意多边形 40"/>
          <p:cNvSpPr/>
          <p:nvPr/>
        </p:nvSpPr>
        <p:spPr>
          <a:xfrm>
            <a:off x="5889625" y="933450"/>
            <a:ext cx="387350" cy="5803900"/>
          </a:xfrm>
          <a:custGeom>
            <a:avLst/>
            <a:gdLst>
              <a:gd name="connsiteX0" fmla="*/ 193183 w 386366"/>
              <a:gd name="connsiteY0" fmla="*/ 0 h 5943085"/>
              <a:gd name="connsiteX1" fmla="*/ 386366 w 386366"/>
              <a:gd name="connsiteY1" fmla="*/ 193183 h 5943085"/>
              <a:gd name="connsiteX2" fmla="*/ 386366 w 386366"/>
              <a:gd name="connsiteY2" fmla="*/ 5943085 h 5943085"/>
              <a:gd name="connsiteX3" fmla="*/ 0 w 386366"/>
              <a:gd name="connsiteY3" fmla="*/ 5943085 h 5943085"/>
              <a:gd name="connsiteX4" fmla="*/ 0 w 386366"/>
              <a:gd name="connsiteY4" fmla="*/ 193183 h 5943085"/>
              <a:gd name="connsiteX5" fmla="*/ 193183 w 386366"/>
              <a:gd name="connsiteY5" fmla="*/ 0 h 594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6366" h="5943085">
                <a:moveTo>
                  <a:pt x="193183" y="0"/>
                </a:moveTo>
                <a:cubicBezTo>
                  <a:pt x="299875" y="0"/>
                  <a:pt x="386366" y="86491"/>
                  <a:pt x="386366" y="193183"/>
                </a:cubicBezTo>
                <a:lnTo>
                  <a:pt x="386366" y="5943085"/>
                </a:lnTo>
                <a:lnTo>
                  <a:pt x="0" y="5943085"/>
                </a:lnTo>
                <a:lnTo>
                  <a:pt x="0" y="193183"/>
                </a:lnTo>
                <a:cubicBezTo>
                  <a:pt x="0" y="86491"/>
                  <a:pt x="86491" y="0"/>
                  <a:pt x="193183" y="0"/>
                </a:cubicBezTo>
                <a:close/>
              </a:path>
            </a:pathLst>
          </a:custGeom>
          <a:solidFill>
            <a:srgbClr val="9A8971"/>
          </a:solidFill>
          <a:ln>
            <a:noFill/>
          </a:ln>
          <a:effectLst>
            <a:outerShdw blurRad="50800" dist="76200" dir="624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0" y="6575425"/>
            <a:ext cx="12192000" cy="282575"/>
          </a:xfrm>
          <a:prstGeom prst="rect">
            <a:avLst/>
          </a:prstGeom>
          <a:solidFill>
            <a:srgbClr val="1D6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21"/>
          <p:cNvSpPr txBox="1">
            <a:spLocks noChangeArrowheads="1"/>
          </p:cNvSpPr>
          <p:nvPr/>
        </p:nvSpPr>
        <p:spPr bwMode="auto">
          <a:xfrm>
            <a:off x="357188" y="242888"/>
            <a:ext cx="2830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研究的主要内容</a:t>
            </a:r>
          </a:p>
        </p:txBody>
      </p:sp>
      <p:grpSp>
        <p:nvGrpSpPr>
          <p:cNvPr id="20483" name="组合 2"/>
          <p:cNvGrpSpPr/>
          <p:nvPr/>
        </p:nvGrpSpPr>
        <p:grpSpPr bwMode="auto">
          <a:xfrm>
            <a:off x="4646613" y="2151063"/>
            <a:ext cx="1363662" cy="1344612"/>
            <a:chOff x="4532982" y="1790441"/>
            <a:chExt cx="1363697" cy="1345783"/>
          </a:xfrm>
        </p:grpSpPr>
        <p:grpSp>
          <p:nvGrpSpPr>
            <p:cNvPr id="20510" name="组合 3"/>
            <p:cNvGrpSpPr/>
            <p:nvPr/>
          </p:nvGrpSpPr>
          <p:grpSpPr bwMode="auto">
            <a:xfrm>
              <a:off x="4716482" y="1946696"/>
              <a:ext cx="996696" cy="1033272"/>
              <a:chOff x="4716482" y="1946696"/>
              <a:chExt cx="996696" cy="1033272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4717137" y="1946152"/>
                <a:ext cx="995388" cy="1034362"/>
              </a:xfrm>
              <a:prstGeom prst="rect">
                <a:avLst/>
              </a:prstGeom>
              <a:solidFill>
                <a:srgbClr val="3CBD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0513" name="文本框 6"/>
              <p:cNvSpPr txBox="1">
                <a:spLocks noChangeArrowheads="1"/>
              </p:cNvSpPr>
              <p:nvPr/>
            </p:nvSpPr>
            <p:spPr bwMode="auto">
              <a:xfrm>
                <a:off x="4958798" y="2140166"/>
                <a:ext cx="475488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  <a:endParaRPr lang="zh-CN" altLang="en-US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20511" name="图片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32982" y="1790441"/>
              <a:ext cx="1363697" cy="1345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4" name="组合 7"/>
          <p:cNvGrpSpPr/>
          <p:nvPr/>
        </p:nvGrpSpPr>
        <p:grpSpPr bwMode="auto">
          <a:xfrm>
            <a:off x="4646613" y="3652838"/>
            <a:ext cx="1363662" cy="1344612"/>
            <a:chOff x="2303990" y="3530849"/>
            <a:chExt cx="1363697" cy="1345783"/>
          </a:xfrm>
        </p:grpSpPr>
        <p:grpSp>
          <p:nvGrpSpPr>
            <p:cNvPr id="20506" name="组合 8"/>
            <p:cNvGrpSpPr/>
            <p:nvPr/>
          </p:nvGrpSpPr>
          <p:grpSpPr bwMode="auto">
            <a:xfrm>
              <a:off x="2487490" y="3687104"/>
              <a:ext cx="996696" cy="1033272"/>
              <a:chOff x="4716482" y="1946696"/>
              <a:chExt cx="996696" cy="1033272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4717137" y="1946152"/>
                <a:ext cx="995388" cy="1034362"/>
              </a:xfrm>
              <a:prstGeom prst="rect">
                <a:avLst/>
              </a:prstGeom>
              <a:solidFill>
                <a:srgbClr val="4454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0509" name="文本框 11"/>
              <p:cNvSpPr txBox="1">
                <a:spLocks noChangeArrowheads="1"/>
              </p:cNvSpPr>
              <p:nvPr/>
            </p:nvSpPr>
            <p:spPr bwMode="auto">
              <a:xfrm>
                <a:off x="4958798" y="2140166"/>
                <a:ext cx="475488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</a:t>
                </a:r>
                <a:endParaRPr lang="zh-CN" altLang="en-US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20507" name="图片 9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303990" y="3530849"/>
              <a:ext cx="1363697" cy="1345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5" name="组合 12"/>
          <p:cNvGrpSpPr/>
          <p:nvPr/>
        </p:nvGrpSpPr>
        <p:grpSpPr bwMode="auto">
          <a:xfrm>
            <a:off x="6115050" y="2151063"/>
            <a:ext cx="1363663" cy="1344612"/>
            <a:chOff x="5214830" y="4137401"/>
            <a:chExt cx="1363697" cy="1345783"/>
          </a:xfrm>
        </p:grpSpPr>
        <p:grpSp>
          <p:nvGrpSpPr>
            <p:cNvPr id="20502" name="组合 13"/>
            <p:cNvGrpSpPr/>
            <p:nvPr/>
          </p:nvGrpSpPr>
          <p:grpSpPr bwMode="auto">
            <a:xfrm>
              <a:off x="5398330" y="4293656"/>
              <a:ext cx="996696" cy="1033272"/>
              <a:chOff x="4716482" y="1946696"/>
              <a:chExt cx="996696" cy="1033272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4717137" y="1946152"/>
                <a:ext cx="995388" cy="1034362"/>
              </a:xfrm>
              <a:prstGeom prst="rect">
                <a:avLst/>
              </a:prstGeom>
              <a:solidFill>
                <a:srgbClr val="FF5F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0505" name="文本框 16"/>
              <p:cNvSpPr txBox="1">
                <a:spLocks noChangeArrowheads="1"/>
              </p:cNvSpPr>
              <p:nvPr/>
            </p:nvSpPr>
            <p:spPr bwMode="auto">
              <a:xfrm>
                <a:off x="4958798" y="2140166"/>
                <a:ext cx="475488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</a:t>
                </a:r>
                <a:endParaRPr lang="zh-CN" altLang="en-US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20503" name="图片 1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214830" y="4137401"/>
              <a:ext cx="1363697" cy="1345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6" name="组合 17"/>
          <p:cNvGrpSpPr/>
          <p:nvPr/>
        </p:nvGrpSpPr>
        <p:grpSpPr bwMode="auto">
          <a:xfrm>
            <a:off x="6115050" y="3652838"/>
            <a:ext cx="1363663" cy="1344612"/>
            <a:chOff x="7269182" y="3814234"/>
            <a:chExt cx="1363697" cy="1345783"/>
          </a:xfrm>
        </p:grpSpPr>
        <p:grpSp>
          <p:nvGrpSpPr>
            <p:cNvPr id="20498" name="组合 18"/>
            <p:cNvGrpSpPr/>
            <p:nvPr/>
          </p:nvGrpSpPr>
          <p:grpSpPr bwMode="auto">
            <a:xfrm>
              <a:off x="7452682" y="3970489"/>
              <a:ext cx="996696" cy="1033272"/>
              <a:chOff x="4716482" y="1946696"/>
              <a:chExt cx="996696" cy="1033272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4717137" y="1946152"/>
                <a:ext cx="995388" cy="1034362"/>
              </a:xfrm>
              <a:prstGeom prst="rect">
                <a:avLst/>
              </a:prstGeom>
              <a:solidFill>
                <a:srgbClr val="93C1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0501" name="文本框 22"/>
              <p:cNvSpPr txBox="1">
                <a:spLocks noChangeArrowheads="1"/>
              </p:cNvSpPr>
              <p:nvPr/>
            </p:nvSpPr>
            <p:spPr bwMode="auto">
              <a:xfrm>
                <a:off x="4958798" y="2140166"/>
                <a:ext cx="475488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</a:t>
                </a:r>
                <a:endParaRPr lang="zh-CN" altLang="en-US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20499" name="图片 19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269182" y="3814234"/>
              <a:ext cx="1363697" cy="1345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矩形 23"/>
          <p:cNvSpPr/>
          <p:nvPr/>
        </p:nvSpPr>
        <p:spPr>
          <a:xfrm>
            <a:off x="357188" y="2216150"/>
            <a:ext cx="4010025" cy="2781300"/>
          </a:xfrm>
          <a:prstGeom prst="rect">
            <a:avLst/>
          </a:prstGeom>
          <a:noFill/>
          <a:ln w="190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7750175" y="2216150"/>
            <a:ext cx="4010025" cy="2781300"/>
          </a:xfrm>
          <a:prstGeom prst="rect">
            <a:avLst/>
          </a:prstGeom>
          <a:noFill/>
          <a:ln w="190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489" name="文本框 25"/>
          <p:cNvSpPr txBox="1">
            <a:spLocks noChangeArrowheads="1"/>
          </p:cNvSpPr>
          <p:nvPr/>
        </p:nvSpPr>
        <p:spPr bwMode="auto">
          <a:xfrm>
            <a:off x="434975" y="2316163"/>
            <a:ext cx="3381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4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0" name="文本框 26"/>
          <p:cNvSpPr txBox="1">
            <a:spLocks noChangeArrowheads="1"/>
          </p:cNvSpPr>
          <p:nvPr/>
        </p:nvSpPr>
        <p:spPr bwMode="auto">
          <a:xfrm>
            <a:off x="995363" y="2960688"/>
            <a:ext cx="29400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由一群充满青春朝气的年轻人组成。春种一粒粟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秋收万颗籽，点滴进步，成就价值是我们的一贯的追求。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1" name="文本框 27"/>
          <p:cNvSpPr txBox="1">
            <a:spLocks noChangeArrowheads="1"/>
          </p:cNvSpPr>
          <p:nvPr/>
        </p:nvSpPr>
        <p:spPr bwMode="auto">
          <a:xfrm>
            <a:off x="434975" y="3586163"/>
            <a:ext cx="3381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4800" b="1">
              <a:solidFill>
                <a:srgbClr val="4454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2" name="文本框 28"/>
          <p:cNvSpPr txBox="1">
            <a:spLocks noChangeArrowheads="1"/>
          </p:cNvSpPr>
          <p:nvPr/>
        </p:nvSpPr>
        <p:spPr bwMode="auto">
          <a:xfrm>
            <a:off x="995363" y="4094163"/>
            <a:ext cx="29400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由一群充满青春朝气的年轻人组成。春种一粒粟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秋收万颗籽，点滴进步，成就价值是我们的一贯的追求。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3" name="文本框 29"/>
          <p:cNvSpPr txBox="1">
            <a:spLocks noChangeArrowheads="1"/>
          </p:cNvSpPr>
          <p:nvPr/>
        </p:nvSpPr>
        <p:spPr bwMode="auto">
          <a:xfrm>
            <a:off x="7893050" y="2316163"/>
            <a:ext cx="339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>
                <a:solidFill>
                  <a:srgbClr val="FF5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4800" b="1">
              <a:solidFill>
                <a:srgbClr val="FF5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4" name="文本框 30"/>
          <p:cNvSpPr txBox="1">
            <a:spLocks noChangeArrowheads="1"/>
          </p:cNvSpPr>
          <p:nvPr/>
        </p:nvSpPr>
        <p:spPr bwMode="auto">
          <a:xfrm>
            <a:off x="8453438" y="2960688"/>
            <a:ext cx="29400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由一群充满青春朝气的年轻人组成。春种一粒粟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秋收万颗籽，点滴进步，成就价值是我们的一贯的追求。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5" name="文本框 31"/>
          <p:cNvSpPr txBox="1">
            <a:spLocks noChangeArrowheads="1"/>
          </p:cNvSpPr>
          <p:nvPr/>
        </p:nvSpPr>
        <p:spPr bwMode="auto">
          <a:xfrm>
            <a:off x="7893050" y="3586163"/>
            <a:ext cx="3397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>
                <a:solidFill>
                  <a:srgbClr val="93C1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4800" b="1">
              <a:solidFill>
                <a:srgbClr val="93C1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6" name="文本框 32"/>
          <p:cNvSpPr txBox="1">
            <a:spLocks noChangeArrowheads="1"/>
          </p:cNvSpPr>
          <p:nvPr/>
        </p:nvSpPr>
        <p:spPr bwMode="auto">
          <a:xfrm>
            <a:off x="8453438" y="4094163"/>
            <a:ext cx="29400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由一群充满青春朝气的年轻人组成。春种一粒粟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秋收万颗籽，点滴进步，成就价值是我们的一贯的追求。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6575425"/>
            <a:ext cx="12192000" cy="282575"/>
          </a:xfrm>
          <a:prstGeom prst="rect">
            <a:avLst/>
          </a:prstGeom>
          <a:solidFill>
            <a:srgbClr val="1D6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21"/>
          <p:cNvSpPr txBox="1">
            <a:spLocks noChangeArrowheads="1"/>
          </p:cNvSpPr>
          <p:nvPr/>
        </p:nvSpPr>
        <p:spPr bwMode="auto">
          <a:xfrm>
            <a:off x="357188" y="242888"/>
            <a:ext cx="2830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研究的主要内容</a:t>
            </a:r>
          </a:p>
        </p:txBody>
      </p:sp>
      <p:grpSp>
        <p:nvGrpSpPr>
          <p:cNvPr id="21507" name="组合 2"/>
          <p:cNvGrpSpPr/>
          <p:nvPr/>
        </p:nvGrpSpPr>
        <p:grpSpPr bwMode="auto">
          <a:xfrm>
            <a:off x="1885950" y="2287588"/>
            <a:ext cx="7935913" cy="2903537"/>
            <a:chOff x="1465305" y="1925581"/>
            <a:chExt cx="7936394" cy="2902857"/>
          </a:xfrm>
        </p:grpSpPr>
        <p:sp>
          <p:nvSpPr>
            <p:cNvPr id="21509" name="矩形 3"/>
            <p:cNvSpPr>
              <a:spLocks noChangeArrowheads="1"/>
            </p:cNvSpPr>
            <p:nvPr/>
          </p:nvSpPr>
          <p:spPr bwMode="auto">
            <a:xfrm>
              <a:off x="1465305" y="3285953"/>
              <a:ext cx="4198262" cy="1384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20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品过春绿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难忘秋黄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回味春华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欣喜。希望我们的活力和热情能带给您工作上的成就和收获。和工作室一起，感受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带来的魅力和喜悦吧！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1510" name="组合 4"/>
            <p:cNvGrpSpPr/>
            <p:nvPr/>
          </p:nvGrpSpPr>
          <p:grpSpPr bwMode="auto">
            <a:xfrm>
              <a:off x="1611829" y="1925581"/>
              <a:ext cx="7789870" cy="2902857"/>
              <a:chOff x="1611829" y="1925581"/>
              <a:chExt cx="7789870" cy="2902857"/>
            </a:xfrm>
          </p:grpSpPr>
          <p:grpSp>
            <p:nvGrpSpPr>
              <p:cNvPr id="21511" name="组合 5"/>
              <p:cNvGrpSpPr/>
              <p:nvPr/>
            </p:nvGrpSpPr>
            <p:grpSpPr bwMode="auto">
              <a:xfrm>
                <a:off x="6319158" y="1925581"/>
                <a:ext cx="3082541" cy="2902857"/>
                <a:chOff x="6914243" y="1291772"/>
                <a:chExt cx="4030663" cy="3795712"/>
              </a:xfrm>
            </p:grpSpPr>
            <p:grpSp>
              <p:nvGrpSpPr>
                <p:cNvPr id="21514" name="组合 4"/>
                <p:cNvGrpSpPr/>
                <p:nvPr/>
              </p:nvGrpSpPr>
              <p:grpSpPr bwMode="auto">
                <a:xfrm>
                  <a:off x="8403318" y="1291772"/>
                  <a:ext cx="1052513" cy="1044575"/>
                  <a:chOff x="1977747" y="1270594"/>
                  <a:chExt cx="899446" cy="892198"/>
                </a:xfrm>
              </p:grpSpPr>
              <p:sp>
                <p:nvSpPr>
                  <p:cNvPr id="77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1974779" y="1270594"/>
                    <a:ext cx="902969" cy="891597"/>
                  </a:xfrm>
                  <a:prstGeom prst="ellipse">
                    <a:avLst/>
                  </a:prstGeom>
                  <a:solidFill>
                    <a:srgbClr val="BF5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78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2024451" y="1313135"/>
                    <a:ext cx="803625" cy="799424"/>
                  </a:xfrm>
                  <a:prstGeom prst="ellipse">
                    <a:avLst/>
                  </a:prstGeom>
                  <a:solidFill>
                    <a:srgbClr val="F36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79" name="Freeform 109"/>
                  <p:cNvSpPr/>
                  <p:nvPr/>
                </p:nvSpPr>
                <p:spPr bwMode="auto">
                  <a:xfrm>
                    <a:off x="2012033" y="1469121"/>
                    <a:ext cx="720247" cy="666483"/>
                  </a:xfrm>
                  <a:custGeom>
                    <a:avLst/>
                    <a:gdLst>
                      <a:gd name="T0" fmla="*/ 47 w 198"/>
                      <a:gd name="T1" fmla="*/ 4 h 184"/>
                      <a:gd name="T2" fmla="*/ 0 w 198"/>
                      <a:gd name="T3" fmla="*/ 52 h 184"/>
                      <a:gd name="T4" fmla="*/ 4 w 198"/>
                      <a:gd name="T5" fmla="*/ 111 h 184"/>
                      <a:gd name="T6" fmla="*/ 56 w 198"/>
                      <a:gd name="T7" fmla="*/ 172 h 184"/>
                      <a:gd name="T8" fmla="*/ 123 w 198"/>
                      <a:gd name="T9" fmla="*/ 184 h 184"/>
                      <a:gd name="T10" fmla="*/ 149 w 198"/>
                      <a:gd name="T11" fmla="*/ 174 h 184"/>
                      <a:gd name="T12" fmla="*/ 191 w 198"/>
                      <a:gd name="T13" fmla="*/ 132 h 184"/>
                      <a:gd name="T14" fmla="*/ 198 w 198"/>
                      <a:gd name="T15" fmla="*/ 122 h 184"/>
                      <a:gd name="T16" fmla="*/ 196 w 198"/>
                      <a:gd name="T17" fmla="*/ 113 h 184"/>
                      <a:gd name="T18" fmla="*/ 165 w 198"/>
                      <a:gd name="T19" fmla="*/ 87 h 184"/>
                      <a:gd name="T20" fmla="*/ 175 w 198"/>
                      <a:gd name="T21" fmla="*/ 78 h 184"/>
                      <a:gd name="T22" fmla="*/ 170 w 198"/>
                      <a:gd name="T23" fmla="*/ 2 h 184"/>
                      <a:gd name="T24" fmla="*/ 59 w 198"/>
                      <a:gd name="T25" fmla="*/ 0 h 184"/>
                      <a:gd name="T26" fmla="*/ 47 w 198"/>
                      <a:gd name="T27" fmla="*/ 4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98" h="184">
                        <a:moveTo>
                          <a:pt x="47" y="4"/>
                        </a:moveTo>
                        <a:lnTo>
                          <a:pt x="0" y="52"/>
                        </a:lnTo>
                        <a:lnTo>
                          <a:pt x="4" y="111"/>
                        </a:lnTo>
                        <a:lnTo>
                          <a:pt x="56" y="172"/>
                        </a:lnTo>
                        <a:lnTo>
                          <a:pt x="123" y="184"/>
                        </a:lnTo>
                        <a:lnTo>
                          <a:pt x="149" y="174"/>
                        </a:lnTo>
                        <a:lnTo>
                          <a:pt x="191" y="132"/>
                        </a:lnTo>
                        <a:lnTo>
                          <a:pt x="198" y="122"/>
                        </a:lnTo>
                        <a:lnTo>
                          <a:pt x="196" y="113"/>
                        </a:lnTo>
                        <a:lnTo>
                          <a:pt x="165" y="87"/>
                        </a:lnTo>
                        <a:lnTo>
                          <a:pt x="175" y="78"/>
                        </a:lnTo>
                        <a:lnTo>
                          <a:pt x="170" y="2"/>
                        </a:lnTo>
                        <a:lnTo>
                          <a:pt x="59" y="0"/>
                        </a:lnTo>
                        <a:lnTo>
                          <a:pt x="47" y="4"/>
                        </a:lnTo>
                        <a:close/>
                      </a:path>
                    </a:pathLst>
                  </a:custGeom>
                  <a:solidFill>
                    <a:srgbClr val="BF5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80" name="Freeform 110"/>
                  <p:cNvSpPr>
                    <a:spLocks noEditPoints="1"/>
                  </p:cNvSpPr>
                  <p:nvPr/>
                </p:nvSpPr>
                <p:spPr bwMode="auto">
                  <a:xfrm>
                    <a:off x="2182337" y="1458485"/>
                    <a:ext cx="473661" cy="301335"/>
                  </a:xfrm>
                  <a:custGeom>
                    <a:avLst/>
                    <a:gdLst>
                      <a:gd name="T0" fmla="*/ 51 w 55"/>
                      <a:gd name="T1" fmla="*/ 0 h 35"/>
                      <a:gd name="T2" fmla="*/ 4 w 55"/>
                      <a:gd name="T3" fmla="*/ 0 h 35"/>
                      <a:gd name="T4" fmla="*/ 0 w 55"/>
                      <a:gd name="T5" fmla="*/ 4 h 35"/>
                      <a:gd name="T6" fmla="*/ 0 w 55"/>
                      <a:gd name="T7" fmla="*/ 31 h 35"/>
                      <a:gd name="T8" fmla="*/ 4 w 55"/>
                      <a:gd name="T9" fmla="*/ 35 h 35"/>
                      <a:gd name="T10" fmla="*/ 51 w 55"/>
                      <a:gd name="T11" fmla="*/ 35 h 35"/>
                      <a:gd name="T12" fmla="*/ 55 w 55"/>
                      <a:gd name="T13" fmla="*/ 31 h 35"/>
                      <a:gd name="T14" fmla="*/ 55 w 55"/>
                      <a:gd name="T15" fmla="*/ 4 h 35"/>
                      <a:gd name="T16" fmla="*/ 51 w 55"/>
                      <a:gd name="T17" fmla="*/ 0 h 35"/>
                      <a:gd name="T18" fmla="*/ 49 w 55"/>
                      <a:gd name="T19" fmla="*/ 28 h 35"/>
                      <a:gd name="T20" fmla="*/ 46 w 55"/>
                      <a:gd name="T21" fmla="*/ 31 h 35"/>
                      <a:gd name="T22" fmla="*/ 9 w 55"/>
                      <a:gd name="T23" fmla="*/ 31 h 35"/>
                      <a:gd name="T24" fmla="*/ 6 w 55"/>
                      <a:gd name="T25" fmla="*/ 28 h 35"/>
                      <a:gd name="T26" fmla="*/ 6 w 55"/>
                      <a:gd name="T27" fmla="*/ 8 h 35"/>
                      <a:gd name="T28" fmla="*/ 9 w 55"/>
                      <a:gd name="T29" fmla="*/ 5 h 35"/>
                      <a:gd name="T30" fmla="*/ 46 w 55"/>
                      <a:gd name="T31" fmla="*/ 5 h 35"/>
                      <a:gd name="T32" fmla="*/ 49 w 55"/>
                      <a:gd name="T33" fmla="*/ 8 h 35"/>
                      <a:gd name="T34" fmla="*/ 49 w 55"/>
                      <a:gd name="T35" fmla="*/ 28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55" h="35">
                        <a:moveTo>
                          <a:pt x="51" y="0"/>
                        </a:move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1" y="0"/>
                          <a:pt x="0" y="2"/>
                          <a:pt x="0" y="4"/>
                        </a:cubicBezTo>
                        <a:cubicBezTo>
                          <a:pt x="0" y="31"/>
                          <a:pt x="0" y="31"/>
                          <a:pt x="0" y="31"/>
                        </a:cubicBezTo>
                        <a:cubicBezTo>
                          <a:pt x="0" y="34"/>
                          <a:pt x="1" y="35"/>
                          <a:pt x="4" y="35"/>
                        </a:cubicBezTo>
                        <a:cubicBezTo>
                          <a:pt x="51" y="35"/>
                          <a:pt x="51" y="35"/>
                          <a:pt x="51" y="35"/>
                        </a:cubicBezTo>
                        <a:cubicBezTo>
                          <a:pt x="54" y="35"/>
                          <a:pt x="55" y="34"/>
                          <a:pt x="55" y="31"/>
                        </a:cubicBezTo>
                        <a:cubicBezTo>
                          <a:pt x="55" y="4"/>
                          <a:pt x="55" y="4"/>
                          <a:pt x="55" y="4"/>
                        </a:cubicBezTo>
                        <a:cubicBezTo>
                          <a:pt x="55" y="2"/>
                          <a:pt x="54" y="0"/>
                          <a:pt x="51" y="0"/>
                        </a:cubicBezTo>
                        <a:close/>
                        <a:moveTo>
                          <a:pt x="49" y="28"/>
                        </a:moveTo>
                        <a:cubicBezTo>
                          <a:pt x="49" y="29"/>
                          <a:pt x="48" y="31"/>
                          <a:pt x="46" y="31"/>
                        </a:cubicBezTo>
                        <a:cubicBezTo>
                          <a:pt x="9" y="31"/>
                          <a:pt x="9" y="31"/>
                          <a:pt x="9" y="31"/>
                        </a:cubicBezTo>
                        <a:cubicBezTo>
                          <a:pt x="7" y="31"/>
                          <a:pt x="6" y="29"/>
                          <a:pt x="6" y="28"/>
                        </a:cubicBezTo>
                        <a:cubicBezTo>
                          <a:pt x="6" y="8"/>
                          <a:pt x="6" y="8"/>
                          <a:pt x="6" y="8"/>
                        </a:cubicBezTo>
                        <a:cubicBezTo>
                          <a:pt x="6" y="7"/>
                          <a:pt x="7" y="5"/>
                          <a:pt x="9" y="5"/>
                        </a:cubicBezTo>
                        <a:cubicBezTo>
                          <a:pt x="46" y="5"/>
                          <a:pt x="46" y="5"/>
                          <a:pt x="46" y="5"/>
                        </a:cubicBezTo>
                        <a:cubicBezTo>
                          <a:pt x="48" y="5"/>
                          <a:pt x="49" y="7"/>
                          <a:pt x="49" y="8"/>
                        </a:cubicBezTo>
                        <a:lnTo>
                          <a:pt x="49" y="28"/>
                        </a:lnTo>
                        <a:close/>
                      </a:path>
                    </a:pathLst>
                  </a:custGeom>
                  <a:solidFill>
                    <a:schemeClr val="tx1">
                      <a:alpha val="2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81" name="Freeform 111"/>
                  <p:cNvSpPr>
                    <a:spLocks noEditPoints="1"/>
                  </p:cNvSpPr>
                  <p:nvPr/>
                </p:nvSpPr>
                <p:spPr bwMode="auto">
                  <a:xfrm>
                    <a:off x="2106056" y="1777546"/>
                    <a:ext cx="626224" cy="170166"/>
                  </a:xfrm>
                  <a:custGeom>
                    <a:avLst/>
                    <a:gdLst>
                      <a:gd name="T0" fmla="*/ 66 w 73"/>
                      <a:gd name="T1" fmla="*/ 3 h 20"/>
                      <a:gd name="T2" fmla="*/ 63 w 73"/>
                      <a:gd name="T3" fmla="*/ 0 h 20"/>
                      <a:gd name="T4" fmla="*/ 10 w 73"/>
                      <a:gd name="T5" fmla="*/ 0 h 20"/>
                      <a:gd name="T6" fmla="*/ 6 w 73"/>
                      <a:gd name="T7" fmla="*/ 4 h 20"/>
                      <a:gd name="T8" fmla="*/ 1 w 73"/>
                      <a:gd name="T9" fmla="*/ 14 h 20"/>
                      <a:gd name="T10" fmla="*/ 72 w 73"/>
                      <a:gd name="T11" fmla="*/ 14 h 20"/>
                      <a:gd name="T12" fmla="*/ 66 w 73"/>
                      <a:gd name="T13" fmla="*/ 3 h 20"/>
                      <a:gd name="T14" fmla="*/ 25 w 73"/>
                      <a:gd name="T15" fmla="*/ 12 h 20"/>
                      <a:gd name="T16" fmla="*/ 26 w 73"/>
                      <a:gd name="T17" fmla="*/ 9 h 20"/>
                      <a:gd name="T18" fmla="*/ 46 w 73"/>
                      <a:gd name="T19" fmla="*/ 9 h 20"/>
                      <a:gd name="T20" fmla="*/ 48 w 73"/>
                      <a:gd name="T21" fmla="*/ 12 h 20"/>
                      <a:gd name="T22" fmla="*/ 25 w 73"/>
                      <a:gd name="T23" fmla="*/ 12 h 20"/>
                      <a:gd name="T24" fmla="*/ 62 w 73"/>
                      <a:gd name="T25" fmla="*/ 7 h 20"/>
                      <a:gd name="T26" fmla="*/ 11 w 73"/>
                      <a:gd name="T27" fmla="*/ 7 h 20"/>
                      <a:gd name="T28" fmla="*/ 9 w 73"/>
                      <a:gd name="T29" fmla="*/ 6 h 20"/>
                      <a:gd name="T30" fmla="*/ 10 w 73"/>
                      <a:gd name="T31" fmla="*/ 4 h 20"/>
                      <a:gd name="T32" fmla="*/ 13 w 73"/>
                      <a:gd name="T33" fmla="*/ 2 h 20"/>
                      <a:gd name="T34" fmla="*/ 61 w 73"/>
                      <a:gd name="T35" fmla="*/ 2 h 20"/>
                      <a:gd name="T36" fmla="*/ 63 w 73"/>
                      <a:gd name="T37" fmla="*/ 4 h 20"/>
                      <a:gd name="T38" fmla="*/ 64 w 73"/>
                      <a:gd name="T39" fmla="*/ 6 h 20"/>
                      <a:gd name="T40" fmla="*/ 62 w 73"/>
                      <a:gd name="T41" fmla="*/ 7 h 20"/>
                      <a:gd name="T42" fmla="*/ 0 w 73"/>
                      <a:gd name="T43" fmla="*/ 16 h 20"/>
                      <a:gd name="T44" fmla="*/ 3 w 73"/>
                      <a:gd name="T45" fmla="*/ 20 h 20"/>
                      <a:gd name="T46" fmla="*/ 70 w 73"/>
                      <a:gd name="T47" fmla="*/ 20 h 20"/>
                      <a:gd name="T48" fmla="*/ 73 w 73"/>
                      <a:gd name="T49" fmla="*/ 16 h 20"/>
                      <a:gd name="T50" fmla="*/ 0 w 73"/>
                      <a:gd name="T51" fmla="*/ 1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73" h="20">
                        <a:moveTo>
                          <a:pt x="66" y="3"/>
                        </a:moveTo>
                        <a:cubicBezTo>
                          <a:pt x="66" y="2"/>
                          <a:pt x="65" y="0"/>
                          <a:pt x="63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8" y="0"/>
                          <a:pt x="7" y="2"/>
                          <a:pt x="6" y="4"/>
                        </a:cubicBezTo>
                        <a:cubicBezTo>
                          <a:pt x="1" y="14"/>
                          <a:pt x="1" y="14"/>
                          <a:pt x="1" y="14"/>
                        </a:cubicBezTo>
                        <a:cubicBezTo>
                          <a:pt x="72" y="14"/>
                          <a:pt x="72" y="14"/>
                          <a:pt x="72" y="14"/>
                        </a:cubicBezTo>
                        <a:lnTo>
                          <a:pt x="66" y="3"/>
                        </a:lnTo>
                        <a:close/>
                        <a:moveTo>
                          <a:pt x="25" y="12"/>
                        </a:moveTo>
                        <a:cubicBezTo>
                          <a:pt x="26" y="9"/>
                          <a:pt x="26" y="9"/>
                          <a:pt x="26" y="9"/>
                        </a:cubicBezTo>
                        <a:cubicBezTo>
                          <a:pt x="46" y="9"/>
                          <a:pt x="46" y="9"/>
                          <a:pt x="46" y="9"/>
                        </a:cubicBezTo>
                        <a:cubicBezTo>
                          <a:pt x="48" y="12"/>
                          <a:pt x="48" y="12"/>
                          <a:pt x="48" y="12"/>
                        </a:cubicBezTo>
                        <a:lnTo>
                          <a:pt x="25" y="12"/>
                        </a:lnTo>
                        <a:close/>
                        <a:moveTo>
                          <a:pt x="62" y="7"/>
                        </a:moveTo>
                        <a:cubicBezTo>
                          <a:pt x="11" y="7"/>
                          <a:pt x="11" y="7"/>
                          <a:pt x="11" y="7"/>
                        </a:cubicBezTo>
                        <a:cubicBezTo>
                          <a:pt x="9" y="7"/>
                          <a:pt x="8" y="7"/>
                          <a:pt x="9" y="6"/>
                        </a:cubicBezTo>
                        <a:cubicBezTo>
                          <a:pt x="10" y="4"/>
                          <a:pt x="10" y="4"/>
                          <a:pt x="10" y="4"/>
                        </a:cubicBezTo>
                        <a:cubicBezTo>
                          <a:pt x="10" y="3"/>
                          <a:pt x="11" y="2"/>
                          <a:pt x="13" y="2"/>
                        </a:cubicBezTo>
                        <a:cubicBezTo>
                          <a:pt x="61" y="2"/>
                          <a:pt x="61" y="2"/>
                          <a:pt x="61" y="2"/>
                        </a:cubicBezTo>
                        <a:cubicBezTo>
                          <a:pt x="62" y="2"/>
                          <a:pt x="63" y="3"/>
                          <a:pt x="63" y="4"/>
                        </a:cubicBezTo>
                        <a:cubicBezTo>
                          <a:pt x="64" y="6"/>
                          <a:pt x="64" y="6"/>
                          <a:pt x="64" y="6"/>
                        </a:cubicBezTo>
                        <a:cubicBezTo>
                          <a:pt x="65" y="7"/>
                          <a:pt x="64" y="7"/>
                          <a:pt x="62" y="7"/>
                        </a:cubicBezTo>
                        <a:close/>
                        <a:moveTo>
                          <a:pt x="0" y="16"/>
                        </a:moveTo>
                        <a:cubicBezTo>
                          <a:pt x="0" y="16"/>
                          <a:pt x="1" y="17"/>
                          <a:pt x="3" y="20"/>
                        </a:cubicBezTo>
                        <a:cubicBezTo>
                          <a:pt x="70" y="20"/>
                          <a:pt x="70" y="20"/>
                          <a:pt x="70" y="20"/>
                        </a:cubicBezTo>
                        <a:cubicBezTo>
                          <a:pt x="72" y="17"/>
                          <a:pt x="73" y="16"/>
                          <a:pt x="73" y="16"/>
                        </a:cubicBez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chemeClr val="tx1">
                      <a:alpha val="2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82" name="Freeform 112"/>
                  <p:cNvSpPr>
                    <a:spLocks noEditPoints="1"/>
                  </p:cNvSpPr>
                  <p:nvPr/>
                </p:nvSpPr>
                <p:spPr bwMode="auto">
                  <a:xfrm>
                    <a:off x="2191208" y="1451395"/>
                    <a:ext cx="482530" cy="301335"/>
                  </a:xfrm>
                  <a:custGeom>
                    <a:avLst/>
                    <a:gdLst>
                      <a:gd name="T0" fmla="*/ 52 w 56"/>
                      <a:gd name="T1" fmla="*/ 0 h 35"/>
                      <a:gd name="T2" fmla="*/ 4 w 56"/>
                      <a:gd name="T3" fmla="*/ 0 h 35"/>
                      <a:gd name="T4" fmla="*/ 0 w 56"/>
                      <a:gd name="T5" fmla="*/ 4 h 35"/>
                      <a:gd name="T6" fmla="*/ 0 w 56"/>
                      <a:gd name="T7" fmla="*/ 31 h 35"/>
                      <a:gd name="T8" fmla="*/ 4 w 56"/>
                      <a:gd name="T9" fmla="*/ 35 h 35"/>
                      <a:gd name="T10" fmla="*/ 52 w 56"/>
                      <a:gd name="T11" fmla="*/ 35 h 35"/>
                      <a:gd name="T12" fmla="*/ 56 w 56"/>
                      <a:gd name="T13" fmla="*/ 31 h 35"/>
                      <a:gd name="T14" fmla="*/ 56 w 56"/>
                      <a:gd name="T15" fmla="*/ 4 h 35"/>
                      <a:gd name="T16" fmla="*/ 52 w 56"/>
                      <a:gd name="T17" fmla="*/ 0 h 35"/>
                      <a:gd name="T18" fmla="*/ 49 w 56"/>
                      <a:gd name="T19" fmla="*/ 27 h 35"/>
                      <a:gd name="T20" fmla="*/ 46 w 56"/>
                      <a:gd name="T21" fmla="*/ 30 h 35"/>
                      <a:gd name="T22" fmla="*/ 9 w 56"/>
                      <a:gd name="T23" fmla="*/ 30 h 35"/>
                      <a:gd name="T24" fmla="*/ 6 w 56"/>
                      <a:gd name="T25" fmla="*/ 27 h 35"/>
                      <a:gd name="T26" fmla="*/ 6 w 56"/>
                      <a:gd name="T27" fmla="*/ 8 h 35"/>
                      <a:gd name="T28" fmla="*/ 9 w 56"/>
                      <a:gd name="T29" fmla="*/ 5 h 35"/>
                      <a:gd name="T30" fmla="*/ 46 w 56"/>
                      <a:gd name="T31" fmla="*/ 5 h 35"/>
                      <a:gd name="T32" fmla="*/ 49 w 56"/>
                      <a:gd name="T33" fmla="*/ 8 h 35"/>
                      <a:gd name="T34" fmla="*/ 49 w 56"/>
                      <a:gd name="T35" fmla="*/ 27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56" h="35">
                        <a:moveTo>
                          <a:pt x="52" y="0"/>
                        </a:move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2" y="0"/>
                          <a:pt x="0" y="2"/>
                          <a:pt x="0" y="4"/>
                        </a:cubicBezTo>
                        <a:cubicBezTo>
                          <a:pt x="0" y="31"/>
                          <a:pt x="0" y="31"/>
                          <a:pt x="0" y="31"/>
                        </a:cubicBezTo>
                        <a:cubicBezTo>
                          <a:pt x="0" y="33"/>
                          <a:pt x="2" y="35"/>
                          <a:pt x="4" y="35"/>
                        </a:cubicBezTo>
                        <a:cubicBezTo>
                          <a:pt x="52" y="35"/>
                          <a:pt x="52" y="35"/>
                          <a:pt x="52" y="35"/>
                        </a:cubicBezTo>
                        <a:cubicBezTo>
                          <a:pt x="54" y="35"/>
                          <a:pt x="56" y="33"/>
                          <a:pt x="56" y="31"/>
                        </a:cubicBezTo>
                        <a:cubicBezTo>
                          <a:pt x="56" y="4"/>
                          <a:pt x="56" y="4"/>
                          <a:pt x="56" y="4"/>
                        </a:cubicBezTo>
                        <a:cubicBezTo>
                          <a:pt x="56" y="2"/>
                          <a:pt x="54" y="0"/>
                          <a:pt x="52" y="0"/>
                        </a:cubicBezTo>
                        <a:close/>
                        <a:moveTo>
                          <a:pt x="49" y="27"/>
                        </a:moveTo>
                        <a:cubicBezTo>
                          <a:pt x="49" y="29"/>
                          <a:pt x="48" y="30"/>
                          <a:pt x="46" y="30"/>
                        </a:cubicBezTo>
                        <a:cubicBezTo>
                          <a:pt x="9" y="30"/>
                          <a:pt x="9" y="30"/>
                          <a:pt x="9" y="30"/>
                        </a:cubicBezTo>
                        <a:cubicBezTo>
                          <a:pt x="7" y="30"/>
                          <a:pt x="6" y="29"/>
                          <a:pt x="6" y="27"/>
                        </a:cubicBezTo>
                        <a:cubicBezTo>
                          <a:pt x="6" y="8"/>
                          <a:pt x="6" y="8"/>
                          <a:pt x="6" y="8"/>
                        </a:cubicBezTo>
                        <a:cubicBezTo>
                          <a:pt x="6" y="6"/>
                          <a:pt x="7" y="5"/>
                          <a:pt x="9" y="5"/>
                        </a:cubicBezTo>
                        <a:cubicBezTo>
                          <a:pt x="46" y="5"/>
                          <a:pt x="46" y="5"/>
                          <a:pt x="46" y="5"/>
                        </a:cubicBezTo>
                        <a:cubicBezTo>
                          <a:pt x="48" y="5"/>
                          <a:pt x="49" y="6"/>
                          <a:pt x="49" y="8"/>
                        </a:cubicBezTo>
                        <a:lnTo>
                          <a:pt x="49" y="2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83" name="Freeform 113"/>
                  <p:cNvSpPr>
                    <a:spLocks noEditPoints="1"/>
                  </p:cNvSpPr>
                  <p:nvPr/>
                </p:nvSpPr>
                <p:spPr bwMode="auto">
                  <a:xfrm>
                    <a:off x="2113152" y="1766911"/>
                    <a:ext cx="629772" cy="163076"/>
                  </a:xfrm>
                  <a:custGeom>
                    <a:avLst/>
                    <a:gdLst>
                      <a:gd name="T0" fmla="*/ 67 w 73"/>
                      <a:gd name="T1" fmla="*/ 3 h 19"/>
                      <a:gd name="T2" fmla="*/ 63 w 73"/>
                      <a:gd name="T3" fmla="*/ 0 h 19"/>
                      <a:gd name="T4" fmla="*/ 10 w 73"/>
                      <a:gd name="T5" fmla="*/ 0 h 19"/>
                      <a:gd name="T6" fmla="*/ 7 w 73"/>
                      <a:gd name="T7" fmla="*/ 3 h 19"/>
                      <a:gd name="T8" fmla="*/ 1 w 73"/>
                      <a:gd name="T9" fmla="*/ 13 h 19"/>
                      <a:gd name="T10" fmla="*/ 73 w 73"/>
                      <a:gd name="T11" fmla="*/ 13 h 19"/>
                      <a:gd name="T12" fmla="*/ 67 w 73"/>
                      <a:gd name="T13" fmla="*/ 3 h 19"/>
                      <a:gd name="T14" fmla="*/ 25 w 73"/>
                      <a:gd name="T15" fmla="*/ 12 h 19"/>
                      <a:gd name="T16" fmla="*/ 27 w 73"/>
                      <a:gd name="T17" fmla="*/ 9 h 19"/>
                      <a:gd name="T18" fmla="*/ 47 w 73"/>
                      <a:gd name="T19" fmla="*/ 9 h 19"/>
                      <a:gd name="T20" fmla="*/ 48 w 73"/>
                      <a:gd name="T21" fmla="*/ 12 h 19"/>
                      <a:gd name="T22" fmla="*/ 25 w 73"/>
                      <a:gd name="T23" fmla="*/ 12 h 19"/>
                      <a:gd name="T24" fmla="*/ 62 w 73"/>
                      <a:gd name="T25" fmla="*/ 7 h 19"/>
                      <a:gd name="T26" fmla="*/ 12 w 73"/>
                      <a:gd name="T27" fmla="*/ 7 h 19"/>
                      <a:gd name="T28" fmla="*/ 9 w 73"/>
                      <a:gd name="T29" fmla="*/ 6 h 19"/>
                      <a:gd name="T30" fmla="*/ 10 w 73"/>
                      <a:gd name="T31" fmla="*/ 3 h 19"/>
                      <a:gd name="T32" fmla="*/ 13 w 73"/>
                      <a:gd name="T33" fmla="*/ 2 h 19"/>
                      <a:gd name="T34" fmla="*/ 61 w 73"/>
                      <a:gd name="T35" fmla="*/ 2 h 19"/>
                      <a:gd name="T36" fmla="*/ 63 w 73"/>
                      <a:gd name="T37" fmla="*/ 3 h 19"/>
                      <a:gd name="T38" fmla="*/ 65 w 73"/>
                      <a:gd name="T39" fmla="*/ 6 h 19"/>
                      <a:gd name="T40" fmla="*/ 62 w 73"/>
                      <a:gd name="T41" fmla="*/ 7 h 19"/>
                      <a:gd name="T42" fmla="*/ 0 w 73"/>
                      <a:gd name="T43" fmla="*/ 15 h 19"/>
                      <a:gd name="T44" fmla="*/ 3 w 73"/>
                      <a:gd name="T45" fmla="*/ 19 h 19"/>
                      <a:gd name="T46" fmla="*/ 70 w 73"/>
                      <a:gd name="T47" fmla="*/ 19 h 19"/>
                      <a:gd name="T48" fmla="*/ 73 w 73"/>
                      <a:gd name="T49" fmla="*/ 15 h 19"/>
                      <a:gd name="T50" fmla="*/ 0 w 73"/>
                      <a:gd name="T51" fmla="*/ 15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73" h="19">
                        <a:moveTo>
                          <a:pt x="67" y="3"/>
                        </a:moveTo>
                        <a:cubicBezTo>
                          <a:pt x="66" y="1"/>
                          <a:pt x="65" y="0"/>
                          <a:pt x="63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8" y="0"/>
                          <a:pt x="7" y="2"/>
                          <a:pt x="7" y="3"/>
                        </a:cubicBezTo>
                        <a:cubicBezTo>
                          <a:pt x="1" y="13"/>
                          <a:pt x="1" y="13"/>
                          <a:pt x="1" y="13"/>
                        </a:cubicBezTo>
                        <a:cubicBezTo>
                          <a:pt x="73" y="13"/>
                          <a:pt x="73" y="13"/>
                          <a:pt x="73" y="13"/>
                        </a:cubicBezTo>
                        <a:lnTo>
                          <a:pt x="67" y="3"/>
                        </a:lnTo>
                        <a:close/>
                        <a:moveTo>
                          <a:pt x="25" y="12"/>
                        </a:moveTo>
                        <a:cubicBezTo>
                          <a:pt x="27" y="9"/>
                          <a:pt x="27" y="9"/>
                          <a:pt x="27" y="9"/>
                        </a:cubicBezTo>
                        <a:cubicBezTo>
                          <a:pt x="47" y="9"/>
                          <a:pt x="47" y="9"/>
                          <a:pt x="47" y="9"/>
                        </a:cubicBezTo>
                        <a:cubicBezTo>
                          <a:pt x="48" y="12"/>
                          <a:pt x="48" y="12"/>
                          <a:pt x="48" y="12"/>
                        </a:cubicBezTo>
                        <a:lnTo>
                          <a:pt x="25" y="12"/>
                        </a:lnTo>
                        <a:close/>
                        <a:moveTo>
                          <a:pt x="62" y="7"/>
                        </a:moveTo>
                        <a:cubicBezTo>
                          <a:pt x="12" y="7"/>
                          <a:pt x="12" y="7"/>
                          <a:pt x="12" y="7"/>
                        </a:cubicBezTo>
                        <a:cubicBezTo>
                          <a:pt x="9" y="7"/>
                          <a:pt x="9" y="6"/>
                          <a:pt x="9" y="6"/>
                        </a:cubicBezTo>
                        <a:cubicBezTo>
                          <a:pt x="10" y="3"/>
                          <a:pt x="10" y="3"/>
                          <a:pt x="10" y="3"/>
                        </a:cubicBezTo>
                        <a:cubicBezTo>
                          <a:pt x="11" y="3"/>
                          <a:pt x="11" y="2"/>
                          <a:pt x="13" y="2"/>
                        </a:cubicBezTo>
                        <a:cubicBezTo>
                          <a:pt x="61" y="2"/>
                          <a:pt x="61" y="2"/>
                          <a:pt x="61" y="2"/>
                        </a:cubicBezTo>
                        <a:cubicBezTo>
                          <a:pt x="62" y="2"/>
                          <a:pt x="63" y="3"/>
                          <a:pt x="63" y="3"/>
                        </a:cubicBezTo>
                        <a:cubicBezTo>
                          <a:pt x="65" y="6"/>
                          <a:pt x="65" y="6"/>
                          <a:pt x="65" y="6"/>
                        </a:cubicBezTo>
                        <a:cubicBezTo>
                          <a:pt x="65" y="6"/>
                          <a:pt x="65" y="7"/>
                          <a:pt x="62" y="7"/>
                        </a:cubicBezTo>
                        <a:close/>
                        <a:moveTo>
                          <a:pt x="0" y="15"/>
                        </a:moveTo>
                        <a:cubicBezTo>
                          <a:pt x="0" y="16"/>
                          <a:pt x="2" y="17"/>
                          <a:pt x="3" y="19"/>
                        </a:cubicBezTo>
                        <a:cubicBezTo>
                          <a:pt x="70" y="19"/>
                          <a:pt x="70" y="19"/>
                          <a:pt x="70" y="19"/>
                        </a:cubicBezTo>
                        <a:cubicBezTo>
                          <a:pt x="72" y="17"/>
                          <a:pt x="73" y="16"/>
                          <a:pt x="73" y="15"/>
                        </a:cubicBez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</p:grpSp>
            <p:grpSp>
              <p:nvGrpSpPr>
                <p:cNvPr id="21515" name="组合 12"/>
                <p:cNvGrpSpPr/>
                <p:nvPr/>
              </p:nvGrpSpPr>
              <p:grpSpPr bwMode="auto">
                <a:xfrm>
                  <a:off x="6914243" y="1291772"/>
                  <a:ext cx="1052513" cy="1044575"/>
                  <a:chOff x="925975" y="1270594"/>
                  <a:chExt cx="899446" cy="892198"/>
                </a:xfrm>
              </p:grpSpPr>
              <p:sp>
                <p:nvSpPr>
                  <p:cNvPr id="72" name="Oval 114"/>
                  <p:cNvSpPr>
                    <a:spLocks noChangeArrowheads="1"/>
                  </p:cNvSpPr>
                  <p:nvPr/>
                </p:nvSpPr>
                <p:spPr bwMode="auto">
                  <a:xfrm>
                    <a:off x="925337" y="1270594"/>
                    <a:ext cx="899421" cy="891597"/>
                  </a:xfrm>
                  <a:prstGeom prst="ellipse">
                    <a:avLst/>
                  </a:prstGeom>
                  <a:solidFill>
                    <a:srgbClr val="76428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73" name="Oval 115"/>
                  <p:cNvSpPr>
                    <a:spLocks noChangeArrowheads="1"/>
                  </p:cNvSpPr>
                  <p:nvPr/>
                </p:nvSpPr>
                <p:spPr bwMode="auto">
                  <a:xfrm>
                    <a:off x="975009" y="1313135"/>
                    <a:ext cx="800077" cy="799424"/>
                  </a:xfrm>
                  <a:prstGeom prst="ellipse">
                    <a:avLst/>
                  </a:prstGeom>
                  <a:solidFill>
                    <a:srgbClr val="A45B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74" name="Freeform 116"/>
                  <p:cNvSpPr/>
                  <p:nvPr/>
                </p:nvSpPr>
                <p:spPr bwMode="auto">
                  <a:xfrm>
                    <a:off x="951946" y="1458485"/>
                    <a:ext cx="604937" cy="703706"/>
                  </a:xfrm>
                  <a:custGeom>
                    <a:avLst/>
                    <a:gdLst>
                      <a:gd name="T0" fmla="*/ 71 w 167"/>
                      <a:gd name="T1" fmla="*/ 0 h 194"/>
                      <a:gd name="T2" fmla="*/ 0 w 167"/>
                      <a:gd name="T3" fmla="*/ 73 h 194"/>
                      <a:gd name="T4" fmla="*/ 12 w 167"/>
                      <a:gd name="T5" fmla="*/ 111 h 194"/>
                      <a:gd name="T6" fmla="*/ 28 w 167"/>
                      <a:gd name="T7" fmla="*/ 149 h 194"/>
                      <a:gd name="T8" fmla="*/ 52 w 167"/>
                      <a:gd name="T9" fmla="*/ 170 h 194"/>
                      <a:gd name="T10" fmla="*/ 116 w 167"/>
                      <a:gd name="T11" fmla="*/ 194 h 194"/>
                      <a:gd name="T12" fmla="*/ 167 w 167"/>
                      <a:gd name="T13" fmla="*/ 142 h 194"/>
                      <a:gd name="T14" fmla="*/ 165 w 167"/>
                      <a:gd name="T15" fmla="*/ 5 h 194"/>
                      <a:gd name="T16" fmla="*/ 71 w 167"/>
                      <a:gd name="T17" fmla="*/ 0 h 1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7" h="194">
                        <a:moveTo>
                          <a:pt x="71" y="0"/>
                        </a:moveTo>
                        <a:lnTo>
                          <a:pt x="0" y="73"/>
                        </a:lnTo>
                        <a:lnTo>
                          <a:pt x="12" y="111"/>
                        </a:lnTo>
                        <a:lnTo>
                          <a:pt x="28" y="149"/>
                        </a:lnTo>
                        <a:lnTo>
                          <a:pt x="52" y="170"/>
                        </a:lnTo>
                        <a:lnTo>
                          <a:pt x="116" y="194"/>
                        </a:lnTo>
                        <a:lnTo>
                          <a:pt x="167" y="142"/>
                        </a:lnTo>
                        <a:lnTo>
                          <a:pt x="165" y="5"/>
                        </a:lnTo>
                        <a:lnTo>
                          <a:pt x="71" y="0"/>
                        </a:lnTo>
                        <a:close/>
                      </a:path>
                    </a:pathLst>
                  </a:custGeom>
                  <a:solidFill>
                    <a:srgbClr val="76428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75" name="Freeform 117"/>
                  <p:cNvSpPr>
                    <a:spLocks noEditPoints="1"/>
                  </p:cNvSpPr>
                  <p:nvPr/>
                </p:nvSpPr>
                <p:spPr bwMode="auto">
                  <a:xfrm>
                    <a:off x="1189664" y="1433670"/>
                    <a:ext cx="377864" cy="583172"/>
                  </a:xfrm>
                  <a:custGeom>
                    <a:avLst/>
                    <a:gdLst>
                      <a:gd name="T0" fmla="*/ 35 w 44"/>
                      <a:gd name="T1" fmla="*/ 0 h 68"/>
                      <a:gd name="T2" fmla="*/ 9 w 44"/>
                      <a:gd name="T3" fmla="*/ 0 h 68"/>
                      <a:gd name="T4" fmla="*/ 0 w 44"/>
                      <a:gd name="T5" fmla="*/ 9 h 68"/>
                      <a:gd name="T6" fmla="*/ 0 w 44"/>
                      <a:gd name="T7" fmla="*/ 59 h 68"/>
                      <a:gd name="T8" fmla="*/ 9 w 44"/>
                      <a:gd name="T9" fmla="*/ 68 h 68"/>
                      <a:gd name="T10" fmla="*/ 35 w 44"/>
                      <a:gd name="T11" fmla="*/ 68 h 68"/>
                      <a:gd name="T12" fmla="*/ 44 w 44"/>
                      <a:gd name="T13" fmla="*/ 59 h 68"/>
                      <a:gd name="T14" fmla="*/ 44 w 44"/>
                      <a:gd name="T15" fmla="*/ 9 h 68"/>
                      <a:gd name="T16" fmla="*/ 35 w 44"/>
                      <a:gd name="T17" fmla="*/ 0 h 68"/>
                      <a:gd name="T18" fmla="*/ 22 w 44"/>
                      <a:gd name="T19" fmla="*/ 65 h 68"/>
                      <a:gd name="T20" fmla="*/ 18 w 44"/>
                      <a:gd name="T21" fmla="*/ 61 h 68"/>
                      <a:gd name="T22" fmla="*/ 22 w 44"/>
                      <a:gd name="T23" fmla="*/ 57 h 68"/>
                      <a:gd name="T24" fmla="*/ 26 w 44"/>
                      <a:gd name="T25" fmla="*/ 61 h 68"/>
                      <a:gd name="T26" fmla="*/ 22 w 44"/>
                      <a:gd name="T27" fmla="*/ 65 h 68"/>
                      <a:gd name="T28" fmla="*/ 40 w 44"/>
                      <a:gd name="T29" fmla="*/ 48 h 68"/>
                      <a:gd name="T30" fmla="*/ 32 w 44"/>
                      <a:gd name="T31" fmla="*/ 55 h 68"/>
                      <a:gd name="T32" fmla="*/ 12 w 44"/>
                      <a:gd name="T33" fmla="*/ 55 h 68"/>
                      <a:gd name="T34" fmla="*/ 5 w 44"/>
                      <a:gd name="T35" fmla="*/ 48 h 68"/>
                      <a:gd name="T36" fmla="*/ 5 w 44"/>
                      <a:gd name="T37" fmla="*/ 13 h 68"/>
                      <a:gd name="T38" fmla="*/ 12 w 44"/>
                      <a:gd name="T39" fmla="*/ 6 h 68"/>
                      <a:gd name="T40" fmla="*/ 32 w 44"/>
                      <a:gd name="T41" fmla="*/ 6 h 68"/>
                      <a:gd name="T42" fmla="*/ 40 w 44"/>
                      <a:gd name="T43" fmla="*/ 13 h 68"/>
                      <a:gd name="T44" fmla="*/ 40 w 44"/>
                      <a:gd name="T45" fmla="*/ 4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44" h="68">
                        <a:moveTo>
                          <a:pt x="35" y="0"/>
                        </a:move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4" y="0"/>
                          <a:pt x="0" y="4"/>
                          <a:pt x="0" y="9"/>
                        </a:cubicBezTo>
                        <a:cubicBezTo>
                          <a:pt x="0" y="59"/>
                          <a:pt x="0" y="59"/>
                          <a:pt x="0" y="59"/>
                        </a:cubicBezTo>
                        <a:cubicBezTo>
                          <a:pt x="0" y="64"/>
                          <a:pt x="4" y="68"/>
                          <a:pt x="9" y="68"/>
                        </a:cubicBezTo>
                        <a:cubicBezTo>
                          <a:pt x="35" y="68"/>
                          <a:pt x="35" y="68"/>
                          <a:pt x="35" y="68"/>
                        </a:cubicBezTo>
                        <a:cubicBezTo>
                          <a:pt x="40" y="68"/>
                          <a:pt x="44" y="64"/>
                          <a:pt x="44" y="59"/>
                        </a:cubicBezTo>
                        <a:cubicBezTo>
                          <a:pt x="44" y="9"/>
                          <a:pt x="44" y="9"/>
                          <a:pt x="44" y="9"/>
                        </a:cubicBezTo>
                        <a:cubicBezTo>
                          <a:pt x="44" y="4"/>
                          <a:pt x="40" y="0"/>
                          <a:pt x="35" y="0"/>
                        </a:cubicBezTo>
                        <a:close/>
                        <a:moveTo>
                          <a:pt x="22" y="65"/>
                        </a:moveTo>
                        <a:cubicBezTo>
                          <a:pt x="20" y="65"/>
                          <a:pt x="18" y="64"/>
                          <a:pt x="18" y="61"/>
                        </a:cubicBezTo>
                        <a:cubicBezTo>
                          <a:pt x="18" y="59"/>
                          <a:pt x="20" y="57"/>
                          <a:pt x="22" y="57"/>
                        </a:cubicBezTo>
                        <a:cubicBezTo>
                          <a:pt x="24" y="57"/>
                          <a:pt x="26" y="59"/>
                          <a:pt x="26" y="61"/>
                        </a:cubicBezTo>
                        <a:cubicBezTo>
                          <a:pt x="26" y="64"/>
                          <a:pt x="24" y="65"/>
                          <a:pt x="22" y="65"/>
                        </a:cubicBezTo>
                        <a:close/>
                        <a:moveTo>
                          <a:pt x="40" y="48"/>
                        </a:moveTo>
                        <a:cubicBezTo>
                          <a:pt x="40" y="52"/>
                          <a:pt x="36" y="55"/>
                          <a:pt x="32" y="55"/>
                        </a:cubicBezTo>
                        <a:cubicBezTo>
                          <a:pt x="12" y="55"/>
                          <a:pt x="12" y="55"/>
                          <a:pt x="12" y="55"/>
                        </a:cubicBezTo>
                        <a:cubicBezTo>
                          <a:pt x="8" y="55"/>
                          <a:pt x="5" y="52"/>
                          <a:pt x="5" y="48"/>
                        </a:cubicBezTo>
                        <a:cubicBezTo>
                          <a:pt x="5" y="13"/>
                          <a:pt x="5" y="13"/>
                          <a:pt x="5" y="13"/>
                        </a:cubicBezTo>
                        <a:cubicBezTo>
                          <a:pt x="5" y="9"/>
                          <a:pt x="8" y="6"/>
                          <a:pt x="12" y="6"/>
                        </a:cubicBezTo>
                        <a:cubicBezTo>
                          <a:pt x="32" y="6"/>
                          <a:pt x="32" y="6"/>
                          <a:pt x="32" y="6"/>
                        </a:cubicBezTo>
                        <a:cubicBezTo>
                          <a:pt x="36" y="6"/>
                          <a:pt x="40" y="9"/>
                          <a:pt x="40" y="13"/>
                        </a:cubicBezTo>
                        <a:lnTo>
                          <a:pt x="40" y="48"/>
                        </a:lnTo>
                        <a:close/>
                      </a:path>
                    </a:pathLst>
                  </a:custGeom>
                  <a:solidFill>
                    <a:schemeClr val="tx1">
                      <a:alpha val="2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76" name="Freeform 118"/>
                  <p:cNvSpPr>
                    <a:spLocks noEditPoints="1"/>
                  </p:cNvSpPr>
                  <p:nvPr/>
                </p:nvSpPr>
                <p:spPr bwMode="auto">
                  <a:xfrm>
                    <a:off x="1198534" y="1426579"/>
                    <a:ext cx="376090" cy="579627"/>
                  </a:xfrm>
                  <a:custGeom>
                    <a:avLst/>
                    <a:gdLst>
                      <a:gd name="T0" fmla="*/ 35 w 44"/>
                      <a:gd name="T1" fmla="*/ 0 h 68"/>
                      <a:gd name="T2" fmla="*/ 10 w 44"/>
                      <a:gd name="T3" fmla="*/ 0 h 68"/>
                      <a:gd name="T4" fmla="*/ 0 w 44"/>
                      <a:gd name="T5" fmla="*/ 9 h 68"/>
                      <a:gd name="T6" fmla="*/ 0 w 44"/>
                      <a:gd name="T7" fmla="*/ 59 h 68"/>
                      <a:gd name="T8" fmla="*/ 10 w 44"/>
                      <a:gd name="T9" fmla="*/ 68 h 68"/>
                      <a:gd name="T10" fmla="*/ 35 w 44"/>
                      <a:gd name="T11" fmla="*/ 68 h 68"/>
                      <a:gd name="T12" fmla="*/ 44 w 44"/>
                      <a:gd name="T13" fmla="*/ 59 h 68"/>
                      <a:gd name="T14" fmla="*/ 44 w 44"/>
                      <a:gd name="T15" fmla="*/ 9 h 68"/>
                      <a:gd name="T16" fmla="*/ 35 w 44"/>
                      <a:gd name="T17" fmla="*/ 0 h 68"/>
                      <a:gd name="T18" fmla="*/ 22 w 44"/>
                      <a:gd name="T19" fmla="*/ 65 h 68"/>
                      <a:gd name="T20" fmla="*/ 18 w 44"/>
                      <a:gd name="T21" fmla="*/ 61 h 68"/>
                      <a:gd name="T22" fmla="*/ 22 w 44"/>
                      <a:gd name="T23" fmla="*/ 57 h 68"/>
                      <a:gd name="T24" fmla="*/ 26 w 44"/>
                      <a:gd name="T25" fmla="*/ 61 h 68"/>
                      <a:gd name="T26" fmla="*/ 22 w 44"/>
                      <a:gd name="T27" fmla="*/ 65 h 68"/>
                      <a:gd name="T28" fmla="*/ 40 w 44"/>
                      <a:gd name="T29" fmla="*/ 48 h 68"/>
                      <a:gd name="T30" fmla="*/ 33 w 44"/>
                      <a:gd name="T31" fmla="*/ 55 h 68"/>
                      <a:gd name="T32" fmla="*/ 12 w 44"/>
                      <a:gd name="T33" fmla="*/ 55 h 68"/>
                      <a:gd name="T34" fmla="*/ 5 w 44"/>
                      <a:gd name="T35" fmla="*/ 48 h 68"/>
                      <a:gd name="T36" fmla="*/ 5 w 44"/>
                      <a:gd name="T37" fmla="*/ 13 h 68"/>
                      <a:gd name="T38" fmla="*/ 12 w 44"/>
                      <a:gd name="T39" fmla="*/ 6 h 68"/>
                      <a:gd name="T40" fmla="*/ 33 w 44"/>
                      <a:gd name="T41" fmla="*/ 6 h 68"/>
                      <a:gd name="T42" fmla="*/ 40 w 44"/>
                      <a:gd name="T43" fmla="*/ 13 h 68"/>
                      <a:gd name="T44" fmla="*/ 40 w 44"/>
                      <a:gd name="T45" fmla="*/ 4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44" h="68">
                        <a:moveTo>
                          <a:pt x="35" y="0"/>
                        </a:move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5" y="0"/>
                          <a:pt x="0" y="4"/>
                          <a:pt x="0" y="9"/>
                        </a:cubicBezTo>
                        <a:cubicBezTo>
                          <a:pt x="0" y="59"/>
                          <a:pt x="0" y="59"/>
                          <a:pt x="0" y="59"/>
                        </a:cubicBezTo>
                        <a:cubicBezTo>
                          <a:pt x="0" y="64"/>
                          <a:pt x="5" y="68"/>
                          <a:pt x="10" y="68"/>
                        </a:cubicBezTo>
                        <a:cubicBezTo>
                          <a:pt x="35" y="68"/>
                          <a:pt x="35" y="68"/>
                          <a:pt x="35" y="68"/>
                        </a:cubicBezTo>
                        <a:cubicBezTo>
                          <a:pt x="40" y="68"/>
                          <a:pt x="44" y="64"/>
                          <a:pt x="44" y="59"/>
                        </a:cubicBezTo>
                        <a:cubicBezTo>
                          <a:pt x="44" y="9"/>
                          <a:pt x="44" y="9"/>
                          <a:pt x="44" y="9"/>
                        </a:cubicBezTo>
                        <a:cubicBezTo>
                          <a:pt x="44" y="4"/>
                          <a:pt x="40" y="0"/>
                          <a:pt x="35" y="0"/>
                        </a:cubicBezTo>
                        <a:close/>
                        <a:moveTo>
                          <a:pt x="22" y="65"/>
                        </a:moveTo>
                        <a:cubicBezTo>
                          <a:pt x="20" y="65"/>
                          <a:pt x="18" y="63"/>
                          <a:pt x="18" y="61"/>
                        </a:cubicBezTo>
                        <a:cubicBezTo>
                          <a:pt x="18" y="59"/>
                          <a:pt x="20" y="57"/>
                          <a:pt x="22" y="57"/>
                        </a:cubicBezTo>
                        <a:cubicBezTo>
                          <a:pt x="25" y="57"/>
                          <a:pt x="26" y="59"/>
                          <a:pt x="26" y="61"/>
                        </a:cubicBezTo>
                        <a:cubicBezTo>
                          <a:pt x="26" y="63"/>
                          <a:pt x="25" y="65"/>
                          <a:pt x="22" y="65"/>
                        </a:cubicBezTo>
                        <a:close/>
                        <a:moveTo>
                          <a:pt x="40" y="48"/>
                        </a:moveTo>
                        <a:cubicBezTo>
                          <a:pt x="40" y="51"/>
                          <a:pt x="37" y="55"/>
                          <a:pt x="33" y="55"/>
                        </a:cubicBezTo>
                        <a:cubicBezTo>
                          <a:pt x="12" y="55"/>
                          <a:pt x="12" y="55"/>
                          <a:pt x="12" y="55"/>
                        </a:cubicBezTo>
                        <a:cubicBezTo>
                          <a:pt x="8" y="55"/>
                          <a:pt x="5" y="51"/>
                          <a:pt x="5" y="48"/>
                        </a:cubicBezTo>
                        <a:cubicBezTo>
                          <a:pt x="5" y="13"/>
                          <a:pt x="5" y="13"/>
                          <a:pt x="5" y="13"/>
                        </a:cubicBezTo>
                        <a:cubicBezTo>
                          <a:pt x="5" y="9"/>
                          <a:pt x="8" y="6"/>
                          <a:pt x="12" y="6"/>
                        </a:cubicBezTo>
                        <a:cubicBezTo>
                          <a:pt x="33" y="6"/>
                          <a:pt x="33" y="6"/>
                          <a:pt x="33" y="6"/>
                        </a:cubicBezTo>
                        <a:cubicBezTo>
                          <a:pt x="37" y="6"/>
                          <a:pt x="40" y="9"/>
                          <a:pt x="40" y="13"/>
                        </a:cubicBezTo>
                        <a:lnTo>
                          <a:pt x="40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</p:grpSp>
            <p:grpSp>
              <p:nvGrpSpPr>
                <p:cNvPr id="21516" name="组合 38"/>
                <p:cNvGrpSpPr/>
                <p:nvPr/>
              </p:nvGrpSpPr>
              <p:grpSpPr bwMode="auto">
                <a:xfrm>
                  <a:off x="9890806" y="1291772"/>
                  <a:ext cx="1054100" cy="1044575"/>
                  <a:chOff x="3033145" y="1270594"/>
                  <a:chExt cx="899446" cy="892198"/>
                </a:xfrm>
              </p:grpSpPr>
              <p:sp>
                <p:nvSpPr>
                  <p:cNvPr id="61" name="Oval 136"/>
                  <p:cNvSpPr>
                    <a:spLocks noChangeArrowheads="1"/>
                  </p:cNvSpPr>
                  <p:nvPr/>
                </p:nvSpPr>
                <p:spPr bwMode="auto">
                  <a:xfrm>
                    <a:off x="3032752" y="1270594"/>
                    <a:ext cx="899839" cy="891597"/>
                  </a:xfrm>
                  <a:prstGeom prst="ellipse">
                    <a:avLst/>
                  </a:prstGeom>
                  <a:solidFill>
                    <a:srgbClr val="03857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62" name="Oval 137"/>
                  <p:cNvSpPr>
                    <a:spLocks noChangeArrowheads="1"/>
                  </p:cNvSpPr>
                  <p:nvPr/>
                </p:nvSpPr>
                <p:spPr bwMode="auto">
                  <a:xfrm>
                    <a:off x="3082350" y="1313135"/>
                    <a:ext cx="800644" cy="799424"/>
                  </a:xfrm>
                  <a:prstGeom prst="ellipse">
                    <a:avLst/>
                  </a:prstGeom>
                  <a:solidFill>
                    <a:srgbClr val="03ADA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63" name="Freeform 138"/>
                  <p:cNvSpPr/>
                  <p:nvPr/>
                </p:nvSpPr>
                <p:spPr bwMode="auto">
                  <a:xfrm>
                    <a:off x="3082350" y="1502799"/>
                    <a:ext cx="704992" cy="616851"/>
                  </a:xfrm>
                  <a:custGeom>
                    <a:avLst/>
                    <a:gdLst>
                      <a:gd name="T0" fmla="*/ 52 w 82"/>
                      <a:gd name="T1" fmla="*/ 55 h 72"/>
                      <a:gd name="T2" fmla="*/ 55 w 82"/>
                      <a:gd name="T3" fmla="*/ 43 h 72"/>
                      <a:gd name="T4" fmla="*/ 62 w 82"/>
                      <a:gd name="T5" fmla="*/ 36 h 72"/>
                      <a:gd name="T6" fmla="*/ 64 w 82"/>
                      <a:gd name="T7" fmla="*/ 34 h 72"/>
                      <a:gd name="T8" fmla="*/ 71 w 82"/>
                      <a:gd name="T9" fmla="*/ 27 h 72"/>
                      <a:gd name="T10" fmla="*/ 73 w 82"/>
                      <a:gd name="T11" fmla="*/ 24 h 72"/>
                      <a:gd name="T12" fmla="*/ 82 w 82"/>
                      <a:gd name="T13" fmla="*/ 17 h 72"/>
                      <a:gd name="T14" fmla="*/ 62 w 82"/>
                      <a:gd name="T15" fmla="*/ 3 h 72"/>
                      <a:gd name="T16" fmla="*/ 50 w 82"/>
                      <a:gd name="T17" fmla="*/ 0 h 72"/>
                      <a:gd name="T18" fmla="*/ 26 w 82"/>
                      <a:gd name="T19" fmla="*/ 5 h 72"/>
                      <a:gd name="T20" fmla="*/ 9 w 82"/>
                      <a:gd name="T21" fmla="*/ 12 h 72"/>
                      <a:gd name="T22" fmla="*/ 0 w 82"/>
                      <a:gd name="T23" fmla="*/ 21 h 72"/>
                      <a:gd name="T24" fmla="*/ 0 w 82"/>
                      <a:gd name="T25" fmla="*/ 25 h 72"/>
                      <a:gd name="T26" fmla="*/ 34 w 82"/>
                      <a:gd name="T27" fmla="*/ 72 h 72"/>
                      <a:gd name="T28" fmla="*/ 52 w 82"/>
                      <a:gd name="T29" fmla="*/ 55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2" h="72">
                        <a:moveTo>
                          <a:pt x="52" y="55"/>
                        </a:moveTo>
                        <a:cubicBezTo>
                          <a:pt x="55" y="43"/>
                          <a:pt x="55" y="43"/>
                          <a:pt x="55" y="43"/>
                        </a:cubicBezTo>
                        <a:cubicBezTo>
                          <a:pt x="62" y="36"/>
                          <a:pt x="62" y="36"/>
                          <a:pt x="62" y="36"/>
                        </a:cubicBezTo>
                        <a:cubicBezTo>
                          <a:pt x="64" y="34"/>
                          <a:pt x="64" y="34"/>
                          <a:pt x="64" y="34"/>
                        </a:cubicBezTo>
                        <a:cubicBezTo>
                          <a:pt x="71" y="27"/>
                          <a:pt x="71" y="27"/>
                          <a:pt x="71" y="27"/>
                        </a:cubicBezTo>
                        <a:cubicBezTo>
                          <a:pt x="73" y="24"/>
                          <a:pt x="73" y="24"/>
                          <a:pt x="73" y="24"/>
                        </a:cubicBezTo>
                        <a:cubicBezTo>
                          <a:pt x="82" y="17"/>
                          <a:pt x="82" y="17"/>
                          <a:pt x="82" y="17"/>
                        </a:cubicBezTo>
                        <a:cubicBezTo>
                          <a:pt x="82" y="17"/>
                          <a:pt x="63" y="3"/>
                          <a:pt x="62" y="3"/>
                        </a:cubicBezTo>
                        <a:cubicBezTo>
                          <a:pt x="61" y="3"/>
                          <a:pt x="50" y="0"/>
                          <a:pt x="50" y="0"/>
                        </a:cubicBezTo>
                        <a:cubicBezTo>
                          <a:pt x="26" y="5"/>
                          <a:pt x="26" y="5"/>
                          <a:pt x="26" y="5"/>
                        </a:cubicBezTo>
                        <a:cubicBezTo>
                          <a:pt x="9" y="12"/>
                          <a:pt x="9" y="12"/>
                          <a:pt x="9" y="12"/>
                        </a:cubicBezTo>
                        <a:cubicBezTo>
                          <a:pt x="0" y="21"/>
                          <a:pt x="0" y="21"/>
                          <a:pt x="0" y="21"/>
                        </a:cubicBezTo>
                        <a:cubicBezTo>
                          <a:pt x="0" y="23"/>
                          <a:pt x="0" y="24"/>
                          <a:pt x="0" y="25"/>
                        </a:cubicBezTo>
                        <a:cubicBezTo>
                          <a:pt x="0" y="49"/>
                          <a:pt x="16" y="72"/>
                          <a:pt x="34" y="72"/>
                        </a:cubicBezTo>
                        <a:lnTo>
                          <a:pt x="52" y="55"/>
                        </a:lnTo>
                        <a:close/>
                      </a:path>
                    </a:pathLst>
                  </a:custGeom>
                  <a:solidFill>
                    <a:srgbClr val="03857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64" name="Freeform 139"/>
                  <p:cNvSpPr/>
                  <p:nvPr/>
                </p:nvSpPr>
                <p:spPr bwMode="auto">
                  <a:xfrm>
                    <a:off x="3323251" y="1699554"/>
                    <a:ext cx="301127" cy="118761"/>
                  </a:xfrm>
                  <a:custGeom>
                    <a:avLst/>
                    <a:gdLst>
                      <a:gd name="T0" fmla="*/ 30 w 35"/>
                      <a:gd name="T1" fmla="*/ 13 h 14"/>
                      <a:gd name="T2" fmla="*/ 5 w 35"/>
                      <a:gd name="T3" fmla="*/ 13 h 14"/>
                      <a:gd name="T4" fmla="*/ 5 w 35"/>
                      <a:gd name="T5" fmla="*/ 13 h 14"/>
                      <a:gd name="T6" fmla="*/ 1 w 35"/>
                      <a:gd name="T7" fmla="*/ 13 h 14"/>
                      <a:gd name="T8" fmla="*/ 1 w 35"/>
                      <a:gd name="T9" fmla="*/ 13 h 14"/>
                      <a:gd name="T10" fmla="*/ 1 w 35"/>
                      <a:gd name="T11" fmla="*/ 9 h 14"/>
                      <a:gd name="T12" fmla="*/ 1 w 35"/>
                      <a:gd name="T13" fmla="*/ 9 h 14"/>
                      <a:gd name="T14" fmla="*/ 34 w 35"/>
                      <a:gd name="T15" fmla="*/ 9 h 14"/>
                      <a:gd name="T16" fmla="*/ 34 w 35"/>
                      <a:gd name="T17" fmla="*/ 9 h 14"/>
                      <a:gd name="T18" fmla="*/ 34 w 35"/>
                      <a:gd name="T19" fmla="*/ 13 h 14"/>
                      <a:gd name="T20" fmla="*/ 34 w 35"/>
                      <a:gd name="T21" fmla="*/ 13 h 14"/>
                      <a:gd name="T22" fmla="*/ 30 w 35"/>
                      <a:gd name="T23" fmla="*/ 13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5" h="14">
                        <a:moveTo>
                          <a:pt x="30" y="13"/>
                        </a:moveTo>
                        <a:cubicBezTo>
                          <a:pt x="23" y="6"/>
                          <a:pt x="12" y="6"/>
                          <a:pt x="5" y="13"/>
                        </a:cubicBezTo>
                        <a:cubicBezTo>
                          <a:pt x="5" y="13"/>
                          <a:pt x="5" y="13"/>
                          <a:pt x="5" y="13"/>
                        </a:cubicBezTo>
                        <a:cubicBezTo>
                          <a:pt x="4" y="14"/>
                          <a:pt x="2" y="14"/>
                          <a:pt x="1" y="13"/>
                        </a:cubicBezTo>
                        <a:cubicBezTo>
                          <a:pt x="1" y="13"/>
                          <a:pt x="1" y="13"/>
                          <a:pt x="1" y="13"/>
                        </a:cubicBezTo>
                        <a:cubicBezTo>
                          <a:pt x="0" y="12"/>
                          <a:pt x="0" y="10"/>
                          <a:pt x="1" y="9"/>
                        </a:cubicBezTo>
                        <a:cubicBezTo>
                          <a:pt x="1" y="9"/>
                          <a:pt x="1" y="9"/>
                          <a:pt x="1" y="9"/>
                        </a:cubicBezTo>
                        <a:cubicBezTo>
                          <a:pt x="10" y="0"/>
                          <a:pt x="25" y="0"/>
                          <a:pt x="34" y="9"/>
                        </a:cubicBezTo>
                        <a:cubicBezTo>
                          <a:pt x="34" y="9"/>
                          <a:pt x="34" y="9"/>
                          <a:pt x="34" y="9"/>
                        </a:cubicBezTo>
                        <a:cubicBezTo>
                          <a:pt x="35" y="10"/>
                          <a:pt x="35" y="12"/>
                          <a:pt x="34" y="13"/>
                        </a:cubicBezTo>
                        <a:cubicBezTo>
                          <a:pt x="34" y="13"/>
                          <a:pt x="34" y="13"/>
                          <a:pt x="34" y="13"/>
                        </a:cubicBezTo>
                        <a:cubicBezTo>
                          <a:pt x="33" y="14"/>
                          <a:pt x="31" y="14"/>
                          <a:pt x="30" y="13"/>
                        </a:cubicBezTo>
                        <a:close/>
                      </a:path>
                    </a:pathLst>
                  </a:custGeom>
                  <a:solidFill>
                    <a:schemeClr val="tx1">
                      <a:alpha val="2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65" name="Freeform 140"/>
                  <p:cNvSpPr/>
                  <p:nvPr/>
                </p:nvSpPr>
                <p:spPr bwMode="auto">
                  <a:xfrm>
                    <a:off x="3392333" y="1836040"/>
                    <a:ext cx="162963" cy="163076"/>
                  </a:xfrm>
                  <a:custGeom>
                    <a:avLst/>
                    <a:gdLst>
                      <a:gd name="T0" fmla="*/ 3 w 19"/>
                      <a:gd name="T1" fmla="*/ 16 h 19"/>
                      <a:gd name="T2" fmla="*/ 3 w 19"/>
                      <a:gd name="T3" fmla="*/ 3 h 19"/>
                      <a:gd name="T4" fmla="*/ 16 w 19"/>
                      <a:gd name="T5" fmla="*/ 3 h 19"/>
                      <a:gd name="T6" fmla="*/ 16 w 19"/>
                      <a:gd name="T7" fmla="*/ 16 h 19"/>
                      <a:gd name="T8" fmla="*/ 3 w 19"/>
                      <a:gd name="T9" fmla="*/ 16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9">
                        <a:moveTo>
                          <a:pt x="3" y="16"/>
                        </a:moveTo>
                        <a:cubicBezTo>
                          <a:pt x="0" y="12"/>
                          <a:pt x="0" y="7"/>
                          <a:pt x="3" y="3"/>
                        </a:cubicBezTo>
                        <a:cubicBezTo>
                          <a:pt x="7" y="0"/>
                          <a:pt x="12" y="0"/>
                          <a:pt x="16" y="3"/>
                        </a:cubicBezTo>
                        <a:cubicBezTo>
                          <a:pt x="19" y="7"/>
                          <a:pt x="19" y="12"/>
                          <a:pt x="16" y="16"/>
                        </a:cubicBezTo>
                        <a:cubicBezTo>
                          <a:pt x="12" y="19"/>
                          <a:pt x="7" y="19"/>
                          <a:pt x="3" y="16"/>
                        </a:cubicBezTo>
                        <a:close/>
                      </a:path>
                    </a:pathLst>
                  </a:custGeom>
                  <a:solidFill>
                    <a:schemeClr val="tx1">
                      <a:alpha val="2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66" name="Freeform 141"/>
                  <p:cNvSpPr/>
                  <p:nvPr/>
                </p:nvSpPr>
                <p:spPr bwMode="auto">
                  <a:xfrm>
                    <a:off x="3239998" y="1571929"/>
                    <a:ext cx="471175" cy="170166"/>
                  </a:xfrm>
                  <a:custGeom>
                    <a:avLst/>
                    <a:gdLst>
                      <a:gd name="T0" fmla="*/ 49 w 55"/>
                      <a:gd name="T1" fmla="*/ 18 h 20"/>
                      <a:gd name="T2" fmla="*/ 5 w 55"/>
                      <a:gd name="T3" fmla="*/ 18 h 20"/>
                      <a:gd name="T4" fmla="*/ 5 w 55"/>
                      <a:gd name="T5" fmla="*/ 18 h 20"/>
                      <a:gd name="T6" fmla="*/ 1 w 55"/>
                      <a:gd name="T7" fmla="*/ 18 h 20"/>
                      <a:gd name="T8" fmla="*/ 1 w 55"/>
                      <a:gd name="T9" fmla="*/ 18 h 20"/>
                      <a:gd name="T10" fmla="*/ 1 w 55"/>
                      <a:gd name="T11" fmla="*/ 14 h 20"/>
                      <a:gd name="T12" fmla="*/ 1 w 55"/>
                      <a:gd name="T13" fmla="*/ 14 h 20"/>
                      <a:gd name="T14" fmla="*/ 54 w 55"/>
                      <a:gd name="T15" fmla="*/ 14 h 20"/>
                      <a:gd name="T16" fmla="*/ 54 w 55"/>
                      <a:gd name="T17" fmla="*/ 14 h 20"/>
                      <a:gd name="T18" fmla="*/ 54 w 55"/>
                      <a:gd name="T19" fmla="*/ 18 h 20"/>
                      <a:gd name="T20" fmla="*/ 54 w 55"/>
                      <a:gd name="T21" fmla="*/ 18 h 20"/>
                      <a:gd name="T22" fmla="*/ 49 w 55"/>
                      <a:gd name="T23" fmla="*/ 18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55" h="20">
                        <a:moveTo>
                          <a:pt x="49" y="18"/>
                        </a:moveTo>
                        <a:cubicBezTo>
                          <a:pt x="37" y="6"/>
                          <a:pt x="18" y="6"/>
                          <a:pt x="5" y="18"/>
                        </a:cubicBezTo>
                        <a:cubicBezTo>
                          <a:pt x="5" y="18"/>
                          <a:pt x="5" y="18"/>
                          <a:pt x="5" y="18"/>
                        </a:cubicBezTo>
                        <a:cubicBezTo>
                          <a:pt x="4" y="20"/>
                          <a:pt x="2" y="20"/>
                          <a:pt x="1" y="18"/>
                        </a:cubicBezTo>
                        <a:cubicBezTo>
                          <a:pt x="1" y="18"/>
                          <a:pt x="1" y="18"/>
                          <a:pt x="1" y="18"/>
                        </a:cubicBezTo>
                        <a:cubicBezTo>
                          <a:pt x="0" y="17"/>
                          <a:pt x="0" y="15"/>
                          <a:pt x="1" y="14"/>
                        </a:cubicBezTo>
                        <a:cubicBezTo>
                          <a:pt x="1" y="14"/>
                          <a:pt x="1" y="14"/>
                          <a:pt x="1" y="14"/>
                        </a:cubicBezTo>
                        <a:cubicBezTo>
                          <a:pt x="16" y="0"/>
                          <a:pt x="39" y="0"/>
                          <a:pt x="54" y="14"/>
                        </a:cubicBezTo>
                        <a:cubicBezTo>
                          <a:pt x="54" y="14"/>
                          <a:pt x="54" y="14"/>
                          <a:pt x="54" y="14"/>
                        </a:cubicBezTo>
                        <a:cubicBezTo>
                          <a:pt x="55" y="15"/>
                          <a:pt x="55" y="17"/>
                          <a:pt x="54" y="18"/>
                        </a:cubicBezTo>
                        <a:cubicBezTo>
                          <a:pt x="54" y="18"/>
                          <a:pt x="54" y="18"/>
                          <a:pt x="54" y="18"/>
                        </a:cubicBezTo>
                        <a:cubicBezTo>
                          <a:pt x="53" y="20"/>
                          <a:pt x="51" y="20"/>
                          <a:pt x="49" y="18"/>
                        </a:cubicBezTo>
                        <a:close/>
                      </a:path>
                    </a:pathLst>
                  </a:custGeom>
                  <a:solidFill>
                    <a:schemeClr val="tx1">
                      <a:alpha val="2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67" name="Freeform 142"/>
                  <p:cNvSpPr/>
                  <p:nvPr/>
                </p:nvSpPr>
                <p:spPr bwMode="auto">
                  <a:xfrm>
                    <a:off x="3151431" y="1433670"/>
                    <a:ext cx="642996" cy="225115"/>
                  </a:xfrm>
                  <a:custGeom>
                    <a:avLst/>
                    <a:gdLst>
                      <a:gd name="T0" fmla="*/ 69 w 75"/>
                      <a:gd name="T1" fmla="*/ 25 h 26"/>
                      <a:gd name="T2" fmla="*/ 6 w 75"/>
                      <a:gd name="T3" fmla="*/ 25 h 26"/>
                      <a:gd name="T4" fmla="*/ 6 w 75"/>
                      <a:gd name="T5" fmla="*/ 25 h 26"/>
                      <a:gd name="T6" fmla="*/ 1 w 75"/>
                      <a:gd name="T7" fmla="*/ 25 h 26"/>
                      <a:gd name="T8" fmla="*/ 1 w 75"/>
                      <a:gd name="T9" fmla="*/ 25 h 26"/>
                      <a:gd name="T10" fmla="*/ 1 w 75"/>
                      <a:gd name="T11" fmla="*/ 20 h 26"/>
                      <a:gd name="T12" fmla="*/ 1 w 75"/>
                      <a:gd name="T13" fmla="*/ 20 h 26"/>
                      <a:gd name="T14" fmla="*/ 74 w 75"/>
                      <a:gd name="T15" fmla="*/ 20 h 26"/>
                      <a:gd name="T16" fmla="*/ 74 w 75"/>
                      <a:gd name="T17" fmla="*/ 20 h 26"/>
                      <a:gd name="T18" fmla="*/ 74 w 75"/>
                      <a:gd name="T19" fmla="*/ 25 h 26"/>
                      <a:gd name="T20" fmla="*/ 74 w 75"/>
                      <a:gd name="T21" fmla="*/ 25 h 26"/>
                      <a:gd name="T22" fmla="*/ 69 w 75"/>
                      <a:gd name="T23" fmla="*/ 25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5" h="26">
                        <a:moveTo>
                          <a:pt x="69" y="25"/>
                        </a:moveTo>
                        <a:cubicBezTo>
                          <a:pt x="52" y="7"/>
                          <a:pt x="23" y="7"/>
                          <a:pt x="6" y="25"/>
                        </a:cubicBezTo>
                        <a:cubicBezTo>
                          <a:pt x="6" y="25"/>
                          <a:pt x="6" y="25"/>
                          <a:pt x="6" y="25"/>
                        </a:cubicBezTo>
                        <a:cubicBezTo>
                          <a:pt x="4" y="26"/>
                          <a:pt x="2" y="26"/>
                          <a:pt x="1" y="25"/>
                        </a:cubicBezTo>
                        <a:cubicBezTo>
                          <a:pt x="1" y="25"/>
                          <a:pt x="1" y="25"/>
                          <a:pt x="1" y="25"/>
                        </a:cubicBezTo>
                        <a:cubicBezTo>
                          <a:pt x="0" y="23"/>
                          <a:pt x="0" y="21"/>
                          <a:pt x="1" y="20"/>
                        </a:cubicBezTo>
                        <a:cubicBezTo>
                          <a:pt x="1" y="20"/>
                          <a:pt x="1" y="20"/>
                          <a:pt x="1" y="20"/>
                        </a:cubicBezTo>
                        <a:cubicBezTo>
                          <a:pt x="21" y="0"/>
                          <a:pt x="54" y="0"/>
                          <a:pt x="74" y="20"/>
                        </a:cubicBezTo>
                        <a:cubicBezTo>
                          <a:pt x="74" y="20"/>
                          <a:pt x="74" y="20"/>
                          <a:pt x="74" y="20"/>
                        </a:cubicBezTo>
                        <a:cubicBezTo>
                          <a:pt x="75" y="21"/>
                          <a:pt x="75" y="23"/>
                          <a:pt x="74" y="25"/>
                        </a:cubicBezTo>
                        <a:cubicBezTo>
                          <a:pt x="74" y="25"/>
                          <a:pt x="74" y="25"/>
                          <a:pt x="74" y="25"/>
                        </a:cubicBezTo>
                        <a:cubicBezTo>
                          <a:pt x="72" y="26"/>
                          <a:pt x="70" y="26"/>
                          <a:pt x="69" y="25"/>
                        </a:cubicBezTo>
                        <a:close/>
                      </a:path>
                    </a:pathLst>
                  </a:custGeom>
                  <a:solidFill>
                    <a:schemeClr val="tx1">
                      <a:alpha val="2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68" name="Freeform 143"/>
                  <p:cNvSpPr/>
                  <p:nvPr/>
                </p:nvSpPr>
                <p:spPr bwMode="auto">
                  <a:xfrm>
                    <a:off x="3333879" y="1690690"/>
                    <a:ext cx="297584" cy="120534"/>
                  </a:xfrm>
                  <a:custGeom>
                    <a:avLst/>
                    <a:gdLst>
                      <a:gd name="T0" fmla="*/ 30 w 35"/>
                      <a:gd name="T1" fmla="*/ 13 h 14"/>
                      <a:gd name="T2" fmla="*/ 5 w 35"/>
                      <a:gd name="T3" fmla="*/ 13 h 14"/>
                      <a:gd name="T4" fmla="*/ 5 w 35"/>
                      <a:gd name="T5" fmla="*/ 13 h 14"/>
                      <a:gd name="T6" fmla="*/ 1 w 35"/>
                      <a:gd name="T7" fmla="*/ 13 h 14"/>
                      <a:gd name="T8" fmla="*/ 1 w 35"/>
                      <a:gd name="T9" fmla="*/ 13 h 14"/>
                      <a:gd name="T10" fmla="*/ 1 w 35"/>
                      <a:gd name="T11" fmla="*/ 9 h 14"/>
                      <a:gd name="T12" fmla="*/ 1 w 35"/>
                      <a:gd name="T13" fmla="*/ 9 h 14"/>
                      <a:gd name="T14" fmla="*/ 34 w 35"/>
                      <a:gd name="T15" fmla="*/ 9 h 14"/>
                      <a:gd name="T16" fmla="*/ 34 w 35"/>
                      <a:gd name="T17" fmla="*/ 9 h 14"/>
                      <a:gd name="T18" fmla="*/ 34 w 35"/>
                      <a:gd name="T19" fmla="*/ 13 h 14"/>
                      <a:gd name="T20" fmla="*/ 34 w 35"/>
                      <a:gd name="T21" fmla="*/ 13 h 14"/>
                      <a:gd name="T22" fmla="*/ 30 w 35"/>
                      <a:gd name="T23" fmla="*/ 13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5" h="14">
                        <a:moveTo>
                          <a:pt x="30" y="13"/>
                        </a:moveTo>
                        <a:cubicBezTo>
                          <a:pt x="23" y="6"/>
                          <a:pt x="12" y="6"/>
                          <a:pt x="5" y="13"/>
                        </a:cubicBezTo>
                        <a:cubicBezTo>
                          <a:pt x="5" y="13"/>
                          <a:pt x="5" y="13"/>
                          <a:pt x="5" y="13"/>
                        </a:cubicBezTo>
                        <a:cubicBezTo>
                          <a:pt x="4" y="14"/>
                          <a:pt x="2" y="14"/>
                          <a:pt x="1" y="13"/>
                        </a:cubicBezTo>
                        <a:cubicBezTo>
                          <a:pt x="1" y="13"/>
                          <a:pt x="1" y="13"/>
                          <a:pt x="1" y="13"/>
                        </a:cubicBezTo>
                        <a:cubicBezTo>
                          <a:pt x="0" y="12"/>
                          <a:pt x="0" y="10"/>
                          <a:pt x="1" y="9"/>
                        </a:cubicBezTo>
                        <a:cubicBezTo>
                          <a:pt x="1" y="9"/>
                          <a:pt x="1" y="9"/>
                          <a:pt x="1" y="9"/>
                        </a:cubicBezTo>
                        <a:cubicBezTo>
                          <a:pt x="10" y="0"/>
                          <a:pt x="25" y="0"/>
                          <a:pt x="34" y="9"/>
                        </a:cubicBezTo>
                        <a:cubicBezTo>
                          <a:pt x="34" y="9"/>
                          <a:pt x="34" y="9"/>
                          <a:pt x="34" y="9"/>
                        </a:cubicBezTo>
                        <a:cubicBezTo>
                          <a:pt x="35" y="10"/>
                          <a:pt x="35" y="12"/>
                          <a:pt x="34" y="13"/>
                        </a:cubicBezTo>
                        <a:cubicBezTo>
                          <a:pt x="34" y="13"/>
                          <a:pt x="34" y="13"/>
                          <a:pt x="34" y="13"/>
                        </a:cubicBezTo>
                        <a:cubicBezTo>
                          <a:pt x="33" y="14"/>
                          <a:pt x="31" y="14"/>
                          <a:pt x="30" y="1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69" name="Freeform 144"/>
                  <p:cNvSpPr/>
                  <p:nvPr/>
                </p:nvSpPr>
                <p:spPr bwMode="auto">
                  <a:xfrm>
                    <a:off x="3399418" y="1818315"/>
                    <a:ext cx="173591" cy="173711"/>
                  </a:xfrm>
                  <a:custGeom>
                    <a:avLst/>
                    <a:gdLst>
                      <a:gd name="T0" fmla="*/ 3 w 20"/>
                      <a:gd name="T1" fmla="*/ 17 h 20"/>
                      <a:gd name="T2" fmla="*/ 3 w 20"/>
                      <a:gd name="T3" fmla="*/ 4 h 20"/>
                      <a:gd name="T4" fmla="*/ 16 w 20"/>
                      <a:gd name="T5" fmla="*/ 4 h 20"/>
                      <a:gd name="T6" fmla="*/ 16 w 20"/>
                      <a:gd name="T7" fmla="*/ 17 h 20"/>
                      <a:gd name="T8" fmla="*/ 3 w 20"/>
                      <a:gd name="T9" fmla="*/ 17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20">
                        <a:moveTo>
                          <a:pt x="3" y="17"/>
                        </a:moveTo>
                        <a:cubicBezTo>
                          <a:pt x="0" y="13"/>
                          <a:pt x="0" y="7"/>
                          <a:pt x="3" y="4"/>
                        </a:cubicBezTo>
                        <a:cubicBezTo>
                          <a:pt x="7" y="0"/>
                          <a:pt x="12" y="0"/>
                          <a:pt x="16" y="4"/>
                        </a:cubicBezTo>
                        <a:cubicBezTo>
                          <a:pt x="20" y="7"/>
                          <a:pt x="20" y="13"/>
                          <a:pt x="16" y="17"/>
                        </a:cubicBezTo>
                        <a:cubicBezTo>
                          <a:pt x="12" y="20"/>
                          <a:pt x="7" y="20"/>
                          <a:pt x="3" y="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70" name="Freeform 145"/>
                  <p:cNvSpPr/>
                  <p:nvPr/>
                </p:nvSpPr>
                <p:spPr bwMode="auto">
                  <a:xfrm>
                    <a:off x="3247083" y="1554204"/>
                    <a:ext cx="471175" cy="168393"/>
                  </a:xfrm>
                  <a:custGeom>
                    <a:avLst/>
                    <a:gdLst>
                      <a:gd name="T0" fmla="*/ 50 w 55"/>
                      <a:gd name="T1" fmla="*/ 19 h 20"/>
                      <a:gd name="T2" fmla="*/ 6 w 55"/>
                      <a:gd name="T3" fmla="*/ 19 h 20"/>
                      <a:gd name="T4" fmla="*/ 6 w 55"/>
                      <a:gd name="T5" fmla="*/ 19 h 20"/>
                      <a:gd name="T6" fmla="*/ 1 w 55"/>
                      <a:gd name="T7" fmla="*/ 19 h 20"/>
                      <a:gd name="T8" fmla="*/ 1 w 55"/>
                      <a:gd name="T9" fmla="*/ 19 h 20"/>
                      <a:gd name="T10" fmla="*/ 1 w 55"/>
                      <a:gd name="T11" fmla="*/ 15 h 20"/>
                      <a:gd name="T12" fmla="*/ 1 w 55"/>
                      <a:gd name="T13" fmla="*/ 15 h 20"/>
                      <a:gd name="T14" fmla="*/ 54 w 55"/>
                      <a:gd name="T15" fmla="*/ 15 h 20"/>
                      <a:gd name="T16" fmla="*/ 54 w 55"/>
                      <a:gd name="T17" fmla="*/ 15 h 20"/>
                      <a:gd name="T18" fmla="*/ 54 w 55"/>
                      <a:gd name="T19" fmla="*/ 19 h 20"/>
                      <a:gd name="T20" fmla="*/ 54 w 55"/>
                      <a:gd name="T21" fmla="*/ 19 h 20"/>
                      <a:gd name="T22" fmla="*/ 50 w 55"/>
                      <a:gd name="T23" fmla="*/ 19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55" h="20">
                        <a:moveTo>
                          <a:pt x="50" y="19"/>
                        </a:moveTo>
                        <a:cubicBezTo>
                          <a:pt x="37" y="7"/>
                          <a:pt x="18" y="7"/>
                          <a:pt x="6" y="19"/>
                        </a:cubicBezTo>
                        <a:cubicBezTo>
                          <a:pt x="6" y="19"/>
                          <a:pt x="6" y="19"/>
                          <a:pt x="6" y="19"/>
                        </a:cubicBezTo>
                        <a:cubicBezTo>
                          <a:pt x="4" y="20"/>
                          <a:pt x="2" y="20"/>
                          <a:pt x="1" y="19"/>
                        </a:cubicBezTo>
                        <a:cubicBezTo>
                          <a:pt x="1" y="19"/>
                          <a:pt x="1" y="19"/>
                          <a:pt x="1" y="19"/>
                        </a:cubicBezTo>
                        <a:cubicBezTo>
                          <a:pt x="0" y="18"/>
                          <a:pt x="0" y="16"/>
                          <a:pt x="1" y="15"/>
                        </a:cubicBezTo>
                        <a:cubicBezTo>
                          <a:pt x="1" y="15"/>
                          <a:pt x="1" y="15"/>
                          <a:pt x="1" y="15"/>
                        </a:cubicBezTo>
                        <a:cubicBezTo>
                          <a:pt x="16" y="0"/>
                          <a:pt x="39" y="0"/>
                          <a:pt x="54" y="15"/>
                        </a:cubicBezTo>
                        <a:cubicBezTo>
                          <a:pt x="54" y="15"/>
                          <a:pt x="54" y="15"/>
                          <a:pt x="54" y="15"/>
                        </a:cubicBezTo>
                        <a:cubicBezTo>
                          <a:pt x="55" y="16"/>
                          <a:pt x="55" y="18"/>
                          <a:pt x="54" y="19"/>
                        </a:cubicBezTo>
                        <a:cubicBezTo>
                          <a:pt x="54" y="19"/>
                          <a:pt x="54" y="19"/>
                          <a:pt x="54" y="19"/>
                        </a:cubicBezTo>
                        <a:cubicBezTo>
                          <a:pt x="53" y="20"/>
                          <a:pt x="51" y="20"/>
                          <a:pt x="50" y="1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71" name="Freeform 146"/>
                  <p:cNvSpPr/>
                  <p:nvPr/>
                </p:nvSpPr>
                <p:spPr bwMode="auto">
                  <a:xfrm>
                    <a:off x="3160288" y="1426579"/>
                    <a:ext cx="644766" cy="214479"/>
                  </a:xfrm>
                  <a:custGeom>
                    <a:avLst/>
                    <a:gdLst>
                      <a:gd name="T0" fmla="*/ 70 w 75"/>
                      <a:gd name="T1" fmla="*/ 24 h 25"/>
                      <a:gd name="T2" fmla="*/ 6 w 75"/>
                      <a:gd name="T3" fmla="*/ 24 h 25"/>
                      <a:gd name="T4" fmla="*/ 6 w 75"/>
                      <a:gd name="T5" fmla="*/ 24 h 25"/>
                      <a:gd name="T6" fmla="*/ 2 w 75"/>
                      <a:gd name="T7" fmla="*/ 24 h 25"/>
                      <a:gd name="T8" fmla="*/ 2 w 75"/>
                      <a:gd name="T9" fmla="*/ 24 h 25"/>
                      <a:gd name="T10" fmla="*/ 2 w 75"/>
                      <a:gd name="T11" fmla="*/ 20 h 25"/>
                      <a:gd name="T12" fmla="*/ 2 w 75"/>
                      <a:gd name="T13" fmla="*/ 20 h 25"/>
                      <a:gd name="T14" fmla="*/ 74 w 75"/>
                      <a:gd name="T15" fmla="*/ 20 h 25"/>
                      <a:gd name="T16" fmla="*/ 74 w 75"/>
                      <a:gd name="T17" fmla="*/ 20 h 25"/>
                      <a:gd name="T18" fmla="*/ 74 w 75"/>
                      <a:gd name="T19" fmla="*/ 24 h 25"/>
                      <a:gd name="T20" fmla="*/ 74 w 75"/>
                      <a:gd name="T21" fmla="*/ 24 h 25"/>
                      <a:gd name="T22" fmla="*/ 70 w 75"/>
                      <a:gd name="T23" fmla="*/ 24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5" h="25">
                        <a:moveTo>
                          <a:pt x="70" y="24"/>
                        </a:moveTo>
                        <a:cubicBezTo>
                          <a:pt x="52" y="7"/>
                          <a:pt x="23" y="7"/>
                          <a:pt x="6" y="24"/>
                        </a:cubicBezTo>
                        <a:cubicBezTo>
                          <a:pt x="6" y="24"/>
                          <a:pt x="6" y="24"/>
                          <a:pt x="6" y="24"/>
                        </a:cubicBezTo>
                        <a:cubicBezTo>
                          <a:pt x="5" y="25"/>
                          <a:pt x="3" y="25"/>
                          <a:pt x="2" y="24"/>
                        </a:cubicBezTo>
                        <a:cubicBezTo>
                          <a:pt x="2" y="24"/>
                          <a:pt x="2" y="24"/>
                          <a:pt x="2" y="24"/>
                        </a:cubicBezTo>
                        <a:cubicBezTo>
                          <a:pt x="0" y="23"/>
                          <a:pt x="0" y="21"/>
                          <a:pt x="2" y="20"/>
                        </a:cubicBezTo>
                        <a:cubicBezTo>
                          <a:pt x="2" y="20"/>
                          <a:pt x="2" y="20"/>
                          <a:pt x="2" y="20"/>
                        </a:cubicBezTo>
                        <a:cubicBezTo>
                          <a:pt x="21" y="0"/>
                          <a:pt x="54" y="0"/>
                          <a:pt x="74" y="20"/>
                        </a:cubicBezTo>
                        <a:cubicBezTo>
                          <a:pt x="74" y="20"/>
                          <a:pt x="74" y="20"/>
                          <a:pt x="74" y="20"/>
                        </a:cubicBezTo>
                        <a:cubicBezTo>
                          <a:pt x="75" y="21"/>
                          <a:pt x="75" y="23"/>
                          <a:pt x="74" y="24"/>
                        </a:cubicBezTo>
                        <a:cubicBezTo>
                          <a:pt x="74" y="24"/>
                          <a:pt x="74" y="24"/>
                          <a:pt x="74" y="24"/>
                        </a:cubicBezTo>
                        <a:cubicBezTo>
                          <a:pt x="73" y="25"/>
                          <a:pt x="71" y="25"/>
                          <a:pt x="70" y="2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</p:grpSp>
            <p:grpSp>
              <p:nvGrpSpPr>
                <p:cNvPr id="21517" name="组合 72"/>
                <p:cNvGrpSpPr/>
                <p:nvPr/>
              </p:nvGrpSpPr>
              <p:grpSpPr bwMode="auto">
                <a:xfrm>
                  <a:off x="9890806" y="4033384"/>
                  <a:ext cx="1054100" cy="1054100"/>
                  <a:chOff x="3033145" y="3363269"/>
                  <a:chExt cx="899446" cy="899451"/>
                </a:xfrm>
              </p:grpSpPr>
              <p:sp>
                <p:nvSpPr>
                  <p:cNvPr id="54" name="Oval 166"/>
                  <p:cNvSpPr>
                    <a:spLocks noChangeArrowheads="1"/>
                  </p:cNvSpPr>
                  <p:nvPr/>
                </p:nvSpPr>
                <p:spPr bwMode="auto">
                  <a:xfrm>
                    <a:off x="3032752" y="3363142"/>
                    <a:ext cx="899839" cy="899578"/>
                  </a:xfrm>
                  <a:prstGeom prst="ellipse">
                    <a:avLst/>
                  </a:prstGeom>
                  <a:solidFill>
                    <a:srgbClr val="76428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55" name="Oval 167"/>
                  <p:cNvSpPr>
                    <a:spLocks noChangeArrowheads="1"/>
                  </p:cNvSpPr>
                  <p:nvPr/>
                </p:nvSpPr>
                <p:spPr bwMode="auto">
                  <a:xfrm>
                    <a:off x="3082350" y="3412725"/>
                    <a:ext cx="800644" cy="795100"/>
                  </a:xfrm>
                  <a:prstGeom prst="ellipse">
                    <a:avLst/>
                  </a:prstGeom>
                  <a:solidFill>
                    <a:srgbClr val="A45B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56" name="Freeform 168"/>
                  <p:cNvSpPr/>
                  <p:nvPr/>
                </p:nvSpPr>
                <p:spPr bwMode="auto">
                  <a:xfrm>
                    <a:off x="3064636" y="3566787"/>
                    <a:ext cx="671336" cy="658746"/>
                  </a:xfrm>
                  <a:custGeom>
                    <a:avLst/>
                    <a:gdLst>
                      <a:gd name="T0" fmla="*/ 100 w 185"/>
                      <a:gd name="T1" fmla="*/ 5 h 182"/>
                      <a:gd name="T2" fmla="*/ 0 w 185"/>
                      <a:gd name="T3" fmla="*/ 102 h 182"/>
                      <a:gd name="T4" fmla="*/ 40 w 185"/>
                      <a:gd name="T5" fmla="*/ 163 h 182"/>
                      <a:gd name="T6" fmla="*/ 74 w 185"/>
                      <a:gd name="T7" fmla="*/ 182 h 182"/>
                      <a:gd name="T8" fmla="*/ 178 w 185"/>
                      <a:gd name="T9" fmla="*/ 76 h 182"/>
                      <a:gd name="T10" fmla="*/ 185 w 185"/>
                      <a:gd name="T11" fmla="*/ 36 h 182"/>
                      <a:gd name="T12" fmla="*/ 173 w 185"/>
                      <a:gd name="T13" fmla="*/ 3 h 182"/>
                      <a:gd name="T14" fmla="*/ 137 w 185"/>
                      <a:gd name="T15" fmla="*/ 0 h 182"/>
                      <a:gd name="T16" fmla="*/ 100 w 185"/>
                      <a:gd name="T17" fmla="*/ 5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85" h="182">
                        <a:moveTo>
                          <a:pt x="100" y="5"/>
                        </a:moveTo>
                        <a:lnTo>
                          <a:pt x="0" y="102"/>
                        </a:lnTo>
                        <a:lnTo>
                          <a:pt x="40" y="163"/>
                        </a:lnTo>
                        <a:lnTo>
                          <a:pt x="74" y="182"/>
                        </a:lnTo>
                        <a:lnTo>
                          <a:pt x="178" y="76"/>
                        </a:lnTo>
                        <a:lnTo>
                          <a:pt x="185" y="36"/>
                        </a:lnTo>
                        <a:lnTo>
                          <a:pt x="173" y="3"/>
                        </a:lnTo>
                        <a:lnTo>
                          <a:pt x="137" y="0"/>
                        </a:lnTo>
                        <a:lnTo>
                          <a:pt x="100" y="5"/>
                        </a:lnTo>
                        <a:close/>
                      </a:path>
                    </a:pathLst>
                  </a:custGeom>
                  <a:solidFill>
                    <a:srgbClr val="76428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57" name="Freeform 169"/>
                  <p:cNvSpPr>
                    <a:spLocks noEditPoints="1"/>
                  </p:cNvSpPr>
                  <p:nvPr/>
                </p:nvSpPr>
                <p:spPr bwMode="auto">
                  <a:xfrm>
                    <a:off x="3185087" y="3508349"/>
                    <a:ext cx="591626" cy="591455"/>
                  </a:xfrm>
                  <a:custGeom>
                    <a:avLst/>
                    <a:gdLst>
                      <a:gd name="T0" fmla="*/ 60 w 69"/>
                      <a:gd name="T1" fmla="*/ 8 h 69"/>
                      <a:gd name="T2" fmla="*/ 29 w 69"/>
                      <a:gd name="T3" fmla="*/ 8 h 69"/>
                      <a:gd name="T4" fmla="*/ 25 w 69"/>
                      <a:gd name="T5" fmla="*/ 36 h 69"/>
                      <a:gd name="T6" fmla="*/ 19 w 69"/>
                      <a:gd name="T7" fmla="*/ 42 h 69"/>
                      <a:gd name="T8" fmla="*/ 27 w 69"/>
                      <a:gd name="T9" fmla="*/ 49 h 69"/>
                      <a:gd name="T10" fmla="*/ 33 w 69"/>
                      <a:gd name="T11" fmla="*/ 43 h 69"/>
                      <a:gd name="T12" fmla="*/ 60 w 69"/>
                      <a:gd name="T13" fmla="*/ 40 h 69"/>
                      <a:gd name="T14" fmla="*/ 60 w 69"/>
                      <a:gd name="T15" fmla="*/ 8 h 69"/>
                      <a:gd name="T16" fmla="*/ 34 w 69"/>
                      <a:gd name="T17" fmla="*/ 35 h 69"/>
                      <a:gd name="T18" fmla="*/ 34 w 69"/>
                      <a:gd name="T19" fmla="*/ 13 h 69"/>
                      <a:gd name="T20" fmla="*/ 55 w 69"/>
                      <a:gd name="T21" fmla="*/ 13 h 69"/>
                      <a:gd name="T22" fmla="*/ 55 w 69"/>
                      <a:gd name="T23" fmla="*/ 35 h 69"/>
                      <a:gd name="T24" fmla="*/ 34 w 69"/>
                      <a:gd name="T25" fmla="*/ 35 h 69"/>
                      <a:gd name="T26" fmla="*/ 17 w 69"/>
                      <a:gd name="T27" fmla="*/ 42 h 69"/>
                      <a:gd name="T28" fmla="*/ 0 w 69"/>
                      <a:gd name="T29" fmla="*/ 58 h 69"/>
                      <a:gd name="T30" fmla="*/ 11 w 69"/>
                      <a:gd name="T31" fmla="*/ 69 h 69"/>
                      <a:gd name="T32" fmla="*/ 26 w 69"/>
                      <a:gd name="T33" fmla="*/ 52 h 69"/>
                      <a:gd name="T34" fmla="*/ 17 w 69"/>
                      <a:gd name="T35" fmla="*/ 42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69" h="69">
                        <a:moveTo>
                          <a:pt x="60" y="8"/>
                        </a:moveTo>
                        <a:cubicBezTo>
                          <a:pt x="51" y="0"/>
                          <a:pt x="37" y="0"/>
                          <a:pt x="29" y="8"/>
                        </a:cubicBezTo>
                        <a:cubicBezTo>
                          <a:pt x="21" y="16"/>
                          <a:pt x="20" y="27"/>
                          <a:pt x="25" y="36"/>
                        </a:cubicBezTo>
                        <a:cubicBezTo>
                          <a:pt x="19" y="42"/>
                          <a:pt x="19" y="42"/>
                          <a:pt x="19" y="42"/>
                        </a:cubicBezTo>
                        <a:cubicBezTo>
                          <a:pt x="27" y="49"/>
                          <a:pt x="27" y="49"/>
                          <a:pt x="27" y="49"/>
                        </a:cubicBezTo>
                        <a:cubicBezTo>
                          <a:pt x="33" y="43"/>
                          <a:pt x="33" y="43"/>
                          <a:pt x="33" y="43"/>
                        </a:cubicBezTo>
                        <a:cubicBezTo>
                          <a:pt x="41" y="48"/>
                          <a:pt x="53" y="47"/>
                          <a:pt x="60" y="40"/>
                        </a:cubicBezTo>
                        <a:cubicBezTo>
                          <a:pt x="69" y="31"/>
                          <a:pt x="69" y="17"/>
                          <a:pt x="60" y="8"/>
                        </a:cubicBezTo>
                        <a:close/>
                        <a:moveTo>
                          <a:pt x="34" y="35"/>
                        </a:moveTo>
                        <a:cubicBezTo>
                          <a:pt x="28" y="29"/>
                          <a:pt x="28" y="19"/>
                          <a:pt x="34" y="13"/>
                        </a:cubicBezTo>
                        <a:cubicBezTo>
                          <a:pt x="40" y="7"/>
                          <a:pt x="49" y="7"/>
                          <a:pt x="55" y="13"/>
                        </a:cubicBezTo>
                        <a:cubicBezTo>
                          <a:pt x="61" y="19"/>
                          <a:pt x="61" y="29"/>
                          <a:pt x="55" y="35"/>
                        </a:cubicBezTo>
                        <a:cubicBezTo>
                          <a:pt x="49" y="41"/>
                          <a:pt x="40" y="41"/>
                          <a:pt x="34" y="35"/>
                        </a:cubicBezTo>
                        <a:close/>
                        <a:moveTo>
                          <a:pt x="17" y="42"/>
                        </a:move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11" y="69"/>
                          <a:pt x="11" y="69"/>
                          <a:pt x="11" y="69"/>
                        </a:cubicBezTo>
                        <a:cubicBezTo>
                          <a:pt x="26" y="52"/>
                          <a:pt x="26" y="52"/>
                          <a:pt x="26" y="52"/>
                        </a:cubicBezTo>
                        <a:lnTo>
                          <a:pt x="17" y="42"/>
                        </a:lnTo>
                        <a:close/>
                      </a:path>
                    </a:pathLst>
                  </a:custGeom>
                  <a:solidFill>
                    <a:schemeClr val="tx1">
                      <a:alpha val="2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58" name="Freeform 170"/>
                  <p:cNvSpPr/>
                  <p:nvPr/>
                </p:nvSpPr>
                <p:spPr bwMode="auto">
                  <a:xfrm>
                    <a:off x="3468501" y="3685432"/>
                    <a:ext cx="200160" cy="54896"/>
                  </a:xfrm>
                  <a:custGeom>
                    <a:avLst/>
                    <a:gdLst>
                      <a:gd name="T0" fmla="*/ 0 w 23"/>
                      <a:gd name="T1" fmla="*/ 3 h 6"/>
                      <a:gd name="T2" fmla="*/ 4 w 23"/>
                      <a:gd name="T3" fmla="*/ 6 h 6"/>
                      <a:gd name="T4" fmla="*/ 19 w 23"/>
                      <a:gd name="T5" fmla="*/ 6 h 6"/>
                      <a:gd name="T6" fmla="*/ 23 w 23"/>
                      <a:gd name="T7" fmla="*/ 3 h 6"/>
                      <a:gd name="T8" fmla="*/ 19 w 23"/>
                      <a:gd name="T9" fmla="*/ 0 h 6"/>
                      <a:gd name="T10" fmla="*/ 4 w 23"/>
                      <a:gd name="T11" fmla="*/ 0 h 6"/>
                      <a:gd name="T12" fmla="*/ 0 w 23"/>
                      <a:gd name="T13" fmla="*/ 3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3" h="6">
                        <a:moveTo>
                          <a:pt x="0" y="3"/>
                        </a:moveTo>
                        <a:cubicBezTo>
                          <a:pt x="0" y="4"/>
                          <a:pt x="2" y="6"/>
                          <a:pt x="4" y="6"/>
                        </a:cubicBezTo>
                        <a:cubicBezTo>
                          <a:pt x="19" y="6"/>
                          <a:pt x="19" y="6"/>
                          <a:pt x="19" y="6"/>
                        </a:cubicBezTo>
                        <a:cubicBezTo>
                          <a:pt x="21" y="6"/>
                          <a:pt x="23" y="4"/>
                          <a:pt x="23" y="3"/>
                        </a:cubicBezTo>
                        <a:cubicBezTo>
                          <a:pt x="23" y="1"/>
                          <a:pt x="21" y="0"/>
                          <a:pt x="19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2" y="0"/>
                          <a:pt x="0" y="1"/>
                          <a:pt x="0" y="3"/>
                        </a:cubicBezTo>
                        <a:close/>
                      </a:path>
                    </a:pathLst>
                  </a:custGeom>
                  <a:solidFill>
                    <a:schemeClr val="tx1">
                      <a:alpha val="2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59" name="Freeform 171"/>
                  <p:cNvSpPr>
                    <a:spLocks noEditPoints="1"/>
                  </p:cNvSpPr>
                  <p:nvPr/>
                </p:nvSpPr>
                <p:spPr bwMode="auto">
                  <a:xfrm>
                    <a:off x="3195715" y="3490641"/>
                    <a:ext cx="591626" cy="596768"/>
                  </a:xfrm>
                  <a:custGeom>
                    <a:avLst/>
                    <a:gdLst>
                      <a:gd name="T0" fmla="*/ 60 w 69"/>
                      <a:gd name="T1" fmla="*/ 9 h 70"/>
                      <a:gd name="T2" fmla="*/ 29 w 69"/>
                      <a:gd name="T3" fmla="*/ 9 h 70"/>
                      <a:gd name="T4" fmla="*/ 26 w 69"/>
                      <a:gd name="T5" fmla="*/ 37 h 70"/>
                      <a:gd name="T6" fmla="*/ 19 w 69"/>
                      <a:gd name="T7" fmla="*/ 43 h 70"/>
                      <a:gd name="T8" fmla="*/ 27 w 69"/>
                      <a:gd name="T9" fmla="*/ 50 h 70"/>
                      <a:gd name="T10" fmla="*/ 33 w 69"/>
                      <a:gd name="T11" fmla="*/ 44 h 70"/>
                      <a:gd name="T12" fmla="*/ 60 w 69"/>
                      <a:gd name="T13" fmla="*/ 41 h 70"/>
                      <a:gd name="T14" fmla="*/ 60 w 69"/>
                      <a:gd name="T15" fmla="*/ 9 h 70"/>
                      <a:gd name="T16" fmla="*/ 34 w 69"/>
                      <a:gd name="T17" fmla="*/ 36 h 70"/>
                      <a:gd name="T18" fmla="*/ 34 w 69"/>
                      <a:gd name="T19" fmla="*/ 14 h 70"/>
                      <a:gd name="T20" fmla="*/ 55 w 69"/>
                      <a:gd name="T21" fmla="*/ 14 h 70"/>
                      <a:gd name="T22" fmla="*/ 55 w 69"/>
                      <a:gd name="T23" fmla="*/ 36 h 70"/>
                      <a:gd name="T24" fmla="*/ 34 w 69"/>
                      <a:gd name="T25" fmla="*/ 36 h 70"/>
                      <a:gd name="T26" fmla="*/ 17 w 69"/>
                      <a:gd name="T27" fmla="*/ 43 h 70"/>
                      <a:gd name="T28" fmla="*/ 0 w 69"/>
                      <a:gd name="T29" fmla="*/ 58 h 70"/>
                      <a:gd name="T30" fmla="*/ 11 w 69"/>
                      <a:gd name="T31" fmla="*/ 70 h 70"/>
                      <a:gd name="T32" fmla="*/ 27 w 69"/>
                      <a:gd name="T33" fmla="*/ 52 h 70"/>
                      <a:gd name="T34" fmla="*/ 17 w 69"/>
                      <a:gd name="T35" fmla="*/ 43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69" h="70">
                        <a:moveTo>
                          <a:pt x="60" y="9"/>
                        </a:moveTo>
                        <a:cubicBezTo>
                          <a:pt x="52" y="0"/>
                          <a:pt x="38" y="0"/>
                          <a:pt x="29" y="9"/>
                        </a:cubicBezTo>
                        <a:cubicBezTo>
                          <a:pt x="21" y="16"/>
                          <a:pt x="20" y="28"/>
                          <a:pt x="26" y="37"/>
                        </a:cubicBezTo>
                        <a:cubicBezTo>
                          <a:pt x="19" y="43"/>
                          <a:pt x="19" y="43"/>
                          <a:pt x="19" y="43"/>
                        </a:cubicBezTo>
                        <a:cubicBezTo>
                          <a:pt x="27" y="50"/>
                          <a:pt x="27" y="50"/>
                          <a:pt x="27" y="50"/>
                        </a:cubicBezTo>
                        <a:cubicBezTo>
                          <a:pt x="33" y="44"/>
                          <a:pt x="33" y="44"/>
                          <a:pt x="33" y="44"/>
                        </a:cubicBezTo>
                        <a:cubicBezTo>
                          <a:pt x="42" y="49"/>
                          <a:pt x="53" y="48"/>
                          <a:pt x="60" y="41"/>
                        </a:cubicBezTo>
                        <a:cubicBezTo>
                          <a:pt x="69" y="32"/>
                          <a:pt x="69" y="18"/>
                          <a:pt x="60" y="9"/>
                        </a:cubicBezTo>
                        <a:close/>
                        <a:moveTo>
                          <a:pt x="34" y="36"/>
                        </a:moveTo>
                        <a:cubicBezTo>
                          <a:pt x="28" y="30"/>
                          <a:pt x="28" y="20"/>
                          <a:pt x="34" y="14"/>
                        </a:cubicBezTo>
                        <a:cubicBezTo>
                          <a:pt x="40" y="8"/>
                          <a:pt x="49" y="8"/>
                          <a:pt x="55" y="14"/>
                        </a:cubicBezTo>
                        <a:cubicBezTo>
                          <a:pt x="61" y="20"/>
                          <a:pt x="61" y="30"/>
                          <a:pt x="55" y="36"/>
                        </a:cubicBezTo>
                        <a:cubicBezTo>
                          <a:pt x="49" y="42"/>
                          <a:pt x="40" y="42"/>
                          <a:pt x="34" y="36"/>
                        </a:cubicBezTo>
                        <a:close/>
                        <a:moveTo>
                          <a:pt x="17" y="43"/>
                        </a:move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11" y="70"/>
                          <a:pt x="11" y="70"/>
                          <a:pt x="11" y="70"/>
                        </a:cubicBezTo>
                        <a:cubicBezTo>
                          <a:pt x="27" y="52"/>
                          <a:pt x="27" y="52"/>
                          <a:pt x="27" y="52"/>
                        </a:cubicBezTo>
                        <a:lnTo>
                          <a:pt x="17" y="4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60" name="Freeform 172"/>
                  <p:cNvSpPr/>
                  <p:nvPr/>
                </p:nvSpPr>
                <p:spPr bwMode="auto">
                  <a:xfrm>
                    <a:off x="3486214" y="3671265"/>
                    <a:ext cx="189532" cy="58438"/>
                  </a:xfrm>
                  <a:custGeom>
                    <a:avLst/>
                    <a:gdLst>
                      <a:gd name="T0" fmla="*/ 0 w 22"/>
                      <a:gd name="T1" fmla="*/ 3 h 7"/>
                      <a:gd name="T2" fmla="*/ 3 w 22"/>
                      <a:gd name="T3" fmla="*/ 7 h 7"/>
                      <a:gd name="T4" fmla="*/ 18 w 22"/>
                      <a:gd name="T5" fmla="*/ 7 h 7"/>
                      <a:gd name="T6" fmla="*/ 22 w 22"/>
                      <a:gd name="T7" fmla="*/ 3 h 7"/>
                      <a:gd name="T8" fmla="*/ 18 w 22"/>
                      <a:gd name="T9" fmla="*/ 0 h 7"/>
                      <a:gd name="T10" fmla="*/ 3 w 22"/>
                      <a:gd name="T11" fmla="*/ 0 h 7"/>
                      <a:gd name="T12" fmla="*/ 0 w 22"/>
                      <a:gd name="T13" fmla="*/ 3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2" h="7">
                        <a:moveTo>
                          <a:pt x="0" y="3"/>
                        </a:moveTo>
                        <a:cubicBezTo>
                          <a:pt x="0" y="5"/>
                          <a:pt x="1" y="7"/>
                          <a:pt x="3" y="7"/>
                        </a:cubicBezTo>
                        <a:cubicBezTo>
                          <a:pt x="18" y="7"/>
                          <a:pt x="18" y="7"/>
                          <a:pt x="18" y="7"/>
                        </a:cubicBezTo>
                        <a:cubicBezTo>
                          <a:pt x="20" y="7"/>
                          <a:pt x="22" y="5"/>
                          <a:pt x="22" y="3"/>
                        </a:cubicBezTo>
                        <a:cubicBezTo>
                          <a:pt x="22" y="2"/>
                          <a:pt x="20" y="0"/>
                          <a:pt x="18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1" y="0"/>
                          <a:pt x="0" y="2"/>
                          <a:pt x="0" y="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</p:grpSp>
            <p:grpSp>
              <p:nvGrpSpPr>
                <p:cNvPr id="21518" name="组合 80"/>
                <p:cNvGrpSpPr/>
                <p:nvPr/>
              </p:nvGrpSpPr>
              <p:grpSpPr bwMode="auto">
                <a:xfrm>
                  <a:off x="6914243" y="4033384"/>
                  <a:ext cx="1052513" cy="1054100"/>
                  <a:chOff x="925975" y="3363269"/>
                  <a:chExt cx="899446" cy="899451"/>
                </a:xfrm>
              </p:grpSpPr>
              <p:sp>
                <p:nvSpPr>
                  <p:cNvPr id="49" name="Oval 173"/>
                  <p:cNvSpPr>
                    <a:spLocks noChangeArrowheads="1"/>
                  </p:cNvSpPr>
                  <p:nvPr/>
                </p:nvSpPr>
                <p:spPr bwMode="auto">
                  <a:xfrm>
                    <a:off x="925337" y="3363142"/>
                    <a:ext cx="899421" cy="899578"/>
                  </a:xfrm>
                  <a:prstGeom prst="ellipse">
                    <a:avLst/>
                  </a:prstGeom>
                  <a:solidFill>
                    <a:srgbClr val="03857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50" name="Oval 174"/>
                  <p:cNvSpPr>
                    <a:spLocks noChangeArrowheads="1"/>
                  </p:cNvSpPr>
                  <p:nvPr/>
                </p:nvSpPr>
                <p:spPr bwMode="auto">
                  <a:xfrm>
                    <a:off x="975009" y="3412725"/>
                    <a:ext cx="800077" cy="795100"/>
                  </a:xfrm>
                  <a:prstGeom prst="ellipse">
                    <a:avLst/>
                  </a:prstGeom>
                  <a:solidFill>
                    <a:srgbClr val="03ADA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51" name="Freeform 175"/>
                  <p:cNvSpPr/>
                  <p:nvPr/>
                </p:nvSpPr>
                <p:spPr bwMode="auto">
                  <a:xfrm>
                    <a:off x="975009" y="3550849"/>
                    <a:ext cx="635095" cy="656976"/>
                  </a:xfrm>
                  <a:custGeom>
                    <a:avLst/>
                    <a:gdLst>
                      <a:gd name="T0" fmla="*/ 97 w 175"/>
                      <a:gd name="T1" fmla="*/ 4 h 181"/>
                      <a:gd name="T2" fmla="*/ 0 w 175"/>
                      <a:gd name="T3" fmla="*/ 104 h 181"/>
                      <a:gd name="T4" fmla="*/ 38 w 175"/>
                      <a:gd name="T5" fmla="*/ 165 h 181"/>
                      <a:gd name="T6" fmla="*/ 71 w 175"/>
                      <a:gd name="T7" fmla="*/ 181 h 181"/>
                      <a:gd name="T8" fmla="*/ 175 w 175"/>
                      <a:gd name="T9" fmla="*/ 75 h 181"/>
                      <a:gd name="T10" fmla="*/ 165 w 175"/>
                      <a:gd name="T11" fmla="*/ 11 h 181"/>
                      <a:gd name="T12" fmla="*/ 135 w 175"/>
                      <a:gd name="T13" fmla="*/ 0 h 181"/>
                      <a:gd name="T14" fmla="*/ 97 w 175"/>
                      <a:gd name="T15" fmla="*/ 4 h 1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75" h="181">
                        <a:moveTo>
                          <a:pt x="97" y="4"/>
                        </a:moveTo>
                        <a:lnTo>
                          <a:pt x="0" y="104"/>
                        </a:lnTo>
                        <a:lnTo>
                          <a:pt x="38" y="165"/>
                        </a:lnTo>
                        <a:lnTo>
                          <a:pt x="71" y="181"/>
                        </a:lnTo>
                        <a:lnTo>
                          <a:pt x="175" y="75"/>
                        </a:lnTo>
                        <a:lnTo>
                          <a:pt x="165" y="11"/>
                        </a:lnTo>
                        <a:lnTo>
                          <a:pt x="135" y="0"/>
                        </a:lnTo>
                        <a:lnTo>
                          <a:pt x="97" y="4"/>
                        </a:lnTo>
                        <a:close/>
                      </a:path>
                    </a:pathLst>
                  </a:custGeom>
                  <a:solidFill>
                    <a:srgbClr val="03857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52" name="Freeform 176"/>
                  <p:cNvSpPr>
                    <a:spLocks noEditPoints="1"/>
                  </p:cNvSpPr>
                  <p:nvPr/>
                </p:nvSpPr>
                <p:spPr bwMode="auto">
                  <a:xfrm>
                    <a:off x="1070806" y="3508349"/>
                    <a:ext cx="590744" cy="591455"/>
                  </a:xfrm>
                  <a:custGeom>
                    <a:avLst/>
                    <a:gdLst>
                      <a:gd name="T0" fmla="*/ 46 w 69"/>
                      <a:gd name="T1" fmla="*/ 15 h 69"/>
                      <a:gd name="T2" fmla="*/ 46 w 69"/>
                      <a:gd name="T3" fmla="*/ 33 h 69"/>
                      <a:gd name="T4" fmla="*/ 55 w 69"/>
                      <a:gd name="T5" fmla="*/ 24 h 69"/>
                      <a:gd name="T6" fmla="*/ 46 w 69"/>
                      <a:gd name="T7" fmla="*/ 15 h 69"/>
                      <a:gd name="T8" fmla="*/ 60 w 69"/>
                      <a:gd name="T9" fmla="*/ 8 h 69"/>
                      <a:gd name="T10" fmla="*/ 29 w 69"/>
                      <a:gd name="T11" fmla="*/ 8 h 69"/>
                      <a:gd name="T12" fmla="*/ 26 w 69"/>
                      <a:gd name="T13" fmla="*/ 36 h 69"/>
                      <a:gd name="T14" fmla="*/ 20 w 69"/>
                      <a:gd name="T15" fmla="*/ 42 h 69"/>
                      <a:gd name="T16" fmla="*/ 27 w 69"/>
                      <a:gd name="T17" fmla="*/ 49 h 69"/>
                      <a:gd name="T18" fmla="*/ 33 w 69"/>
                      <a:gd name="T19" fmla="*/ 43 h 69"/>
                      <a:gd name="T20" fmla="*/ 60 w 69"/>
                      <a:gd name="T21" fmla="*/ 40 h 69"/>
                      <a:gd name="T22" fmla="*/ 60 w 69"/>
                      <a:gd name="T23" fmla="*/ 8 h 69"/>
                      <a:gd name="T24" fmla="*/ 34 w 69"/>
                      <a:gd name="T25" fmla="*/ 35 h 69"/>
                      <a:gd name="T26" fmla="*/ 34 w 69"/>
                      <a:gd name="T27" fmla="*/ 13 h 69"/>
                      <a:gd name="T28" fmla="*/ 55 w 69"/>
                      <a:gd name="T29" fmla="*/ 13 h 69"/>
                      <a:gd name="T30" fmla="*/ 55 w 69"/>
                      <a:gd name="T31" fmla="*/ 35 h 69"/>
                      <a:gd name="T32" fmla="*/ 34 w 69"/>
                      <a:gd name="T33" fmla="*/ 35 h 69"/>
                      <a:gd name="T34" fmla="*/ 17 w 69"/>
                      <a:gd name="T35" fmla="*/ 42 h 69"/>
                      <a:gd name="T36" fmla="*/ 0 w 69"/>
                      <a:gd name="T37" fmla="*/ 58 h 69"/>
                      <a:gd name="T38" fmla="*/ 11 w 69"/>
                      <a:gd name="T39" fmla="*/ 69 h 69"/>
                      <a:gd name="T40" fmla="*/ 27 w 69"/>
                      <a:gd name="T41" fmla="*/ 52 h 69"/>
                      <a:gd name="T42" fmla="*/ 17 w 69"/>
                      <a:gd name="T43" fmla="*/ 42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69" h="69">
                        <a:moveTo>
                          <a:pt x="46" y="15"/>
                        </a:moveTo>
                        <a:cubicBezTo>
                          <a:pt x="50" y="20"/>
                          <a:pt x="52" y="25"/>
                          <a:pt x="46" y="33"/>
                        </a:cubicBezTo>
                        <a:cubicBezTo>
                          <a:pt x="51" y="33"/>
                          <a:pt x="55" y="29"/>
                          <a:pt x="55" y="24"/>
                        </a:cubicBezTo>
                        <a:cubicBezTo>
                          <a:pt x="55" y="19"/>
                          <a:pt x="51" y="15"/>
                          <a:pt x="46" y="15"/>
                        </a:cubicBezTo>
                        <a:close/>
                        <a:moveTo>
                          <a:pt x="60" y="8"/>
                        </a:moveTo>
                        <a:cubicBezTo>
                          <a:pt x="52" y="0"/>
                          <a:pt x="38" y="0"/>
                          <a:pt x="29" y="8"/>
                        </a:cubicBezTo>
                        <a:cubicBezTo>
                          <a:pt x="21" y="16"/>
                          <a:pt x="20" y="27"/>
                          <a:pt x="26" y="36"/>
                        </a:cubicBezTo>
                        <a:cubicBezTo>
                          <a:pt x="20" y="42"/>
                          <a:pt x="20" y="42"/>
                          <a:pt x="20" y="42"/>
                        </a:cubicBezTo>
                        <a:cubicBezTo>
                          <a:pt x="27" y="49"/>
                          <a:pt x="27" y="49"/>
                          <a:pt x="27" y="49"/>
                        </a:cubicBezTo>
                        <a:cubicBezTo>
                          <a:pt x="33" y="43"/>
                          <a:pt x="33" y="43"/>
                          <a:pt x="33" y="43"/>
                        </a:cubicBezTo>
                        <a:cubicBezTo>
                          <a:pt x="42" y="48"/>
                          <a:pt x="53" y="47"/>
                          <a:pt x="60" y="40"/>
                        </a:cubicBezTo>
                        <a:cubicBezTo>
                          <a:pt x="69" y="31"/>
                          <a:pt x="69" y="17"/>
                          <a:pt x="60" y="8"/>
                        </a:cubicBezTo>
                        <a:close/>
                        <a:moveTo>
                          <a:pt x="34" y="35"/>
                        </a:moveTo>
                        <a:cubicBezTo>
                          <a:pt x="28" y="29"/>
                          <a:pt x="28" y="19"/>
                          <a:pt x="34" y="13"/>
                        </a:cubicBezTo>
                        <a:cubicBezTo>
                          <a:pt x="40" y="7"/>
                          <a:pt x="49" y="7"/>
                          <a:pt x="55" y="13"/>
                        </a:cubicBezTo>
                        <a:cubicBezTo>
                          <a:pt x="61" y="19"/>
                          <a:pt x="61" y="29"/>
                          <a:pt x="55" y="35"/>
                        </a:cubicBezTo>
                        <a:cubicBezTo>
                          <a:pt x="49" y="41"/>
                          <a:pt x="40" y="41"/>
                          <a:pt x="34" y="35"/>
                        </a:cubicBezTo>
                        <a:close/>
                        <a:moveTo>
                          <a:pt x="17" y="42"/>
                        </a:move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11" y="69"/>
                          <a:pt x="11" y="69"/>
                          <a:pt x="11" y="69"/>
                        </a:cubicBezTo>
                        <a:cubicBezTo>
                          <a:pt x="27" y="52"/>
                          <a:pt x="27" y="52"/>
                          <a:pt x="27" y="52"/>
                        </a:cubicBezTo>
                        <a:lnTo>
                          <a:pt x="17" y="42"/>
                        </a:lnTo>
                        <a:close/>
                      </a:path>
                    </a:pathLst>
                  </a:custGeom>
                  <a:solidFill>
                    <a:schemeClr val="tx1">
                      <a:alpha val="2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53" name="Freeform 177"/>
                  <p:cNvSpPr>
                    <a:spLocks noEditPoints="1"/>
                  </p:cNvSpPr>
                  <p:nvPr/>
                </p:nvSpPr>
                <p:spPr bwMode="auto">
                  <a:xfrm>
                    <a:off x="1077902" y="3490641"/>
                    <a:ext cx="590744" cy="596768"/>
                  </a:xfrm>
                  <a:custGeom>
                    <a:avLst/>
                    <a:gdLst>
                      <a:gd name="T0" fmla="*/ 46 w 69"/>
                      <a:gd name="T1" fmla="*/ 16 h 70"/>
                      <a:gd name="T2" fmla="*/ 46 w 69"/>
                      <a:gd name="T3" fmla="*/ 34 h 70"/>
                      <a:gd name="T4" fmla="*/ 55 w 69"/>
                      <a:gd name="T5" fmla="*/ 25 h 70"/>
                      <a:gd name="T6" fmla="*/ 46 w 69"/>
                      <a:gd name="T7" fmla="*/ 16 h 70"/>
                      <a:gd name="T8" fmla="*/ 61 w 69"/>
                      <a:gd name="T9" fmla="*/ 9 h 70"/>
                      <a:gd name="T10" fmla="*/ 29 w 69"/>
                      <a:gd name="T11" fmla="*/ 9 h 70"/>
                      <a:gd name="T12" fmla="*/ 26 w 69"/>
                      <a:gd name="T13" fmla="*/ 37 h 70"/>
                      <a:gd name="T14" fmla="*/ 20 w 69"/>
                      <a:gd name="T15" fmla="*/ 43 h 70"/>
                      <a:gd name="T16" fmla="*/ 27 w 69"/>
                      <a:gd name="T17" fmla="*/ 50 h 70"/>
                      <a:gd name="T18" fmla="*/ 33 w 69"/>
                      <a:gd name="T19" fmla="*/ 44 h 70"/>
                      <a:gd name="T20" fmla="*/ 61 w 69"/>
                      <a:gd name="T21" fmla="*/ 41 h 70"/>
                      <a:gd name="T22" fmla="*/ 61 w 69"/>
                      <a:gd name="T23" fmla="*/ 9 h 70"/>
                      <a:gd name="T24" fmla="*/ 34 w 69"/>
                      <a:gd name="T25" fmla="*/ 36 h 70"/>
                      <a:gd name="T26" fmla="*/ 34 w 69"/>
                      <a:gd name="T27" fmla="*/ 14 h 70"/>
                      <a:gd name="T28" fmla="*/ 56 w 69"/>
                      <a:gd name="T29" fmla="*/ 14 h 70"/>
                      <a:gd name="T30" fmla="*/ 56 w 69"/>
                      <a:gd name="T31" fmla="*/ 36 h 70"/>
                      <a:gd name="T32" fmla="*/ 34 w 69"/>
                      <a:gd name="T33" fmla="*/ 36 h 70"/>
                      <a:gd name="T34" fmla="*/ 17 w 69"/>
                      <a:gd name="T35" fmla="*/ 43 h 70"/>
                      <a:gd name="T36" fmla="*/ 0 w 69"/>
                      <a:gd name="T37" fmla="*/ 58 h 70"/>
                      <a:gd name="T38" fmla="*/ 11 w 69"/>
                      <a:gd name="T39" fmla="*/ 70 h 70"/>
                      <a:gd name="T40" fmla="*/ 27 w 69"/>
                      <a:gd name="T41" fmla="*/ 52 h 70"/>
                      <a:gd name="T42" fmla="*/ 17 w 69"/>
                      <a:gd name="T43" fmla="*/ 43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69" h="70">
                        <a:moveTo>
                          <a:pt x="46" y="16"/>
                        </a:moveTo>
                        <a:cubicBezTo>
                          <a:pt x="50" y="21"/>
                          <a:pt x="52" y="26"/>
                          <a:pt x="46" y="34"/>
                        </a:cubicBezTo>
                        <a:cubicBezTo>
                          <a:pt x="51" y="34"/>
                          <a:pt x="55" y="30"/>
                          <a:pt x="55" y="25"/>
                        </a:cubicBezTo>
                        <a:cubicBezTo>
                          <a:pt x="55" y="20"/>
                          <a:pt x="51" y="16"/>
                          <a:pt x="46" y="16"/>
                        </a:cubicBezTo>
                        <a:close/>
                        <a:moveTo>
                          <a:pt x="61" y="9"/>
                        </a:moveTo>
                        <a:cubicBezTo>
                          <a:pt x="52" y="0"/>
                          <a:pt x="38" y="0"/>
                          <a:pt x="29" y="9"/>
                        </a:cubicBezTo>
                        <a:cubicBezTo>
                          <a:pt x="22" y="16"/>
                          <a:pt x="21" y="28"/>
                          <a:pt x="26" y="37"/>
                        </a:cubicBezTo>
                        <a:cubicBezTo>
                          <a:pt x="20" y="43"/>
                          <a:pt x="20" y="43"/>
                          <a:pt x="20" y="43"/>
                        </a:cubicBezTo>
                        <a:cubicBezTo>
                          <a:pt x="27" y="50"/>
                          <a:pt x="27" y="50"/>
                          <a:pt x="27" y="50"/>
                        </a:cubicBezTo>
                        <a:cubicBezTo>
                          <a:pt x="33" y="44"/>
                          <a:pt x="33" y="44"/>
                          <a:pt x="33" y="44"/>
                        </a:cubicBezTo>
                        <a:cubicBezTo>
                          <a:pt x="42" y="49"/>
                          <a:pt x="53" y="48"/>
                          <a:pt x="61" y="41"/>
                        </a:cubicBezTo>
                        <a:cubicBezTo>
                          <a:pt x="69" y="32"/>
                          <a:pt x="69" y="18"/>
                          <a:pt x="61" y="9"/>
                        </a:cubicBezTo>
                        <a:close/>
                        <a:moveTo>
                          <a:pt x="34" y="36"/>
                        </a:moveTo>
                        <a:cubicBezTo>
                          <a:pt x="28" y="30"/>
                          <a:pt x="28" y="20"/>
                          <a:pt x="34" y="14"/>
                        </a:cubicBezTo>
                        <a:cubicBezTo>
                          <a:pt x="40" y="8"/>
                          <a:pt x="50" y="8"/>
                          <a:pt x="56" y="14"/>
                        </a:cubicBezTo>
                        <a:cubicBezTo>
                          <a:pt x="62" y="20"/>
                          <a:pt x="62" y="30"/>
                          <a:pt x="56" y="36"/>
                        </a:cubicBezTo>
                        <a:cubicBezTo>
                          <a:pt x="50" y="42"/>
                          <a:pt x="40" y="42"/>
                          <a:pt x="34" y="36"/>
                        </a:cubicBezTo>
                        <a:close/>
                        <a:moveTo>
                          <a:pt x="17" y="43"/>
                        </a:move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11" y="70"/>
                          <a:pt x="11" y="70"/>
                          <a:pt x="11" y="70"/>
                        </a:cubicBezTo>
                        <a:cubicBezTo>
                          <a:pt x="27" y="52"/>
                          <a:pt x="27" y="52"/>
                          <a:pt x="27" y="52"/>
                        </a:cubicBezTo>
                        <a:lnTo>
                          <a:pt x="17" y="4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</p:grpSp>
            <p:grpSp>
              <p:nvGrpSpPr>
                <p:cNvPr id="21519" name="组合 86"/>
                <p:cNvGrpSpPr/>
                <p:nvPr/>
              </p:nvGrpSpPr>
              <p:grpSpPr bwMode="auto">
                <a:xfrm>
                  <a:off x="8403318" y="4033384"/>
                  <a:ext cx="1052513" cy="1054100"/>
                  <a:chOff x="1977747" y="3363269"/>
                  <a:chExt cx="899446" cy="899451"/>
                </a:xfrm>
              </p:grpSpPr>
              <p:sp>
                <p:nvSpPr>
                  <p:cNvPr id="40" name="Oval 178"/>
                  <p:cNvSpPr>
                    <a:spLocks noChangeArrowheads="1"/>
                  </p:cNvSpPr>
                  <p:nvPr/>
                </p:nvSpPr>
                <p:spPr bwMode="auto">
                  <a:xfrm>
                    <a:off x="1974779" y="3363142"/>
                    <a:ext cx="902969" cy="899578"/>
                  </a:xfrm>
                  <a:prstGeom prst="ellipse">
                    <a:avLst/>
                  </a:prstGeom>
                  <a:solidFill>
                    <a:srgbClr val="73874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41" name="Oval 179"/>
                  <p:cNvSpPr>
                    <a:spLocks noChangeArrowheads="1"/>
                  </p:cNvSpPr>
                  <p:nvPr/>
                </p:nvSpPr>
                <p:spPr bwMode="auto">
                  <a:xfrm>
                    <a:off x="2024451" y="3412725"/>
                    <a:ext cx="803625" cy="795100"/>
                  </a:xfrm>
                  <a:prstGeom prst="ellipse">
                    <a:avLst/>
                  </a:prstGeom>
                  <a:solidFill>
                    <a:srgbClr val="A1B96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42" name="Freeform 180"/>
                  <p:cNvSpPr/>
                  <p:nvPr/>
                </p:nvSpPr>
                <p:spPr bwMode="auto">
                  <a:xfrm>
                    <a:off x="2019129" y="3566787"/>
                    <a:ext cx="668802" cy="658746"/>
                  </a:xfrm>
                  <a:custGeom>
                    <a:avLst/>
                    <a:gdLst>
                      <a:gd name="T0" fmla="*/ 97 w 184"/>
                      <a:gd name="T1" fmla="*/ 5 h 182"/>
                      <a:gd name="T2" fmla="*/ 0 w 184"/>
                      <a:gd name="T3" fmla="*/ 102 h 182"/>
                      <a:gd name="T4" fmla="*/ 38 w 184"/>
                      <a:gd name="T5" fmla="*/ 163 h 182"/>
                      <a:gd name="T6" fmla="*/ 71 w 184"/>
                      <a:gd name="T7" fmla="*/ 182 h 182"/>
                      <a:gd name="T8" fmla="*/ 175 w 184"/>
                      <a:gd name="T9" fmla="*/ 76 h 182"/>
                      <a:gd name="T10" fmla="*/ 184 w 184"/>
                      <a:gd name="T11" fmla="*/ 36 h 182"/>
                      <a:gd name="T12" fmla="*/ 170 w 184"/>
                      <a:gd name="T13" fmla="*/ 3 h 182"/>
                      <a:gd name="T14" fmla="*/ 137 w 184"/>
                      <a:gd name="T15" fmla="*/ 0 h 182"/>
                      <a:gd name="T16" fmla="*/ 97 w 184"/>
                      <a:gd name="T17" fmla="*/ 5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84" h="182">
                        <a:moveTo>
                          <a:pt x="97" y="5"/>
                        </a:moveTo>
                        <a:lnTo>
                          <a:pt x="0" y="102"/>
                        </a:lnTo>
                        <a:lnTo>
                          <a:pt x="38" y="163"/>
                        </a:lnTo>
                        <a:lnTo>
                          <a:pt x="71" y="182"/>
                        </a:lnTo>
                        <a:lnTo>
                          <a:pt x="175" y="76"/>
                        </a:lnTo>
                        <a:lnTo>
                          <a:pt x="184" y="36"/>
                        </a:lnTo>
                        <a:lnTo>
                          <a:pt x="170" y="3"/>
                        </a:lnTo>
                        <a:lnTo>
                          <a:pt x="137" y="0"/>
                        </a:lnTo>
                        <a:lnTo>
                          <a:pt x="97" y="5"/>
                        </a:lnTo>
                        <a:close/>
                      </a:path>
                    </a:pathLst>
                  </a:custGeom>
                  <a:solidFill>
                    <a:srgbClr val="73874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43" name="Freeform 181"/>
                  <p:cNvSpPr>
                    <a:spLocks noEditPoints="1"/>
                  </p:cNvSpPr>
                  <p:nvPr/>
                </p:nvSpPr>
                <p:spPr bwMode="auto">
                  <a:xfrm>
                    <a:off x="2130892" y="3508349"/>
                    <a:ext cx="594292" cy="591455"/>
                  </a:xfrm>
                  <a:custGeom>
                    <a:avLst/>
                    <a:gdLst>
                      <a:gd name="T0" fmla="*/ 60 w 69"/>
                      <a:gd name="T1" fmla="*/ 8 h 69"/>
                      <a:gd name="T2" fmla="*/ 29 w 69"/>
                      <a:gd name="T3" fmla="*/ 8 h 69"/>
                      <a:gd name="T4" fmla="*/ 25 w 69"/>
                      <a:gd name="T5" fmla="*/ 36 h 69"/>
                      <a:gd name="T6" fmla="*/ 19 w 69"/>
                      <a:gd name="T7" fmla="*/ 42 h 69"/>
                      <a:gd name="T8" fmla="*/ 27 w 69"/>
                      <a:gd name="T9" fmla="*/ 49 h 69"/>
                      <a:gd name="T10" fmla="*/ 33 w 69"/>
                      <a:gd name="T11" fmla="*/ 43 h 69"/>
                      <a:gd name="T12" fmla="*/ 60 w 69"/>
                      <a:gd name="T13" fmla="*/ 40 h 69"/>
                      <a:gd name="T14" fmla="*/ 60 w 69"/>
                      <a:gd name="T15" fmla="*/ 8 h 69"/>
                      <a:gd name="T16" fmla="*/ 34 w 69"/>
                      <a:gd name="T17" fmla="*/ 35 h 69"/>
                      <a:gd name="T18" fmla="*/ 34 w 69"/>
                      <a:gd name="T19" fmla="*/ 13 h 69"/>
                      <a:gd name="T20" fmla="*/ 55 w 69"/>
                      <a:gd name="T21" fmla="*/ 13 h 69"/>
                      <a:gd name="T22" fmla="*/ 55 w 69"/>
                      <a:gd name="T23" fmla="*/ 35 h 69"/>
                      <a:gd name="T24" fmla="*/ 34 w 69"/>
                      <a:gd name="T25" fmla="*/ 35 h 69"/>
                      <a:gd name="T26" fmla="*/ 17 w 69"/>
                      <a:gd name="T27" fmla="*/ 42 h 69"/>
                      <a:gd name="T28" fmla="*/ 0 w 69"/>
                      <a:gd name="T29" fmla="*/ 58 h 69"/>
                      <a:gd name="T30" fmla="*/ 11 w 69"/>
                      <a:gd name="T31" fmla="*/ 69 h 69"/>
                      <a:gd name="T32" fmla="*/ 27 w 69"/>
                      <a:gd name="T33" fmla="*/ 52 h 69"/>
                      <a:gd name="T34" fmla="*/ 17 w 69"/>
                      <a:gd name="T35" fmla="*/ 42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69" h="69">
                        <a:moveTo>
                          <a:pt x="60" y="8"/>
                        </a:moveTo>
                        <a:cubicBezTo>
                          <a:pt x="51" y="0"/>
                          <a:pt x="37" y="0"/>
                          <a:pt x="29" y="8"/>
                        </a:cubicBezTo>
                        <a:cubicBezTo>
                          <a:pt x="21" y="16"/>
                          <a:pt x="20" y="27"/>
                          <a:pt x="25" y="36"/>
                        </a:cubicBezTo>
                        <a:cubicBezTo>
                          <a:pt x="19" y="42"/>
                          <a:pt x="19" y="42"/>
                          <a:pt x="19" y="42"/>
                        </a:cubicBezTo>
                        <a:cubicBezTo>
                          <a:pt x="27" y="49"/>
                          <a:pt x="27" y="49"/>
                          <a:pt x="27" y="49"/>
                        </a:cubicBezTo>
                        <a:cubicBezTo>
                          <a:pt x="33" y="43"/>
                          <a:pt x="33" y="43"/>
                          <a:pt x="33" y="43"/>
                        </a:cubicBezTo>
                        <a:cubicBezTo>
                          <a:pt x="41" y="48"/>
                          <a:pt x="53" y="47"/>
                          <a:pt x="60" y="40"/>
                        </a:cubicBezTo>
                        <a:cubicBezTo>
                          <a:pt x="69" y="31"/>
                          <a:pt x="69" y="17"/>
                          <a:pt x="60" y="8"/>
                        </a:cubicBezTo>
                        <a:close/>
                        <a:moveTo>
                          <a:pt x="34" y="35"/>
                        </a:moveTo>
                        <a:cubicBezTo>
                          <a:pt x="28" y="29"/>
                          <a:pt x="28" y="19"/>
                          <a:pt x="34" y="13"/>
                        </a:cubicBezTo>
                        <a:cubicBezTo>
                          <a:pt x="40" y="7"/>
                          <a:pt x="49" y="7"/>
                          <a:pt x="55" y="13"/>
                        </a:cubicBezTo>
                        <a:cubicBezTo>
                          <a:pt x="61" y="19"/>
                          <a:pt x="61" y="29"/>
                          <a:pt x="55" y="35"/>
                        </a:cubicBezTo>
                        <a:cubicBezTo>
                          <a:pt x="49" y="41"/>
                          <a:pt x="40" y="41"/>
                          <a:pt x="34" y="35"/>
                        </a:cubicBezTo>
                        <a:close/>
                        <a:moveTo>
                          <a:pt x="17" y="42"/>
                        </a:move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11" y="69"/>
                          <a:pt x="11" y="69"/>
                          <a:pt x="11" y="69"/>
                        </a:cubicBezTo>
                        <a:cubicBezTo>
                          <a:pt x="27" y="52"/>
                          <a:pt x="27" y="52"/>
                          <a:pt x="27" y="52"/>
                        </a:cubicBezTo>
                        <a:lnTo>
                          <a:pt x="17" y="42"/>
                        </a:lnTo>
                        <a:close/>
                      </a:path>
                    </a:pathLst>
                  </a:custGeom>
                  <a:solidFill>
                    <a:schemeClr val="tx1">
                      <a:alpha val="2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44" name="Freeform 182"/>
                  <p:cNvSpPr/>
                  <p:nvPr/>
                </p:nvSpPr>
                <p:spPr bwMode="auto">
                  <a:xfrm>
                    <a:off x="2492789" y="3609287"/>
                    <a:ext cx="51446" cy="196561"/>
                  </a:xfrm>
                  <a:custGeom>
                    <a:avLst/>
                    <a:gdLst>
                      <a:gd name="T0" fmla="*/ 3 w 6"/>
                      <a:gd name="T1" fmla="*/ 0 h 23"/>
                      <a:gd name="T2" fmla="*/ 0 w 6"/>
                      <a:gd name="T3" fmla="*/ 4 h 23"/>
                      <a:gd name="T4" fmla="*/ 0 w 6"/>
                      <a:gd name="T5" fmla="*/ 19 h 23"/>
                      <a:gd name="T6" fmla="*/ 3 w 6"/>
                      <a:gd name="T7" fmla="*/ 23 h 23"/>
                      <a:gd name="T8" fmla="*/ 6 w 6"/>
                      <a:gd name="T9" fmla="*/ 19 h 23"/>
                      <a:gd name="T10" fmla="*/ 6 w 6"/>
                      <a:gd name="T11" fmla="*/ 4 h 23"/>
                      <a:gd name="T12" fmla="*/ 3 w 6"/>
                      <a:gd name="T13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" h="23">
                        <a:moveTo>
                          <a:pt x="3" y="0"/>
                        </a:moveTo>
                        <a:cubicBezTo>
                          <a:pt x="1" y="0"/>
                          <a:pt x="0" y="2"/>
                          <a:pt x="0" y="4"/>
                        </a:cubicBezTo>
                        <a:cubicBezTo>
                          <a:pt x="0" y="19"/>
                          <a:pt x="0" y="19"/>
                          <a:pt x="0" y="19"/>
                        </a:cubicBezTo>
                        <a:cubicBezTo>
                          <a:pt x="0" y="21"/>
                          <a:pt x="1" y="23"/>
                          <a:pt x="3" y="23"/>
                        </a:cubicBezTo>
                        <a:cubicBezTo>
                          <a:pt x="4" y="23"/>
                          <a:pt x="6" y="21"/>
                          <a:pt x="6" y="19"/>
                        </a:cubicBezTo>
                        <a:cubicBezTo>
                          <a:pt x="6" y="4"/>
                          <a:pt x="6" y="4"/>
                          <a:pt x="6" y="4"/>
                        </a:cubicBezTo>
                        <a:cubicBezTo>
                          <a:pt x="6" y="2"/>
                          <a:pt x="4" y="0"/>
                          <a:pt x="3" y="0"/>
                        </a:cubicBezTo>
                        <a:close/>
                      </a:path>
                    </a:pathLst>
                  </a:custGeom>
                  <a:solidFill>
                    <a:schemeClr val="tx1">
                      <a:alpha val="2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45" name="Freeform 183"/>
                  <p:cNvSpPr/>
                  <p:nvPr/>
                </p:nvSpPr>
                <p:spPr bwMode="auto">
                  <a:xfrm>
                    <a:off x="2414733" y="3685432"/>
                    <a:ext cx="198689" cy="54896"/>
                  </a:xfrm>
                  <a:custGeom>
                    <a:avLst/>
                    <a:gdLst>
                      <a:gd name="T0" fmla="*/ 0 w 23"/>
                      <a:gd name="T1" fmla="*/ 3 h 6"/>
                      <a:gd name="T2" fmla="*/ 4 w 23"/>
                      <a:gd name="T3" fmla="*/ 6 h 6"/>
                      <a:gd name="T4" fmla="*/ 19 w 23"/>
                      <a:gd name="T5" fmla="*/ 6 h 6"/>
                      <a:gd name="T6" fmla="*/ 23 w 23"/>
                      <a:gd name="T7" fmla="*/ 3 h 6"/>
                      <a:gd name="T8" fmla="*/ 19 w 23"/>
                      <a:gd name="T9" fmla="*/ 0 h 6"/>
                      <a:gd name="T10" fmla="*/ 4 w 23"/>
                      <a:gd name="T11" fmla="*/ 0 h 6"/>
                      <a:gd name="T12" fmla="*/ 0 w 23"/>
                      <a:gd name="T13" fmla="*/ 3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3" h="6">
                        <a:moveTo>
                          <a:pt x="0" y="3"/>
                        </a:moveTo>
                        <a:cubicBezTo>
                          <a:pt x="0" y="4"/>
                          <a:pt x="2" y="6"/>
                          <a:pt x="4" y="6"/>
                        </a:cubicBezTo>
                        <a:cubicBezTo>
                          <a:pt x="19" y="6"/>
                          <a:pt x="19" y="6"/>
                          <a:pt x="19" y="6"/>
                        </a:cubicBezTo>
                        <a:cubicBezTo>
                          <a:pt x="21" y="6"/>
                          <a:pt x="23" y="4"/>
                          <a:pt x="23" y="3"/>
                        </a:cubicBezTo>
                        <a:cubicBezTo>
                          <a:pt x="23" y="1"/>
                          <a:pt x="21" y="0"/>
                          <a:pt x="19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2" y="0"/>
                          <a:pt x="0" y="1"/>
                          <a:pt x="0" y="3"/>
                        </a:cubicBezTo>
                        <a:close/>
                      </a:path>
                    </a:pathLst>
                  </a:custGeom>
                  <a:solidFill>
                    <a:schemeClr val="tx1">
                      <a:alpha val="2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46" name="Freeform 184"/>
                  <p:cNvSpPr>
                    <a:spLocks noEditPoints="1"/>
                  </p:cNvSpPr>
                  <p:nvPr/>
                </p:nvSpPr>
                <p:spPr bwMode="auto">
                  <a:xfrm>
                    <a:off x="2139761" y="3490641"/>
                    <a:ext cx="592519" cy="596768"/>
                  </a:xfrm>
                  <a:custGeom>
                    <a:avLst/>
                    <a:gdLst>
                      <a:gd name="T0" fmla="*/ 60 w 69"/>
                      <a:gd name="T1" fmla="*/ 9 h 70"/>
                      <a:gd name="T2" fmla="*/ 29 w 69"/>
                      <a:gd name="T3" fmla="*/ 9 h 70"/>
                      <a:gd name="T4" fmla="*/ 26 w 69"/>
                      <a:gd name="T5" fmla="*/ 37 h 70"/>
                      <a:gd name="T6" fmla="*/ 20 w 69"/>
                      <a:gd name="T7" fmla="*/ 43 h 70"/>
                      <a:gd name="T8" fmla="*/ 27 w 69"/>
                      <a:gd name="T9" fmla="*/ 50 h 70"/>
                      <a:gd name="T10" fmla="*/ 33 w 69"/>
                      <a:gd name="T11" fmla="*/ 44 h 70"/>
                      <a:gd name="T12" fmla="*/ 60 w 69"/>
                      <a:gd name="T13" fmla="*/ 41 h 70"/>
                      <a:gd name="T14" fmla="*/ 60 w 69"/>
                      <a:gd name="T15" fmla="*/ 9 h 70"/>
                      <a:gd name="T16" fmla="*/ 34 w 69"/>
                      <a:gd name="T17" fmla="*/ 36 h 70"/>
                      <a:gd name="T18" fmla="*/ 34 w 69"/>
                      <a:gd name="T19" fmla="*/ 14 h 70"/>
                      <a:gd name="T20" fmla="*/ 55 w 69"/>
                      <a:gd name="T21" fmla="*/ 14 h 70"/>
                      <a:gd name="T22" fmla="*/ 55 w 69"/>
                      <a:gd name="T23" fmla="*/ 36 h 70"/>
                      <a:gd name="T24" fmla="*/ 34 w 69"/>
                      <a:gd name="T25" fmla="*/ 36 h 70"/>
                      <a:gd name="T26" fmla="*/ 17 w 69"/>
                      <a:gd name="T27" fmla="*/ 43 h 70"/>
                      <a:gd name="T28" fmla="*/ 0 w 69"/>
                      <a:gd name="T29" fmla="*/ 58 h 70"/>
                      <a:gd name="T30" fmla="*/ 11 w 69"/>
                      <a:gd name="T31" fmla="*/ 70 h 70"/>
                      <a:gd name="T32" fmla="*/ 27 w 69"/>
                      <a:gd name="T33" fmla="*/ 52 h 70"/>
                      <a:gd name="T34" fmla="*/ 17 w 69"/>
                      <a:gd name="T35" fmla="*/ 43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69" h="70">
                        <a:moveTo>
                          <a:pt x="60" y="9"/>
                        </a:moveTo>
                        <a:cubicBezTo>
                          <a:pt x="52" y="0"/>
                          <a:pt x="38" y="0"/>
                          <a:pt x="29" y="9"/>
                        </a:cubicBezTo>
                        <a:cubicBezTo>
                          <a:pt x="21" y="16"/>
                          <a:pt x="20" y="28"/>
                          <a:pt x="26" y="37"/>
                        </a:cubicBezTo>
                        <a:cubicBezTo>
                          <a:pt x="20" y="43"/>
                          <a:pt x="20" y="43"/>
                          <a:pt x="20" y="43"/>
                        </a:cubicBezTo>
                        <a:cubicBezTo>
                          <a:pt x="27" y="50"/>
                          <a:pt x="27" y="50"/>
                          <a:pt x="27" y="50"/>
                        </a:cubicBezTo>
                        <a:cubicBezTo>
                          <a:pt x="33" y="44"/>
                          <a:pt x="33" y="44"/>
                          <a:pt x="33" y="44"/>
                        </a:cubicBezTo>
                        <a:cubicBezTo>
                          <a:pt x="42" y="49"/>
                          <a:pt x="53" y="48"/>
                          <a:pt x="60" y="41"/>
                        </a:cubicBezTo>
                        <a:cubicBezTo>
                          <a:pt x="69" y="32"/>
                          <a:pt x="69" y="18"/>
                          <a:pt x="60" y="9"/>
                        </a:cubicBezTo>
                        <a:close/>
                        <a:moveTo>
                          <a:pt x="34" y="36"/>
                        </a:moveTo>
                        <a:cubicBezTo>
                          <a:pt x="28" y="30"/>
                          <a:pt x="28" y="20"/>
                          <a:pt x="34" y="14"/>
                        </a:cubicBezTo>
                        <a:cubicBezTo>
                          <a:pt x="40" y="8"/>
                          <a:pt x="49" y="8"/>
                          <a:pt x="55" y="14"/>
                        </a:cubicBezTo>
                        <a:cubicBezTo>
                          <a:pt x="61" y="20"/>
                          <a:pt x="61" y="30"/>
                          <a:pt x="55" y="36"/>
                        </a:cubicBezTo>
                        <a:cubicBezTo>
                          <a:pt x="49" y="42"/>
                          <a:pt x="40" y="42"/>
                          <a:pt x="34" y="36"/>
                        </a:cubicBezTo>
                        <a:close/>
                        <a:moveTo>
                          <a:pt x="17" y="43"/>
                        </a:move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11" y="70"/>
                          <a:pt x="11" y="70"/>
                          <a:pt x="11" y="70"/>
                        </a:cubicBezTo>
                        <a:cubicBezTo>
                          <a:pt x="27" y="52"/>
                          <a:pt x="27" y="52"/>
                          <a:pt x="27" y="52"/>
                        </a:cubicBezTo>
                        <a:lnTo>
                          <a:pt x="17" y="4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47" name="Freeform 185"/>
                  <p:cNvSpPr/>
                  <p:nvPr/>
                </p:nvSpPr>
                <p:spPr bwMode="auto">
                  <a:xfrm>
                    <a:off x="2499885" y="3602204"/>
                    <a:ext cx="54994" cy="196561"/>
                  </a:xfrm>
                  <a:custGeom>
                    <a:avLst/>
                    <a:gdLst>
                      <a:gd name="T0" fmla="*/ 3 w 6"/>
                      <a:gd name="T1" fmla="*/ 0 h 23"/>
                      <a:gd name="T2" fmla="*/ 0 w 6"/>
                      <a:gd name="T3" fmla="*/ 4 h 23"/>
                      <a:gd name="T4" fmla="*/ 0 w 6"/>
                      <a:gd name="T5" fmla="*/ 19 h 23"/>
                      <a:gd name="T6" fmla="*/ 3 w 6"/>
                      <a:gd name="T7" fmla="*/ 23 h 23"/>
                      <a:gd name="T8" fmla="*/ 6 w 6"/>
                      <a:gd name="T9" fmla="*/ 19 h 23"/>
                      <a:gd name="T10" fmla="*/ 6 w 6"/>
                      <a:gd name="T11" fmla="*/ 4 h 23"/>
                      <a:gd name="T12" fmla="*/ 3 w 6"/>
                      <a:gd name="T13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" h="23">
                        <a:moveTo>
                          <a:pt x="3" y="0"/>
                        </a:moveTo>
                        <a:cubicBezTo>
                          <a:pt x="1" y="0"/>
                          <a:pt x="0" y="2"/>
                          <a:pt x="0" y="4"/>
                        </a:cubicBezTo>
                        <a:cubicBezTo>
                          <a:pt x="0" y="19"/>
                          <a:pt x="0" y="19"/>
                          <a:pt x="0" y="19"/>
                        </a:cubicBezTo>
                        <a:cubicBezTo>
                          <a:pt x="0" y="21"/>
                          <a:pt x="1" y="23"/>
                          <a:pt x="3" y="23"/>
                        </a:cubicBezTo>
                        <a:cubicBezTo>
                          <a:pt x="5" y="23"/>
                          <a:pt x="6" y="21"/>
                          <a:pt x="6" y="19"/>
                        </a:cubicBezTo>
                        <a:cubicBezTo>
                          <a:pt x="6" y="4"/>
                          <a:pt x="6" y="4"/>
                          <a:pt x="6" y="4"/>
                        </a:cubicBezTo>
                        <a:cubicBezTo>
                          <a:pt x="6" y="2"/>
                          <a:pt x="5" y="0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48" name="Freeform 186"/>
                  <p:cNvSpPr/>
                  <p:nvPr/>
                </p:nvSpPr>
                <p:spPr bwMode="auto">
                  <a:xfrm>
                    <a:off x="2430698" y="3671265"/>
                    <a:ext cx="188045" cy="58438"/>
                  </a:xfrm>
                  <a:custGeom>
                    <a:avLst/>
                    <a:gdLst>
                      <a:gd name="T0" fmla="*/ 0 w 22"/>
                      <a:gd name="T1" fmla="*/ 3 h 7"/>
                      <a:gd name="T2" fmla="*/ 3 w 22"/>
                      <a:gd name="T3" fmla="*/ 7 h 7"/>
                      <a:gd name="T4" fmla="*/ 18 w 22"/>
                      <a:gd name="T5" fmla="*/ 7 h 7"/>
                      <a:gd name="T6" fmla="*/ 22 w 22"/>
                      <a:gd name="T7" fmla="*/ 3 h 7"/>
                      <a:gd name="T8" fmla="*/ 18 w 22"/>
                      <a:gd name="T9" fmla="*/ 0 h 7"/>
                      <a:gd name="T10" fmla="*/ 3 w 22"/>
                      <a:gd name="T11" fmla="*/ 0 h 7"/>
                      <a:gd name="T12" fmla="*/ 0 w 22"/>
                      <a:gd name="T13" fmla="*/ 3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2" h="7">
                        <a:moveTo>
                          <a:pt x="0" y="3"/>
                        </a:moveTo>
                        <a:cubicBezTo>
                          <a:pt x="0" y="5"/>
                          <a:pt x="1" y="7"/>
                          <a:pt x="3" y="7"/>
                        </a:cubicBezTo>
                        <a:cubicBezTo>
                          <a:pt x="18" y="7"/>
                          <a:pt x="18" y="7"/>
                          <a:pt x="18" y="7"/>
                        </a:cubicBezTo>
                        <a:cubicBezTo>
                          <a:pt x="20" y="7"/>
                          <a:pt x="22" y="5"/>
                          <a:pt x="22" y="3"/>
                        </a:cubicBezTo>
                        <a:cubicBezTo>
                          <a:pt x="22" y="2"/>
                          <a:pt x="20" y="0"/>
                          <a:pt x="18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1" y="0"/>
                          <a:pt x="0" y="2"/>
                          <a:pt x="0" y="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</p:grpSp>
            <p:grpSp>
              <p:nvGrpSpPr>
                <p:cNvPr id="21520" name="组合 120"/>
                <p:cNvGrpSpPr/>
                <p:nvPr/>
              </p:nvGrpSpPr>
              <p:grpSpPr bwMode="auto">
                <a:xfrm>
                  <a:off x="9890806" y="2663372"/>
                  <a:ext cx="1054100" cy="1052512"/>
                  <a:chOff x="3033145" y="2315118"/>
                  <a:chExt cx="899446" cy="899451"/>
                </a:xfrm>
              </p:grpSpPr>
              <p:sp>
                <p:nvSpPr>
                  <p:cNvPr id="31" name="Oval 208"/>
                  <p:cNvSpPr>
                    <a:spLocks noChangeArrowheads="1"/>
                  </p:cNvSpPr>
                  <p:nvPr/>
                </p:nvSpPr>
                <p:spPr bwMode="auto">
                  <a:xfrm>
                    <a:off x="3032752" y="2315262"/>
                    <a:ext cx="899839" cy="899163"/>
                  </a:xfrm>
                  <a:prstGeom prst="ellipse">
                    <a:avLst/>
                  </a:prstGeom>
                  <a:solidFill>
                    <a:srgbClr val="BD43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32" name="Oval 209"/>
                  <p:cNvSpPr>
                    <a:spLocks noChangeArrowheads="1"/>
                  </p:cNvSpPr>
                  <p:nvPr/>
                </p:nvSpPr>
                <p:spPr bwMode="auto">
                  <a:xfrm>
                    <a:off x="3082350" y="2370241"/>
                    <a:ext cx="800644" cy="794526"/>
                  </a:xfrm>
                  <a:prstGeom prst="ellipse">
                    <a:avLst/>
                  </a:prstGeom>
                  <a:solidFill>
                    <a:srgbClr val="EC545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33" name="Freeform 210"/>
                  <p:cNvSpPr/>
                  <p:nvPr/>
                </p:nvSpPr>
                <p:spPr bwMode="auto">
                  <a:xfrm>
                    <a:off x="3059322" y="2590154"/>
                    <a:ext cx="666022" cy="597667"/>
                  </a:xfrm>
                  <a:custGeom>
                    <a:avLst/>
                    <a:gdLst>
                      <a:gd name="T0" fmla="*/ 33 w 184"/>
                      <a:gd name="T1" fmla="*/ 0 h 165"/>
                      <a:gd name="T2" fmla="*/ 0 w 184"/>
                      <a:gd name="T3" fmla="*/ 35 h 165"/>
                      <a:gd name="T4" fmla="*/ 26 w 184"/>
                      <a:gd name="T5" fmla="*/ 125 h 165"/>
                      <a:gd name="T6" fmla="*/ 90 w 184"/>
                      <a:gd name="T7" fmla="*/ 161 h 165"/>
                      <a:gd name="T8" fmla="*/ 123 w 184"/>
                      <a:gd name="T9" fmla="*/ 165 h 165"/>
                      <a:gd name="T10" fmla="*/ 165 w 184"/>
                      <a:gd name="T11" fmla="*/ 123 h 165"/>
                      <a:gd name="T12" fmla="*/ 156 w 184"/>
                      <a:gd name="T13" fmla="*/ 102 h 165"/>
                      <a:gd name="T14" fmla="*/ 170 w 184"/>
                      <a:gd name="T15" fmla="*/ 87 h 165"/>
                      <a:gd name="T16" fmla="*/ 184 w 184"/>
                      <a:gd name="T17" fmla="*/ 31 h 165"/>
                      <a:gd name="T18" fmla="*/ 83 w 184"/>
                      <a:gd name="T19" fmla="*/ 28 h 165"/>
                      <a:gd name="T20" fmla="*/ 76 w 184"/>
                      <a:gd name="T21" fmla="*/ 5 h 165"/>
                      <a:gd name="T22" fmla="*/ 50 w 184"/>
                      <a:gd name="T23" fmla="*/ 0 h 165"/>
                      <a:gd name="T24" fmla="*/ 33 w 184"/>
                      <a:gd name="T25" fmla="*/ 0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84" h="165">
                        <a:moveTo>
                          <a:pt x="33" y="0"/>
                        </a:moveTo>
                        <a:lnTo>
                          <a:pt x="0" y="35"/>
                        </a:lnTo>
                        <a:lnTo>
                          <a:pt x="26" y="125"/>
                        </a:lnTo>
                        <a:lnTo>
                          <a:pt x="90" y="161"/>
                        </a:lnTo>
                        <a:lnTo>
                          <a:pt x="123" y="165"/>
                        </a:lnTo>
                        <a:lnTo>
                          <a:pt x="165" y="123"/>
                        </a:lnTo>
                        <a:lnTo>
                          <a:pt x="156" y="102"/>
                        </a:lnTo>
                        <a:lnTo>
                          <a:pt x="170" y="87"/>
                        </a:lnTo>
                        <a:lnTo>
                          <a:pt x="184" y="31"/>
                        </a:lnTo>
                        <a:lnTo>
                          <a:pt x="83" y="28"/>
                        </a:lnTo>
                        <a:lnTo>
                          <a:pt x="76" y="5"/>
                        </a:lnTo>
                        <a:lnTo>
                          <a:pt x="50" y="0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BD43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34" name="Oval 211"/>
                  <p:cNvSpPr>
                    <a:spLocks noChangeArrowheads="1"/>
                  </p:cNvSpPr>
                  <p:nvPr/>
                </p:nvSpPr>
                <p:spPr bwMode="auto">
                  <a:xfrm>
                    <a:off x="3392333" y="2950173"/>
                    <a:ext cx="100967" cy="93996"/>
                  </a:xfrm>
                  <a:prstGeom prst="ellipse">
                    <a:avLst/>
                  </a:prstGeom>
                  <a:solidFill>
                    <a:schemeClr val="tx1">
                      <a:alpha val="2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35" name="Oval 212"/>
                  <p:cNvSpPr>
                    <a:spLocks noChangeArrowheads="1"/>
                  </p:cNvSpPr>
                  <p:nvPr/>
                </p:nvSpPr>
                <p:spPr bwMode="auto">
                  <a:xfrm>
                    <a:off x="3573009" y="2950173"/>
                    <a:ext cx="95652" cy="93996"/>
                  </a:xfrm>
                  <a:prstGeom prst="ellipse">
                    <a:avLst/>
                  </a:prstGeom>
                  <a:solidFill>
                    <a:schemeClr val="tx1">
                      <a:alpha val="2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36" name="Freeform 213"/>
                  <p:cNvSpPr>
                    <a:spLocks noEditPoints="1"/>
                  </p:cNvSpPr>
                  <p:nvPr/>
                </p:nvSpPr>
                <p:spPr bwMode="auto">
                  <a:xfrm>
                    <a:off x="3178002" y="2583060"/>
                    <a:ext cx="591626" cy="340511"/>
                  </a:xfrm>
                  <a:custGeom>
                    <a:avLst/>
                    <a:gdLst>
                      <a:gd name="T0" fmla="*/ 66 w 69"/>
                      <a:gd name="T1" fmla="*/ 12 h 40"/>
                      <a:gd name="T2" fmla="*/ 26 w 69"/>
                      <a:gd name="T3" fmla="*/ 12 h 40"/>
                      <a:gd name="T4" fmla="*/ 22 w 69"/>
                      <a:gd name="T5" fmla="*/ 8 h 40"/>
                      <a:gd name="T6" fmla="*/ 21 w 69"/>
                      <a:gd name="T7" fmla="*/ 4 h 40"/>
                      <a:gd name="T8" fmla="*/ 17 w 69"/>
                      <a:gd name="T9" fmla="*/ 0 h 40"/>
                      <a:gd name="T10" fmla="*/ 4 w 69"/>
                      <a:gd name="T11" fmla="*/ 0 h 40"/>
                      <a:gd name="T12" fmla="*/ 0 w 69"/>
                      <a:gd name="T13" fmla="*/ 3 h 40"/>
                      <a:gd name="T14" fmla="*/ 4 w 69"/>
                      <a:gd name="T15" fmla="*/ 7 h 40"/>
                      <a:gd name="T16" fmla="*/ 9 w 69"/>
                      <a:gd name="T17" fmla="*/ 7 h 40"/>
                      <a:gd name="T18" fmla="*/ 14 w 69"/>
                      <a:gd name="T19" fmla="*/ 11 h 40"/>
                      <a:gd name="T20" fmla="*/ 24 w 69"/>
                      <a:gd name="T21" fmla="*/ 36 h 40"/>
                      <a:gd name="T22" fmla="*/ 29 w 69"/>
                      <a:gd name="T23" fmla="*/ 40 h 40"/>
                      <a:gd name="T24" fmla="*/ 54 w 69"/>
                      <a:gd name="T25" fmla="*/ 40 h 40"/>
                      <a:gd name="T26" fmla="*/ 60 w 69"/>
                      <a:gd name="T27" fmla="*/ 36 h 40"/>
                      <a:gd name="T28" fmla="*/ 68 w 69"/>
                      <a:gd name="T29" fmla="*/ 16 h 40"/>
                      <a:gd name="T30" fmla="*/ 66 w 69"/>
                      <a:gd name="T31" fmla="*/ 12 h 40"/>
                      <a:gd name="T32" fmla="*/ 53 w 69"/>
                      <a:gd name="T33" fmla="*/ 34 h 40"/>
                      <a:gd name="T34" fmla="*/ 31 w 69"/>
                      <a:gd name="T35" fmla="*/ 34 h 40"/>
                      <a:gd name="T36" fmla="*/ 26 w 69"/>
                      <a:gd name="T37" fmla="*/ 18 h 40"/>
                      <a:gd name="T38" fmla="*/ 59 w 69"/>
                      <a:gd name="T39" fmla="*/ 18 h 40"/>
                      <a:gd name="T40" fmla="*/ 53 w 69"/>
                      <a:gd name="T41" fmla="*/ 34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69" h="40">
                        <a:moveTo>
                          <a:pt x="66" y="12"/>
                        </a:moveTo>
                        <a:cubicBezTo>
                          <a:pt x="26" y="12"/>
                          <a:pt x="26" y="12"/>
                          <a:pt x="26" y="12"/>
                        </a:cubicBezTo>
                        <a:cubicBezTo>
                          <a:pt x="24" y="12"/>
                          <a:pt x="22" y="10"/>
                          <a:pt x="22" y="8"/>
                        </a:cubicBezTo>
                        <a:cubicBezTo>
                          <a:pt x="21" y="4"/>
                          <a:pt x="21" y="4"/>
                          <a:pt x="21" y="4"/>
                        </a:cubicBezTo>
                        <a:cubicBezTo>
                          <a:pt x="21" y="1"/>
                          <a:pt x="19" y="0"/>
                          <a:pt x="17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2" y="0"/>
                          <a:pt x="0" y="1"/>
                          <a:pt x="0" y="3"/>
                        </a:cubicBezTo>
                        <a:cubicBezTo>
                          <a:pt x="0" y="5"/>
                          <a:pt x="1" y="7"/>
                          <a:pt x="4" y="7"/>
                        </a:cubicBezTo>
                        <a:cubicBezTo>
                          <a:pt x="9" y="7"/>
                          <a:pt x="9" y="7"/>
                          <a:pt x="9" y="7"/>
                        </a:cubicBezTo>
                        <a:cubicBezTo>
                          <a:pt x="11" y="7"/>
                          <a:pt x="13" y="9"/>
                          <a:pt x="14" y="11"/>
                        </a:cubicBezTo>
                        <a:cubicBezTo>
                          <a:pt x="24" y="36"/>
                          <a:pt x="24" y="36"/>
                          <a:pt x="24" y="36"/>
                        </a:cubicBezTo>
                        <a:cubicBezTo>
                          <a:pt x="25" y="38"/>
                          <a:pt x="27" y="40"/>
                          <a:pt x="29" y="40"/>
                        </a:cubicBezTo>
                        <a:cubicBezTo>
                          <a:pt x="54" y="40"/>
                          <a:pt x="54" y="40"/>
                          <a:pt x="54" y="40"/>
                        </a:cubicBezTo>
                        <a:cubicBezTo>
                          <a:pt x="56" y="40"/>
                          <a:pt x="59" y="38"/>
                          <a:pt x="60" y="36"/>
                        </a:cubicBezTo>
                        <a:cubicBezTo>
                          <a:pt x="68" y="16"/>
                          <a:pt x="68" y="16"/>
                          <a:pt x="68" y="16"/>
                        </a:cubicBezTo>
                        <a:cubicBezTo>
                          <a:pt x="69" y="14"/>
                          <a:pt x="68" y="12"/>
                          <a:pt x="66" y="12"/>
                        </a:cubicBezTo>
                        <a:close/>
                        <a:moveTo>
                          <a:pt x="53" y="34"/>
                        </a:moveTo>
                        <a:cubicBezTo>
                          <a:pt x="31" y="34"/>
                          <a:pt x="31" y="34"/>
                          <a:pt x="31" y="34"/>
                        </a:cubicBezTo>
                        <a:cubicBezTo>
                          <a:pt x="26" y="18"/>
                          <a:pt x="26" y="18"/>
                          <a:pt x="26" y="18"/>
                        </a:cubicBezTo>
                        <a:cubicBezTo>
                          <a:pt x="59" y="18"/>
                          <a:pt x="59" y="18"/>
                          <a:pt x="59" y="18"/>
                        </a:cubicBezTo>
                        <a:lnTo>
                          <a:pt x="53" y="34"/>
                        </a:lnTo>
                        <a:close/>
                      </a:path>
                    </a:pathLst>
                  </a:custGeom>
                  <a:solidFill>
                    <a:schemeClr val="tx1">
                      <a:alpha val="2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37" name="Oval 214"/>
                  <p:cNvSpPr>
                    <a:spLocks noChangeArrowheads="1"/>
                  </p:cNvSpPr>
                  <p:nvPr/>
                </p:nvSpPr>
                <p:spPr bwMode="auto">
                  <a:xfrm>
                    <a:off x="3410046" y="2941307"/>
                    <a:ext cx="93881" cy="95769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38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3580095" y="2941307"/>
                    <a:ext cx="100967" cy="95769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39" name="Freeform 216"/>
                  <p:cNvSpPr>
                    <a:spLocks noEditPoints="1"/>
                  </p:cNvSpPr>
                  <p:nvPr/>
                </p:nvSpPr>
                <p:spPr bwMode="auto">
                  <a:xfrm>
                    <a:off x="3185087" y="2565326"/>
                    <a:ext cx="591626" cy="340511"/>
                  </a:xfrm>
                  <a:custGeom>
                    <a:avLst/>
                    <a:gdLst>
                      <a:gd name="T0" fmla="*/ 66 w 69"/>
                      <a:gd name="T1" fmla="*/ 13 h 40"/>
                      <a:gd name="T2" fmla="*/ 26 w 69"/>
                      <a:gd name="T3" fmla="*/ 13 h 40"/>
                      <a:gd name="T4" fmla="*/ 22 w 69"/>
                      <a:gd name="T5" fmla="*/ 9 h 40"/>
                      <a:gd name="T6" fmla="*/ 22 w 69"/>
                      <a:gd name="T7" fmla="*/ 4 h 40"/>
                      <a:gd name="T8" fmla="*/ 17 w 69"/>
                      <a:gd name="T9" fmla="*/ 0 h 40"/>
                      <a:gd name="T10" fmla="*/ 4 w 69"/>
                      <a:gd name="T11" fmla="*/ 0 h 40"/>
                      <a:gd name="T12" fmla="*/ 0 w 69"/>
                      <a:gd name="T13" fmla="*/ 4 h 40"/>
                      <a:gd name="T14" fmla="*/ 4 w 69"/>
                      <a:gd name="T15" fmla="*/ 8 h 40"/>
                      <a:gd name="T16" fmla="*/ 9 w 69"/>
                      <a:gd name="T17" fmla="*/ 8 h 40"/>
                      <a:gd name="T18" fmla="*/ 14 w 69"/>
                      <a:gd name="T19" fmla="*/ 12 h 40"/>
                      <a:gd name="T20" fmla="*/ 24 w 69"/>
                      <a:gd name="T21" fmla="*/ 37 h 40"/>
                      <a:gd name="T22" fmla="*/ 30 w 69"/>
                      <a:gd name="T23" fmla="*/ 40 h 40"/>
                      <a:gd name="T24" fmla="*/ 54 w 69"/>
                      <a:gd name="T25" fmla="*/ 40 h 40"/>
                      <a:gd name="T26" fmla="*/ 60 w 69"/>
                      <a:gd name="T27" fmla="*/ 37 h 40"/>
                      <a:gd name="T28" fmla="*/ 68 w 69"/>
                      <a:gd name="T29" fmla="*/ 17 h 40"/>
                      <a:gd name="T30" fmla="*/ 66 w 69"/>
                      <a:gd name="T31" fmla="*/ 13 h 40"/>
                      <a:gd name="T32" fmla="*/ 53 w 69"/>
                      <a:gd name="T33" fmla="*/ 35 h 40"/>
                      <a:gd name="T34" fmla="*/ 32 w 69"/>
                      <a:gd name="T35" fmla="*/ 35 h 40"/>
                      <a:gd name="T36" fmla="*/ 26 w 69"/>
                      <a:gd name="T37" fmla="*/ 19 h 40"/>
                      <a:gd name="T38" fmla="*/ 59 w 69"/>
                      <a:gd name="T39" fmla="*/ 19 h 40"/>
                      <a:gd name="T40" fmla="*/ 53 w 69"/>
                      <a:gd name="T41" fmla="*/ 35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69" h="40">
                        <a:moveTo>
                          <a:pt x="66" y="13"/>
                        </a:moveTo>
                        <a:cubicBezTo>
                          <a:pt x="26" y="13"/>
                          <a:pt x="26" y="13"/>
                          <a:pt x="26" y="13"/>
                        </a:cubicBezTo>
                        <a:cubicBezTo>
                          <a:pt x="24" y="13"/>
                          <a:pt x="22" y="11"/>
                          <a:pt x="22" y="9"/>
                        </a:cubicBezTo>
                        <a:cubicBezTo>
                          <a:pt x="22" y="4"/>
                          <a:pt x="22" y="4"/>
                          <a:pt x="22" y="4"/>
                        </a:cubicBezTo>
                        <a:cubicBezTo>
                          <a:pt x="22" y="2"/>
                          <a:pt x="20" y="0"/>
                          <a:pt x="17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2" y="0"/>
                          <a:pt x="0" y="2"/>
                          <a:pt x="0" y="4"/>
                        </a:cubicBezTo>
                        <a:cubicBezTo>
                          <a:pt x="0" y="6"/>
                          <a:pt x="2" y="8"/>
                          <a:pt x="4" y="8"/>
                        </a:cubicBezTo>
                        <a:cubicBezTo>
                          <a:pt x="9" y="8"/>
                          <a:pt x="9" y="8"/>
                          <a:pt x="9" y="8"/>
                        </a:cubicBezTo>
                        <a:cubicBezTo>
                          <a:pt x="11" y="8"/>
                          <a:pt x="14" y="9"/>
                          <a:pt x="14" y="12"/>
                        </a:cubicBezTo>
                        <a:cubicBezTo>
                          <a:pt x="24" y="37"/>
                          <a:pt x="24" y="37"/>
                          <a:pt x="24" y="37"/>
                        </a:cubicBezTo>
                        <a:cubicBezTo>
                          <a:pt x="25" y="39"/>
                          <a:pt x="27" y="40"/>
                          <a:pt x="30" y="40"/>
                        </a:cubicBezTo>
                        <a:cubicBezTo>
                          <a:pt x="54" y="40"/>
                          <a:pt x="54" y="40"/>
                          <a:pt x="54" y="40"/>
                        </a:cubicBezTo>
                        <a:cubicBezTo>
                          <a:pt x="57" y="40"/>
                          <a:pt x="59" y="39"/>
                          <a:pt x="60" y="37"/>
                        </a:cubicBezTo>
                        <a:cubicBezTo>
                          <a:pt x="68" y="17"/>
                          <a:pt x="68" y="17"/>
                          <a:pt x="68" y="17"/>
                        </a:cubicBezTo>
                        <a:cubicBezTo>
                          <a:pt x="69" y="15"/>
                          <a:pt x="68" y="13"/>
                          <a:pt x="66" y="13"/>
                        </a:cubicBezTo>
                        <a:close/>
                        <a:moveTo>
                          <a:pt x="53" y="35"/>
                        </a:moveTo>
                        <a:cubicBezTo>
                          <a:pt x="32" y="35"/>
                          <a:pt x="32" y="35"/>
                          <a:pt x="32" y="35"/>
                        </a:cubicBezTo>
                        <a:cubicBezTo>
                          <a:pt x="26" y="19"/>
                          <a:pt x="26" y="19"/>
                          <a:pt x="26" y="19"/>
                        </a:cubicBezTo>
                        <a:cubicBezTo>
                          <a:pt x="59" y="19"/>
                          <a:pt x="59" y="19"/>
                          <a:pt x="59" y="19"/>
                        </a:cubicBezTo>
                        <a:lnTo>
                          <a:pt x="53" y="3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</p:grpSp>
            <p:grpSp>
              <p:nvGrpSpPr>
                <p:cNvPr id="21521" name="组合 130"/>
                <p:cNvGrpSpPr/>
                <p:nvPr/>
              </p:nvGrpSpPr>
              <p:grpSpPr bwMode="auto">
                <a:xfrm>
                  <a:off x="8403318" y="2663372"/>
                  <a:ext cx="1052513" cy="1052512"/>
                  <a:chOff x="1977747" y="2315118"/>
                  <a:chExt cx="899446" cy="899451"/>
                </a:xfrm>
              </p:grpSpPr>
              <p:sp>
                <p:nvSpPr>
                  <p:cNvPr id="24" name="Oval 217"/>
                  <p:cNvSpPr>
                    <a:spLocks noChangeArrowheads="1"/>
                  </p:cNvSpPr>
                  <p:nvPr/>
                </p:nvSpPr>
                <p:spPr bwMode="auto">
                  <a:xfrm>
                    <a:off x="1974779" y="2315262"/>
                    <a:ext cx="902969" cy="899163"/>
                  </a:xfrm>
                  <a:prstGeom prst="ellipse">
                    <a:avLst/>
                  </a:prstGeom>
                  <a:solidFill>
                    <a:srgbClr val="348A6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25" name="Oval 218"/>
                  <p:cNvSpPr>
                    <a:spLocks noChangeArrowheads="1"/>
                  </p:cNvSpPr>
                  <p:nvPr/>
                </p:nvSpPr>
                <p:spPr bwMode="auto">
                  <a:xfrm>
                    <a:off x="2024451" y="2370241"/>
                    <a:ext cx="803625" cy="794526"/>
                  </a:xfrm>
                  <a:prstGeom prst="ellipse">
                    <a:avLst/>
                  </a:prstGeom>
                  <a:solidFill>
                    <a:srgbClr val="2FC19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26" name="Freeform 219"/>
                  <p:cNvSpPr/>
                  <p:nvPr/>
                </p:nvSpPr>
                <p:spPr bwMode="auto">
                  <a:xfrm>
                    <a:off x="2019129" y="2496159"/>
                    <a:ext cx="654609" cy="704078"/>
                  </a:xfrm>
                  <a:custGeom>
                    <a:avLst/>
                    <a:gdLst>
                      <a:gd name="T0" fmla="*/ 95 w 180"/>
                      <a:gd name="T1" fmla="*/ 0 h 194"/>
                      <a:gd name="T2" fmla="*/ 0 w 180"/>
                      <a:gd name="T3" fmla="*/ 95 h 194"/>
                      <a:gd name="T4" fmla="*/ 31 w 180"/>
                      <a:gd name="T5" fmla="*/ 158 h 194"/>
                      <a:gd name="T6" fmla="*/ 102 w 180"/>
                      <a:gd name="T7" fmla="*/ 194 h 194"/>
                      <a:gd name="T8" fmla="*/ 125 w 180"/>
                      <a:gd name="T9" fmla="*/ 191 h 194"/>
                      <a:gd name="T10" fmla="*/ 180 w 180"/>
                      <a:gd name="T11" fmla="*/ 137 h 194"/>
                      <a:gd name="T12" fmla="*/ 175 w 180"/>
                      <a:gd name="T13" fmla="*/ 97 h 194"/>
                      <a:gd name="T14" fmla="*/ 161 w 180"/>
                      <a:gd name="T15" fmla="*/ 97 h 194"/>
                      <a:gd name="T16" fmla="*/ 135 w 180"/>
                      <a:gd name="T17" fmla="*/ 123 h 194"/>
                      <a:gd name="T18" fmla="*/ 102 w 180"/>
                      <a:gd name="T19" fmla="*/ 125 h 194"/>
                      <a:gd name="T20" fmla="*/ 97 w 180"/>
                      <a:gd name="T21" fmla="*/ 116 h 194"/>
                      <a:gd name="T22" fmla="*/ 118 w 180"/>
                      <a:gd name="T23" fmla="*/ 95 h 194"/>
                      <a:gd name="T24" fmla="*/ 113 w 180"/>
                      <a:gd name="T25" fmla="*/ 19 h 194"/>
                      <a:gd name="T26" fmla="*/ 95 w 180"/>
                      <a:gd name="T27" fmla="*/ 0 h 1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80" h="194">
                        <a:moveTo>
                          <a:pt x="95" y="0"/>
                        </a:moveTo>
                        <a:lnTo>
                          <a:pt x="0" y="95"/>
                        </a:lnTo>
                        <a:lnTo>
                          <a:pt x="31" y="158"/>
                        </a:lnTo>
                        <a:lnTo>
                          <a:pt x="102" y="194"/>
                        </a:lnTo>
                        <a:lnTo>
                          <a:pt x="125" y="191"/>
                        </a:lnTo>
                        <a:lnTo>
                          <a:pt x="180" y="137"/>
                        </a:lnTo>
                        <a:lnTo>
                          <a:pt x="175" y="97"/>
                        </a:lnTo>
                        <a:lnTo>
                          <a:pt x="161" y="97"/>
                        </a:lnTo>
                        <a:lnTo>
                          <a:pt x="135" y="123"/>
                        </a:lnTo>
                        <a:lnTo>
                          <a:pt x="102" y="125"/>
                        </a:lnTo>
                        <a:lnTo>
                          <a:pt x="97" y="116"/>
                        </a:lnTo>
                        <a:lnTo>
                          <a:pt x="118" y="95"/>
                        </a:lnTo>
                        <a:lnTo>
                          <a:pt x="113" y="19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348A6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27" name="Freeform 220"/>
                  <p:cNvSpPr/>
                  <p:nvPr/>
                </p:nvSpPr>
                <p:spPr bwMode="auto">
                  <a:xfrm>
                    <a:off x="2271038" y="2478424"/>
                    <a:ext cx="298033" cy="386622"/>
                  </a:xfrm>
                  <a:custGeom>
                    <a:avLst/>
                    <a:gdLst>
                      <a:gd name="T0" fmla="*/ 21 w 35"/>
                      <a:gd name="T1" fmla="*/ 42 h 45"/>
                      <a:gd name="T2" fmla="*/ 33 w 35"/>
                      <a:gd name="T3" fmla="*/ 26 h 45"/>
                      <a:gd name="T4" fmla="*/ 30 w 35"/>
                      <a:gd name="T5" fmla="*/ 20 h 45"/>
                      <a:gd name="T6" fmla="*/ 25 w 35"/>
                      <a:gd name="T7" fmla="*/ 20 h 45"/>
                      <a:gd name="T8" fmla="*/ 25 w 35"/>
                      <a:gd name="T9" fmla="*/ 5 h 45"/>
                      <a:gd name="T10" fmla="*/ 20 w 35"/>
                      <a:gd name="T11" fmla="*/ 0 h 45"/>
                      <a:gd name="T12" fmla="*/ 15 w 35"/>
                      <a:gd name="T13" fmla="*/ 0 h 45"/>
                      <a:gd name="T14" fmla="*/ 10 w 35"/>
                      <a:gd name="T15" fmla="*/ 5 h 45"/>
                      <a:gd name="T16" fmla="*/ 10 w 35"/>
                      <a:gd name="T17" fmla="*/ 20 h 45"/>
                      <a:gd name="T18" fmla="*/ 5 w 35"/>
                      <a:gd name="T19" fmla="*/ 20 h 45"/>
                      <a:gd name="T20" fmla="*/ 2 w 35"/>
                      <a:gd name="T21" fmla="*/ 26 h 45"/>
                      <a:gd name="T22" fmla="*/ 14 w 35"/>
                      <a:gd name="T23" fmla="*/ 42 h 45"/>
                      <a:gd name="T24" fmla="*/ 21 w 35"/>
                      <a:gd name="T25" fmla="*/ 42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5" h="45">
                        <a:moveTo>
                          <a:pt x="21" y="42"/>
                        </a:moveTo>
                        <a:cubicBezTo>
                          <a:pt x="33" y="26"/>
                          <a:pt x="33" y="26"/>
                          <a:pt x="33" y="26"/>
                        </a:cubicBezTo>
                        <a:cubicBezTo>
                          <a:pt x="35" y="23"/>
                          <a:pt x="34" y="20"/>
                          <a:pt x="30" y="20"/>
                        </a:cubicBezTo>
                        <a:cubicBezTo>
                          <a:pt x="25" y="20"/>
                          <a:pt x="25" y="20"/>
                          <a:pt x="25" y="20"/>
                        </a:cubicBezTo>
                        <a:cubicBezTo>
                          <a:pt x="25" y="5"/>
                          <a:pt x="25" y="5"/>
                          <a:pt x="25" y="5"/>
                        </a:cubicBezTo>
                        <a:cubicBezTo>
                          <a:pt x="25" y="2"/>
                          <a:pt x="23" y="0"/>
                          <a:pt x="20" y="0"/>
                        </a:cubicBezTo>
                        <a:cubicBezTo>
                          <a:pt x="15" y="0"/>
                          <a:pt x="15" y="0"/>
                          <a:pt x="15" y="0"/>
                        </a:cubicBezTo>
                        <a:cubicBezTo>
                          <a:pt x="12" y="0"/>
                          <a:pt x="10" y="2"/>
                          <a:pt x="10" y="5"/>
                        </a:cubicBezTo>
                        <a:cubicBezTo>
                          <a:pt x="10" y="20"/>
                          <a:pt x="10" y="20"/>
                          <a:pt x="10" y="20"/>
                        </a:cubicBezTo>
                        <a:cubicBezTo>
                          <a:pt x="5" y="20"/>
                          <a:pt x="5" y="20"/>
                          <a:pt x="5" y="20"/>
                        </a:cubicBezTo>
                        <a:cubicBezTo>
                          <a:pt x="1" y="20"/>
                          <a:pt x="0" y="23"/>
                          <a:pt x="2" y="26"/>
                        </a:cubicBezTo>
                        <a:cubicBezTo>
                          <a:pt x="14" y="42"/>
                          <a:pt x="14" y="42"/>
                          <a:pt x="14" y="42"/>
                        </a:cubicBezTo>
                        <a:cubicBezTo>
                          <a:pt x="16" y="45"/>
                          <a:pt x="19" y="45"/>
                          <a:pt x="21" y="42"/>
                        </a:cubicBezTo>
                        <a:close/>
                      </a:path>
                    </a:pathLst>
                  </a:custGeom>
                  <a:solidFill>
                    <a:schemeClr val="tx1">
                      <a:alpha val="2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28" name="Freeform 221"/>
                  <p:cNvSpPr/>
                  <p:nvPr/>
                </p:nvSpPr>
                <p:spPr bwMode="auto">
                  <a:xfrm>
                    <a:off x="2166372" y="2831350"/>
                    <a:ext cx="507366" cy="161388"/>
                  </a:xfrm>
                  <a:custGeom>
                    <a:avLst/>
                    <a:gdLst>
                      <a:gd name="T0" fmla="*/ 56 w 59"/>
                      <a:gd name="T1" fmla="*/ 19 h 19"/>
                      <a:gd name="T2" fmla="*/ 59 w 59"/>
                      <a:gd name="T3" fmla="*/ 16 h 19"/>
                      <a:gd name="T4" fmla="*/ 59 w 59"/>
                      <a:gd name="T5" fmla="*/ 3 h 19"/>
                      <a:gd name="T6" fmla="*/ 56 w 59"/>
                      <a:gd name="T7" fmla="*/ 0 h 19"/>
                      <a:gd name="T8" fmla="*/ 54 w 59"/>
                      <a:gd name="T9" fmla="*/ 0 h 19"/>
                      <a:gd name="T10" fmla="*/ 51 w 59"/>
                      <a:gd name="T11" fmla="*/ 3 h 19"/>
                      <a:gd name="T12" fmla="*/ 51 w 59"/>
                      <a:gd name="T13" fmla="*/ 8 h 19"/>
                      <a:gd name="T14" fmla="*/ 47 w 59"/>
                      <a:gd name="T15" fmla="*/ 11 h 19"/>
                      <a:gd name="T16" fmla="*/ 12 w 59"/>
                      <a:gd name="T17" fmla="*/ 11 h 19"/>
                      <a:gd name="T18" fmla="*/ 8 w 59"/>
                      <a:gd name="T19" fmla="*/ 8 h 19"/>
                      <a:gd name="T20" fmla="*/ 8 w 59"/>
                      <a:gd name="T21" fmla="*/ 3 h 19"/>
                      <a:gd name="T22" fmla="*/ 5 w 59"/>
                      <a:gd name="T23" fmla="*/ 0 h 19"/>
                      <a:gd name="T24" fmla="*/ 3 w 59"/>
                      <a:gd name="T25" fmla="*/ 0 h 19"/>
                      <a:gd name="T26" fmla="*/ 0 w 59"/>
                      <a:gd name="T27" fmla="*/ 3 h 19"/>
                      <a:gd name="T28" fmla="*/ 0 w 59"/>
                      <a:gd name="T29" fmla="*/ 16 h 19"/>
                      <a:gd name="T30" fmla="*/ 3 w 59"/>
                      <a:gd name="T31" fmla="*/ 19 h 19"/>
                      <a:gd name="T32" fmla="*/ 56 w 59"/>
                      <a:gd name="T33" fmla="*/ 19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9" h="19">
                        <a:moveTo>
                          <a:pt x="56" y="19"/>
                        </a:moveTo>
                        <a:cubicBezTo>
                          <a:pt x="58" y="19"/>
                          <a:pt x="59" y="18"/>
                          <a:pt x="59" y="16"/>
                        </a:cubicBezTo>
                        <a:cubicBezTo>
                          <a:pt x="59" y="3"/>
                          <a:pt x="59" y="3"/>
                          <a:pt x="59" y="3"/>
                        </a:cubicBezTo>
                        <a:cubicBezTo>
                          <a:pt x="59" y="2"/>
                          <a:pt x="58" y="0"/>
                          <a:pt x="56" y="0"/>
                        </a:cubicBezTo>
                        <a:cubicBezTo>
                          <a:pt x="54" y="0"/>
                          <a:pt x="54" y="0"/>
                          <a:pt x="54" y="0"/>
                        </a:cubicBezTo>
                        <a:cubicBezTo>
                          <a:pt x="52" y="0"/>
                          <a:pt x="51" y="2"/>
                          <a:pt x="51" y="3"/>
                        </a:cubicBezTo>
                        <a:cubicBezTo>
                          <a:pt x="51" y="8"/>
                          <a:pt x="51" y="8"/>
                          <a:pt x="51" y="8"/>
                        </a:cubicBezTo>
                        <a:cubicBezTo>
                          <a:pt x="51" y="9"/>
                          <a:pt x="49" y="11"/>
                          <a:pt x="47" y="11"/>
                        </a:cubicBezTo>
                        <a:cubicBezTo>
                          <a:pt x="12" y="11"/>
                          <a:pt x="12" y="11"/>
                          <a:pt x="12" y="11"/>
                        </a:cubicBezTo>
                        <a:cubicBezTo>
                          <a:pt x="10" y="11"/>
                          <a:pt x="8" y="9"/>
                          <a:pt x="8" y="8"/>
                        </a:cubicBezTo>
                        <a:cubicBezTo>
                          <a:pt x="8" y="3"/>
                          <a:pt x="8" y="3"/>
                          <a:pt x="8" y="3"/>
                        </a:cubicBezTo>
                        <a:cubicBezTo>
                          <a:pt x="8" y="2"/>
                          <a:pt x="7" y="0"/>
                          <a:pt x="5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1" y="0"/>
                          <a:pt x="0" y="2"/>
                          <a:pt x="0" y="3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18"/>
                          <a:pt x="1" y="19"/>
                          <a:pt x="3" y="19"/>
                        </a:cubicBezTo>
                        <a:lnTo>
                          <a:pt x="56" y="19"/>
                        </a:lnTo>
                        <a:close/>
                      </a:path>
                    </a:pathLst>
                  </a:custGeom>
                  <a:solidFill>
                    <a:schemeClr val="tx1">
                      <a:alpha val="2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29" name="Freeform 222"/>
                  <p:cNvSpPr/>
                  <p:nvPr/>
                </p:nvSpPr>
                <p:spPr bwMode="auto">
                  <a:xfrm>
                    <a:off x="2278134" y="2471330"/>
                    <a:ext cx="301581" cy="383075"/>
                  </a:xfrm>
                  <a:custGeom>
                    <a:avLst/>
                    <a:gdLst>
                      <a:gd name="T0" fmla="*/ 21 w 35"/>
                      <a:gd name="T1" fmla="*/ 42 h 45"/>
                      <a:gd name="T2" fmla="*/ 33 w 35"/>
                      <a:gd name="T3" fmla="*/ 25 h 45"/>
                      <a:gd name="T4" fmla="*/ 30 w 35"/>
                      <a:gd name="T5" fmla="*/ 20 h 45"/>
                      <a:gd name="T6" fmla="*/ 25 w 35"/>
                      <a:gd name="T7" fmla="*/ 20 h 45"/>
                      <a:gd name="T8" fmla="*/ 25 w 35"/>
                      <a:gd name="T9" fmla="*/ 5 h 45"/>
                      <a:gd name="T10" fmla="*/ 20 w 35"/>
                      <a:gd name="T11" fmla="*/ 0 h 45"/>
                      <a:gd name="T12" fmla="*/ 15 w 35"/>
                      <a:gd name="T13" fmla="*/ 0 h 45"/>
                      <a:gd name="T14" fmla="*/ 10 w 35"/>
                      <a:gd name="T15" fmla="*/ 5 h 45"/>
                      <a:gd name="T16" fmla="*/ 10 w 35"/>
                      <a:gd name="T17" fmla="*/ 20 h 45"/>
                      <a:gd name="T18" fmla="*/ 5 w 35"/>
                      <a:gd name="T19" fmla="*/ 20 h 45"/>
                      <a:gd name="T20" fmla="*/ 2 w 35"/>
                      <a:gd name="T21" fmla="*/ 25 h 45"/>
                      <a:gd name="T22" fmla="*/ 14 w 35"/>
                      <a:gd name="T23" fmla="*/ 42 h 45"/>
                      <a:gd name="T24" fmla="*/ 21 w 35"/>
                      <a:gd name="T25" fmla="*/ 42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5" h="45">
                        <a:moveTo>
                          <a:pt x="21" y="42"/>
                        </a:moveTo>
                        <a:cubicBezTo>
                          <a:pt x="33" y="25"/>
                          <a:pt x="33" y="25"/>
                          <a:pt x="33" y="25"/>
                        </a:cubicBezTo>
                        <a:cubicBezTo>
                          <a:pt x="35" y="22"/>
                          <a:pt x="34" y="20"/>
                          <a:pt x="30" y="20"/>
                        </a:cubicBezTo>
                        <a:cubicBezTo>
                          <a:pt x="25" y="20"/>
                          <a:pt x="25" y="20"/>
                          <a:pt x="25" y="20"/>
                        </a:cubicBezTo>
                        <a:cubicBezTo>
                          <a:pt x="25" y="5"/>
                          <a:pt x="25" y="5"/>
                          <a:pt x="25" y="5"/>
                        </a:cubicBezTo>
                        <a:cubicBezTo>
                          <a:pt x="25" y="2"/>
                          <a:pt x="23" y="0"/>
                          <a:pt x="20" y="0"/>
                        </a:cubicBezTo>
                        <a:cubicBezTo>
                          <a:pt x="15" y="0"/>
                          <a:pt x="15" y="0"/>
                          <a:pt x="15" y="0"/>
                        </a:cubicBezTo>
                        <a:cubicBezTo>
                          <a:pt x="12" y="0"/>
                          <a:pt x="10" y="2"/>
                          <a:pt x="10" y="5"/>
                        </a:cubicBezTo>
                        <a:cubicBezTo>
                          <a:pt x="10" y="20"/>
                          <a:pt x="10" y="20"/>
                          <a:pt x="10" y="20"/>
                        </a:cubicBezTo>
                        <a:cubicBezTo>
                          <a:pt x="5" y="20"/>
                          <a:pt x="5" y="20"/>
                          <a:pt x="5" y="20"/>
                        </a:cubicBezTo>
                        <a:cubicBezTo>
                          <a:pt x="2" y="20"/>
                          <a:pt x="0" y="22"/>
                          <a:pt x="2" y="25"/>
                        </a:cubicBezTo>
                        <a:cubicBezTo>
                          <a:pt x="14" y="42"/>
                          <a:pt x="14" y="42"/>
                          <a:pt x="14" y="42"/>
                        </a:cubicBezTo>
                        <a:cubicBezTo>
                          <a:pt x="16" y="45"/>
                          <a:pt x="19" y="45"/>
                          <a:pt x="21" y="4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30" name="Freeform 223"/>
                  <p:cNvSpPr/>
                  <p:nvPr/>
                </p:nvSpPr>
                <p:spPr bwMode="auto">
                  <a:xfrm>
                    <a:off x="2177016" y="2822482"/>
                    <a:ext cx="505592" cy="164936"/>
                  </a:xfrm>
                  <a:custGeom>
                    <a:avLst/>
                    <a:gdLst>
                      <a:gd name="T0" fmla="*/ 56 w 59"/>
                      <a:gd name="T1" fmla="*/ 19 h 19"/>
                      <a:gd name="T2" fmla="*/ 59 w 59"/>
                      <a:gd name="T3" fmla="*/ 16 h 19"/>
                      <a:gd name="T4" fmla="*/ 59 w 59"/>
                      <a:gd name="T5" fmla="*/ 3 h 19"/>
                      <a:gd name="T6" fmla="*/ 56 w 59"/>
                      <a:gd name="T7" fmla="*/ 0 h 19"/>
                      <a:gd name="T8" fmla="*/ 54 w 59"/>
                      <a:gd name="T9" fmla="*/ 0 h 19"/>
                      <a:gd name="T10" fmla="*/ 51 w 59"/>
                      <a:gd name="T11" fmla="*/ 3 h 19"/>
                      <a:gd name="T12" fmla="*/ 51 w 59"/>
                      <a:gd name="T13" fmla="*/ 7 h 19"/>
                      <a:gd name="T14" fmla="*/ 48 w 59"/>
                      <a:gd name="T15" fmla="*/ 10 h 19"/>
                      <a:gd name="T16" fmla="*/ 12 w 59"/>
                      <a:gd name="T17" fmla="*/ 10 h 19"/>
                      <a:gd name="T18" fmla="*/ 9 w 59"/>
                      <a:gd name="T19" fmla="*/ 7 h 19"/>
                      <a:gd name="T20" fmla="*/ 9 w 59"/>
                      <a:gd name="T21" fmla="*/ 3 h 19"/>
                      <a:gd name="T22" fmla="*/ 6 w 59"/>
                      <a:gd name="T23" fmla="*/ 0 h 19"/>
                      <a:gd name="T24" fmla="*/ 3 w 59"/>
                      <a:gd name="T25" fmla="*/ 0 h 19"/>
                      <a:gd name="T26" fmla="*/ 0 w 59"/>
                      <a:gd name="T27" fmla="*/ 3 h 19"/>
                      <a:gd name="T28" fmla="*/ 0 w 59"/>
                      <a:gd name="T29" fmla="*/ 16 h 19"/>
                      <a:gd name="T30" fmla="*/ 3 w 59"/>
                      <a:gd name="T31" fmla="*/ 19 h 19"/>
                      <a:gd name="T32" fmla="*/ 56 w 59"/>
                      <a:gd name="T33" fmla="*/ 19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9" h="19">
                        <a:moveTo>
                          <a:pt x="56" y="19"/>
                        </a:moveTo>
                        <a:cubicBezTo>
                          <a:pt x="58" y="19"/>
                          <a:pt x="59" y="18"/>
                          <a:pt x="59" y="16"/>
                        </a:cubicBezTo>
                        <a:cubicBezTo>
                          <a:pt x="59" y="3"/>
                          <a:pt x="59" y="3"/>
                          <a:pt x="59" y="3"/>
                        </a:cubicBezTo>
                        <a:cubicBezTo>
                          <a:pt x="59" y="1"/>
                          <a:pt x="58" y="0"/>
                          <a:pt x="56" y="0"/>
                        </a:cubicBezTo>
                        <a:cubicBezTo>
                          <a:pt x="54" y="0"/>
                          <a:pt x="54" y="0"/>
                          <a:pt x="54" y="0"/>
                        </a:cubicBezTo>
                        <a:cubicBezTo>
                          <a:pt x="52" y="0"/>
                          <a:pt x="51" y="1"/>
                          <a:pt x="51" y="3"/>
                        </a:cubicBezTo>
                        <a:cubicBezTo>
                          <a:pt x="51" y="7"/>
                          <a:pt x="51" y="7"/>
                          <a:pt x="51" y="7"/>
                        </a:cubicBezTo>
                        <a:cubicBezTo>
                          <a:pt x="51" y="9"/>
                          <a:pt x="49" y="10"/>
                          <a:pt x="48" y="10"/>
                        </a:cubicBez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10" y="10"/>
                          <a:pt x="9" y="9"/>
                          <a:pt x="9" y="7"/>
                        </a:cubicBezTo>
                        <a:cubicBezTo>
                          <a:pt x="9" y="3"/>
                          <a:pt x="9" y="3"/>
                          <a:pt x="9" y="3"/>
                        </a:cubicBezTo>
                        <a:cubicBezTo>
                          <a:pt x="9" y="1"/>
                          <a:pt x="7" y="0"/>
                          <a:pt x="6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1" y="0"/>
                          <a:pt x="0" y="1"/>
                          <a:pt x="0" y="3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18"/>
                          <a:pt x="1" y="19"/>
                          <a:pt x="3" y="19"/>
                        </a:cubicBezTo>
                        <a:lnTo>
                          <a:pt x="56" y="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</p:grpSp>
            <p:grpSp>
              <p:nvGrpSpPr>
                <p:cNvPr id="21522" name="组合 138"/>
                <p:cNvGrpSpPr/>
                <p:nvPr/>
              </p:nvGrpSpPr>
              <p:grpSpPr bwMode="auto">
                <a:xfrm>
                  <a:off x="6914243" y="2663372"/>
                  <a:ext cx="1052513" cy="1052512"/>
                  <a:chOff x="925975" y="2315118"/>
                  <a:chExt cx="899446" cy="899451"/>
                </a:xfrm>
              </p:grpSpPr>
              <p:sp>
                <p:nvSpPr>
                  <p:cNvPr id="18" name="Oval 224"/>
                  <p:cNvSpPr>
                    <a:spLocks noChangeArrowheads="1"/>
                  </p:cNvSpPr>
                  <p:nvPr/>
                </p:nvSpPr>
                <p:spPr bwMode="auto">
                  <a:xfrm>
                    <a:off x="925337" y="2315262"/>
                    <a:ext cx="899421" cy="899163"/>
                  </a:xfrm>
                  <a:prstGeom prst="ellipse">
                    <a:avLst/>
                  </a:prstGeom>
                  <a:solidFill>
                    <a:srgbClr val="A647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19" name="Oval 225"/>
                  <p:cNvSpPr>
                    <a:spLocks noChangeArrowheads="1"/>
                  </p:cNvSpPr>
                  <p:nvPr/>
                </p:nvSpPr>
                <p:spPr bwMode="auto">
                  <a:xfrm>
                    <a:off x="975009" y="2370241"/>
                    <a:ext cx="800077" cy="794526"/>
                  </a:xfrm>
                  <a:prstGeom prst="ellipse">
                    <a:avLst/>
                  </a:prstGeom>
                  <a:solidFill>
                    <a:srgbClr val="E465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20" name="Freeform 226"/>
                  <p:cNvSpPr/>
                  <p:nvPr/>
                </p:nvSpPr>
                <p:spPr bwMode="auto">
                  <a:xfrm>
                    <a:off x="957269" y="2478424"/>
                    <a:ext cx="627999" cy="728907"/>
                  </a:xfrm>
                  <a:custGeom>
                    <a:avLst/>
                    <a:gdLst>
                      <a:gd name="T0" fmla="*/ 69 w 173"/>
                      <a:gd name="T1" fmla="*/ 12 h 201"/>
                      <a:gd name="T2" fmla="*/ 2 w 173"/>
                      <a:gd name="T3" fmla="*/ 78 h 201"/>
                      <a:gd name="T4" fmla="*/ 0 w 173"/>
                      <a:gd name="T5" fmla="*/ 102 h 201"/>
                      <a:gd name="T6" fmla="*/ 38 w 173"/>
                      <a:gd name="T7" fmla="*/ 166 h 201"/>
                      <a:gd name="T8" fmla="*/ 121 w 173"/>
                      <a:gd name="T9" fmla="*/ 201 h 201"/>
                      <a:gd name="T10" fmla="*/ 173 w 173"/>
                      <a:gd name="T11" fmla="*/ 149 h 201"/>
                      <a:gd name="T12" fmla="*/ 147 w 173"/>
                      <a:gd name="T13" fmla="*/ 114 h 201"/>
                      <a:gd name="T14" fmla="*/ 125 w 173"/>
                      <a:gd name="T15" fmla="*/ 118 h 201"/>
                      <a:gd name="T16" fmla="*/ 114 w 173"/>
                      <a:gd name="T17" fmla="*/ 126 h 201"/>
                      <a:gd name="T18" fmla="*/ 85 w 173"/>
                      <a:gd name="T19" fmla="*/ 62 h 201"/>
                      <a:gd name="T20" fmla="*/ 109 w 173"/>
                      <a:gd name="T21" fmla="*/ 38 h 201"/>
                      <a:gd name="T22" fmla="*/ 83 w 173"/>
                      <a:gd name="T23" fmla="*/ 0 h 201"/>
                      <a:gd name="T24" fmla="*/ 73 w 173"/>
                      <a:gd name="T25" fmla="*/ 12 h 201"/>
                      <a:gd name="T26" fmla="*/ 69 w 173"/>
                      <a:gd name="T27" fmla="*/ 12 h 2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73" h="201">
                        <a:moveTo>
                          <a:pt x="69" y="12"/>
                        </a:moveTo>
                        <a:lnTo>
                          <a:pt x="2" y="78"/>
                        </a:lnTo>
                        <a:lnTo>
                          <a:pt x="0" y="102"/>
                        </a:lnTo>
                        <a:lnTo>
                          <a:pt x="38" y="166"/>
                        </a:lnTo>
                        <a:lnTo>
                          <a:pt x="121" y="201"/>
                        </a:lnTo>
                        <a:lnTo>
                          <a:pt x="173" y="149"/>
                        </a:lnTo>
                        <a:lnTo>
                          <a:pt x="147" y="114"/>
                        </a:lnTo>
                        <a:lnTo>
                          <a:pt x="125" y="118"/>
                        </a:lnTo>
                        <a:lnTo>
                          <a:pt x="114" y="126"/>
                        </a:lnTo>
                        <a:lnTo>
                          <a:pt x="85" y="62"/>
                        </a:lnTo>
                        <a:lnTo>
                          <a:pt x="109" y="38"/>
                        </a:lnTo>
                        <a:lnTo>
                          <a:pt x="83" y="0"/>
                        </a:lnTo>
                        <a:lnTo>
                          <a:pt x="73" y="12"/>
                        </a:lnTo>
                        <a:lnTo>
                          <a:pt x="69" y="12"/>
                        </a:lnTo>
                        <a:close/>
                      </a:path>
                    </a:pathLst>
                  </a:custGeom>
                  <a:solidFill>
                    <a:srgbClr val="A647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21" name="Freeform 227"/>
                  <p:cNvSpPr>
                    <a:spLocks noEditPoints="1"/>
                  </p:cNvSpPr>
                  <p:nvPr/>
                </p:nvSpPr>
                <p:spPr bwMode="auto">
                  <a:xfrm>
                    <a:off x="1139991" y="2471330"/>
                    <a:ext cx="452373" cy="590575"/>
                  </a:xfrm>
                  <a:custGeom>
                    <a:avLst/>
                    <a:gdLst>
                      <a:gd name="T0" fmla="*/ 38 w 53"/>
                      <a:gd name="T1" fmla="*/ 53 h 69"/>
                      <a:gd name="T2" fmla="*/ 33 w 53"/>
                      <a:gd name="T3" fmla="*/ 51 h 69"/>
                      <a:gd name="T4" fmla="*/ 33 w 53"/>
                      <a:gd name="T5" fmla="*/ 51 h 69"/>
                      <a:gd name="T6" fmla="*/ 27 w 53"/>
                      <a:gd name="T7" fmla="*/ 50 h 69"/>
                      <a:gd name="T8" fmla="*/ 16 w 53"/>
                      <a:gd name="T9" fmla="*/ 29 h 69"/>
                      <a:gd name="T10" fmla="*/ 17 w 53"/>
                      <a:gd name="T11" fmla="*/ 23 h 69"/>
                      <a:gd name="T12" fmla="*/ 17 w 53"/>
                      <a:gd name="T13" fmla="*/ 23 h 69"/>
                      <a:gd name="T14" fmla="*/ 18 w 53"/>
                      <a:gd name="T15" fmla="*/ 18 h 69"/>
                      <a:gd name="T16" fmla="*/ 12 w 53"/>
                      <a:gd name="T17" fmla="*/ 6 h 69"/>
                      <a:gd name="T18" fmla="*/ 8 w 53"/>
                      <a:gd name="T19" fmla="*/ 6 h 69"/>
                      <a:gd name="T20" fmla="*/ 2 w 53"/>
                      <a:gd name="T21" fmla="*/ 14 h 69"/>
                      <a:gd name="T22" fmla="*/ 1 w 53"/>
                      <a:gd name="T23" fmla="*/ 21 h 69"/>
                      <a:gd name="T24" fmla="*/ 12 w 53"/>
                      <a:gd name="T25" fmla="*/ 45 h 69"/>
                      <a:gd name="T26" fmla="*/ 26 w 53"/>
                      <a:gd name="T27" fmla="*/ 67 h 69"/>
                      <a:gd name="T28" fmla="*/ 33 w 53"/>
                      <a:gd name="T29" fmla="*/ 69 h 69"/>
                      <a:gd name="T30" fmla="*/ 43 w 53"/>
                      <a:gd name="T31" fmla="*/ 68 h 69"/>
                      <a:gd name="T32" fmla="*/ 45 w 53"/>
                      <a:gd name="T33" fmla="*/ 64 h 69"/>
                      <a:gd name="T34" fmla="*/ 38 w 53"/>
                      <a:gd name="T35" fmla="*/ 53 h 69"/>
                      <a:gd name="T36" fmla="*/ 52 w 53"/>
                      <a:gd name="T37" fmla="*/ 62 h 69"/>
                      <a:gd name="T38" fmla="*/ 45 w 53"/>
                      <a:gd name="T39" fmla="*/ 49 h 69"/>
                      <a:gd name="T40" fmla="*/ 42 w 53"/>
                      <a:gd name="T41" fmla="*/ 48 h 69"/>
                      <a:gd name="T42" fmla="*/ 41 w 53"/>
                      <a:gd name="T43" fmla="*/ 49 h 69"/>
                      <a:gd name="T44" fmla="*/ 40 w 53"/>
                      <a:gd name="T45" fmla="*/ 51 h 69"/>
                      <a:gd name="T46" fmla="*/ 48 w 53"/>
                      <a:gd name="T47" fmla="*/ 64 h 69"/>
                      <a:gd name="T48" fmla="*/ 50 w 53"/>
                      <a:gd name="T49" fmla="*/ 65 h 69"/>
                      <a:gd name="T50" fmla="*/ 52 w 53"/>
                      <a:gd name="T51" fmla="*/ 64 h 69"/>
                      <a:gd name="T52" fmla="*/ 52 w 53"/>
                      <a:gd name="T53" fmla="*/ 62 h 69"/>
                      <a:gd name="T54" fmla="*/ 21 w 53"/>
                      <a:gd name="T55" fmla="*/ 17 h 69"/>
                      <a:gd name="T56" fmla="*/ 24 w 53"/>
                      <a:gd name="T57" fmla="*/ 18 h 69"/>
                      <a:gd name="T58" fmla="*/ 25 w 53"/>
                      <a:gd name="T59" fmla="*/ 17 h 69"/>
                      <a:gd name="T60" fmla="*/ 25 w 53"/>
                      <a:gd name="T61" fmla="*/ 14 h 69"/>
                      <a:gd name="T62" fmla="*/ 18 w 53"/>
                      <a:gd name="T63" fmla="*/ 1 h 69"/>
                      <a:gd name="T64" fmla="*/ 16 w 53"/>
                      <a:gd name="T65" fmla="*/ 0 h 69"/>
                      <a:gd name="T66" fmla="*/ 14 w 53"/>
                      <a:gd name="T67" fmla="*/ 1 h 69"/>
                      <a:gd name="T68" fmla="*/ 13 w 53"/>
                      <a:gd name="T69" fmla="*/ 4 h 69"/>
                      <a:gd name="T70" fmla="*/ 21 w 53"/>
                      <a:gd name="T71" fmla="*/ 17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53" h="69">
                        <a:moveTo>
                          <a:pt x="38" y="53"/>
                        </a:moveTo>
                        <a:cubicBezTo>
                          <a:pt x="37" y="51"/>
                          <a:pt x="35" y="51"/>
                          <a:pt x="33" y="51"/>
                        </a:cubicBezTo>
                        <a:cubicBezTo>
                          <a:pt x="33" y="51"/>
                          <a:pt x="33" y="51"/>
                          <a:pt x="33" y="51"/>
                        </a:cubicBezTo>
                        <a:cubicBezTo>
                          <a:pt x="31" y="52"/>
                          <a:pt x="28" y="51"/>
                          <a:pt x="27" y="50"/>
                        </a:cubicBezTo>
                        <a:cubicBezTo>
                          <a:pt x="16" y="29"/>
                          <a:pt x="16" y="29"/>
                          <a:pt x="16" y="29"/>
                        </a:cubicBezTo>
                        <a:cubicBezTo>
                          <a:pt x="15" y="27"/>
                          <a:pt x="15" y="25"/>
                          <a:pt x="17" y="23"/>
                        </a:cubicBezTo>
                        <a:cubicBezTo>
                          <a:pt x="17" y="23"/>
                          <a:pt x="17" y="23"/>
                          <a:pt x="17" y="23"/>
                        </a:cubicBezTo>
                        <a:cubicBezTo>
                          <a:pt x="19" y="22"/>
                          <a:pt x="19" y="19"/>
                          <a:pt x="18" y="18"/>
                        </a:cubicBezTo>
                        <a:cubicBezTo>
                          <a:pt x="12" y="6"/>
                          <a:pt x="12" y="6"/>
                          <a:pt x="12" y="6"/>
                        </a:cubicBezTo>
                        <a:cubicBezTo>
                          <a:pt x="11" y="5"/>
                          <a:pt x="9" y="4"/>
                          <a:pt x="8" y="6"/>
                        </a:cubicBezTo>
                        <a:cubicBezTo>
                          <a:pt x="2" y="14"/>
                          <a:pt x="2" y="14"/>
                          <a:pt x="2" y="14"/>
                        </a:cubicBezTo>
                        <a:cubicBezTo>
                          <a:pt x="1" y="16"/>
                          <a:pt x="0" y="19"/>
                          <a:pt x="1" y="21"/>
                        </a:cubicBezTo>
                        <a:cubicBezTo>
                          <a:pt x="1" y="21"/>
                          <a:pt x="2" y="29"/>
                          <a:pt x="12" y="45"/>
                        </a:cubicBezTo>
                        <a:cubicBezTo>
                          <a:pt x="21" y="62"/>
                          <a:pt x="26" y="67"/>
                          <a:pt x="26" y="67"/>
                        </a:cubicBezTo>
                        <a:cubicBezTo>
                          <a:pt x="28" y="68"/>
                          <a:pt x="31" y="69"/>
                          <a:pt x="33" y="69"/>
                        </a:cubicBezTo>
                        <a:cubicBezTo>
                          <a:pt x="43" y="68"/>
                          <a:pt x="43" y="68"/>
                          <a:pt x="43" y="68"/>
                        </a:cubicBezTo>
                        <a:cubicBezTo>
                          <a:pt x="45" y="68"/>
                          <a:pt x="46" y="66"/>
                          <a:pt x="45" y="64"/>
                        </a:cubicBezTo>
                        <a:lnTo>
                          <a:pt x="38" y="53"/>
                        </a:lnTo>
                        <a:close/>
                        <a:moveTo>
                          <a:pt x="52" y="62"/>
                        </a:moveTo>
                        <a:cubicBezTo>
                          <a:pt x="45" y="49"/>
                          <a:pt x="45" y="49"/>
                          <a:pt x="45" y="49"/>
                        </a:cubicBezTo>
                        <a:cubicBezTo>
                          <a:pt x="45" y="48"/>
                          <a:pt x="43" y="48"/>
                          <a:pt x="42" y="48"/>
                        </a:cubicBezTo>
                        <a:cubicBezTo>
                          <a:pt x="41" y="49"/>
                          <a:pt x="41" y="49"/>
                          <a:pt x="41" y="49"/>
                        </a:cubicBezTo>
                        <a:cubicBezTo>
                          <a:pt x="40" y="49"/>
                          <a:pt x="40" y="50"/>
                          <a:pt x="40" y="51"/>
                        </a:cubicBezTo>
                        <a:cubicBezTo>
                          <a:pt x="48" y="64"/>
                          <a:pt x="48" y="64"/>
                          <a:pt x="48" y="64"/>
                        </a:cubicBezTo>
                        <a:cubicBezTo>
                          <a:pt x="48" y="65"/>
                          <a:pt x="49" y="66"/>
                          <a:pt x="50" y="65"/>
                        </a:cubicBezTo>
                        <a:cubicBezTo>
                          <a:pt x="52" y="64"/>
                          <a:pt x="52" y="64"/>
                          <a:pt x="52" y="64"/>
                        </a:cubicBezTo>
                        <a:cubicBezTo>
                          <a:pt x="53" y="64"/>
                          <a:pt x="53" y="63"/>
                          <a:pt x="52" y="62"/>
                        </a:cubicBezTo>
                        <a:close/>
                        <a:moveTo>
                          <a:pt x="21" y="17"/>
                        </a:moveTo>
                        <a:cubicBezTo>
                          <a:pt x="22" y="18"/>
                          <a:pt x="23" y="18"/>
                          <a:pt x="24" y="18"/>
                        </a:cubicBezTo>
                        <a:cubicBezTo>
                          <a:pt x="25" y="17"/>
                          <a:pt x="25" y="17"/>
                          <a:pt x="25" y="17"/>
                        </a:cubicBezTo>
                        <a:cubicBezTo>
                          <a:pt x="26" y="16"/>
                          <a:pt x="26" y="15"/>
                          <a:pt x="25" y="14"/>
                        </a:cubicBezTo>
                        <a:cubicBezTo>
                          <a:pt x="18" y="1"/>
                          <a:pt x="18" y="1"/>
                          <a:pt x="18" y="1"/>
                        </a:cubicBezTo>
                        <a:cubicBezTo>
                          <a:pt x="18" y="0"/>
                          <a:pt x="16" y="0"/>
                          <a:pt x="16" y="0"/>
                        </a:cubicBezTo>
                        <a:cubicBezTo>
                          <a:pt x="14" y="1"/>
                          <a:pt x="14" y="1"/>
                          <a:pt x="14" y="1"/>
                        </a:cubicBezTo>
                        <a:cubicBezTo>
                          <a:pt x="13" y="2"/>
                          <a:pt x="13" y="3"/>
                          <a:pt x="13" y="4"/>
                        </a:cubicBezTo>
                        <a:lnTo>
                          <a:pt x="21" y="17"/>
                        </a:lnTo>
                        <a:close/>
                      </a:path>
                    </a:pathLst>
                  </a:custGeom>
                  <a:solidFill>
                    <a:schemeClr val="tx1">
                      <a:alpha val="2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23" name="Freeform 228"/>
                  <p:cNvSpPr>
                    <a:spLocks noEditPoints="1"/>
                  </p:cNvSpPr>
                  <p:nvPr/>
                </p:nvSpPr>
                <p:spPr bwMode="auto">
                  <a:xfrm>
                    <a:off x="1152410" y="2464236"/>
                    <a:ext cx="447050" cy="590575"/>
                  </a:xfrm>
                  <a:custGeom>
                    <a:avLst/>
                    <a:gdLst>
                      <a:gd name="T0" fmla="*/ 38 w 52"/>
                      <a:gd name="T1" fmla="*/ 53 h 69"/>
                      <a:gd name="T2" fmla="*/ 32 w 52"/>
                      <a:gd name="T3" fmla="*/ 51 h 69"/>
                      <a:gd name="T4" fmla="*/ 32 w 52"/>
                      <a:gd name="T5" fmla="*/ 51 h 69"/>
                      <a:gd name="T6" fmla="*/ 27 w 52"/>
                      <a:gd name="T7" fmla="*/ 49 h 69"/>
                      <a:gd name="T8" fmla="*/ 15 w 52"/>
                      <a:gd name="T9" fmla="*/ 29 h 69"/>
                      <a:gd name="T10" fmla="*/ 16 w 52"/>
                      <a:gd name="T11" fmla="*/ 23 h 69"/>
                      <a:gd name="T12" fmla="*/ 16 w 52"/>
                      <a:gd name="T13" fmla="*/ 23 h 69"/>
                      <a:gd name="T14" fmla="*/ 18 w 52"/>
                      <a:gd name="T15" fmla="*/ 17 h 69"/>
                      <a:gd name="T16" fmla="*/ 11 w 52"/>
                      <a:gd name="T17" fmla="*/ 6 h 69"/>
                      <a:gd name="T18" fmla="*/ 7 w 52"/>
                      <a:gd name="T19" fmla="*/ 6 h 69"/>
                      <a:gd name="T20" fmla="*/ 1 w 52"/>
                      <a:gd name="T21" fmla="*/ 14 h 69"/>
                      <a:gd name="T22" fmla="*/ 0 w 52"/>
                      <a:gd name="T23" fmla="*/ 21 h 69"/>
                      <a:gd name="T24" fmla="*/ 11 w 52"/>
                      <a:gd name="T25" fmla="*/ 45 h 69"/>
                      <a:gd name="T26" fmla="*/ 26 w 52"/>
                      <a:gd name="T27" fmla="*/ 66 h 69"/>
                      <a:gd name="T28" fmla="*/ 32 w 52"/>
                      <a:gd name="T29" fmla="*/ 68 h 69"/>
                      <a:gd name="T30" fmla="*/ 42 w 52"/>
                      <a:gd name="T31" fmla="*/ 68 h 69"/>
                      <a:gd name="T32" fmla="*/ 44 w 52"/>
                      <a:gd name="T33" fmla="*/ 64 h 69"/>
                      <a:gd name="T34" fmla="*/ 38 w 52"/>
                      <a:gd name="T35" fmla="*/ 53 h 69"/>
                      <a:gd name="T36" fmla="*/ 52 w 52"/>
                      <a:gd name="T37" fmla="*/ 62 h 69"/>
                      <a:gd name="T38" fmla="*/ 44 w 52"/>
                      <a:gd name="T39" fmla="*/ 49 h 69"/>
                      <a:gd name="T40" fmla="*/ 42 w 52"/>
                      <a:gd name="T41" fmla="*/ 48 h 69"/>
                      <a:gd name="T42" fmla="*/ 40 w 52"/>
                      <a:gd name="T43" fmla="*/ 48 h 69"/>
                      <a:gd name="T44" fmla="*/ 39 w 52"/>
                      <a:gd name="T45" fmla="*/ 51 h 69"/>
                      <a:gd name="T46" fmla="*/ 47 w 52"/>
                      <a:gd name="T47" fmla="*/ 64 h 69"/>
                      <a:gd name="T48" fmla="*/ 50 w 52"/>
                      <a:gd name="T49" fmla="*/ 65 h 69"/>
                      <a:gd name="T50" fmla="*/ 51 w 52"/>
                      <a:gd name="T51" fmla="*/ 64 h 69"/>
                      <a:gd name="T52" fmla="*/ 52 w 52"/>
                      <a:gd name="T53" fmla="*/ 62 h 69"/>
                      <a:gd name="T54" fmla="*/ 20 w 52"/>
                      <a:gd name="T55" fmla="*/ 17 h 69"/>
                      <a:gd name="T56" fmla="*/ 23 w 52"/>
                      <a:gd name="T57" fmla="*/ 18 h 69"/>
                      <a:gd name="T58" fmla="*/ 24 w 52"/>
                      <a:gd name="T59" fmla="*/ 17 h 69"/>
                      <a:gd name="T60" fmla="*/ 25 w 52"/>
                      <a:gd name="T61" fmla="*/ 14 h 69"/>
                      <a:gd name="T62" fmla="*/ 17 w 52"/>
                      <a:gd name="T63" fmla="*/ 1 h 69"/>
                      <a:gd name="T64" fmla="*/ 15 w 52"/>
                      <a:gd name="T65" fmla="*/ 0 h 69"/>
                      <a:gd name="T66" fmla="*/ 13 w 52"/>
                      <a:gd name="T67" fmla="*/ 1 h 69"/>
                      <a:gd name="T68" fmla="*/ 13 w 52"/>
                      <a:gd name="T69" fmla="*/ 4 h 69"/>
                      <a:gd name="T70" fmla="*/ 20 w 52"/>
                      <a:gd name="T71" fmla="*/ 17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52" h="69">
                        <a:moveTo>
                          <a:pt x="38" y="53"/>
                        </a:moveTo>
                        <a:cubicBezTo>
                          <a:pt x="37" y="51"/>
                          <a:pt x="34" y="50"/>
                          <a:pt x="32" y="51"/>
                        </a:cubicBezTo>
                        <a:cubicBezTo>
                          <a:pt x="32" y="51"/>
                          <a:pt x="32" y="51"/>
                          <a:pt x="32" y="51"/>
                        </a:cubicBezTo>
                        <a:cubicBezTo>
                          <a:pt x="30" y="52"/>
                          <a:pt x="28" y="51"/>
                          <a:pt x="27" y="49"/>
                        </a:cubicBezTo>
                        <a:cubicBezTo>
                          <a:pt x="15" y="29"/>
                          <a:pt x="15" y="29"/>
                          <a:pt x="15" y="29"/>
                        </a:cubicBezTo>
                        <a:cubicBezTo>
                          <a:pt x="14" y="27"/>
                          <a:pt x="14" y="24"/>
                          <a:pt x="16" y="23"/>
                        </a:cubicBezTo>
                        <a:cubicBezTo>
                          <a:pt x="16" y="23"/>
                          <a:pt x="16" y="23"/>
                          <a:pt x="16" y="23"/>
                        </a:cubicBezTo>
                        <a:cubicBezTo>
                          <a:pt x="18" y="22"/>
                          <a:pt x="19" y="19"/>
                          <a:pt x="18" y="17"/>
                        </a:cubicBezTo>
                        <a:cubicBezTo>
                          <a:pt x="11" y="6"/>
                          <a:pt x="11" y="6"/>
                          <a:pt x="11" y="6"/>
                        </a:cubicBezTo>
                        <a:cubicBezTo>
                          <a:pt x="10" y="4"/>
                          <a:pt x="8" y="4"/>
                          <a:pt x="7" y="6"/>
                        </a:cubicBezTo>
                        <a:cubicBezTo>
                          <a:pt x="1" y="14"/>
                          <a:pt x="1" y="14"/>
                          <a:pt x="1" y="14"/>
                        </a:cubicBezTo>
                        <a:cubicBezTo>
                          <a:pt x="0" y="16"/>
                          <a:pt x="0" y="19"/>
                          <a:pt x="0" y="21"/>
                        </a:cubicBezTo>
                        <a:cubicBezTo>
                          <a:pt x="0" y="21"/>
                          <a:pt x="1" y="28"/>
                          <a:pt x="11" y="45"/>
                        </a:cubicBezTo>
                        <a:cubicBezTo>
                          <a:pt x="20" y="61"/>
                          <a:pt x="26" y="66"/>
                          <a:pt x="26" y="66"/>
                        </a:cubicBezTo>
                        <a:cubicBezTo>
                          <a:pt x="27" y="68"/>
                          <a:pt x="30" y="69"/>
                          <a:pt x="32" y="68"/>
                        </a:cubicBezTo>
                        <a:cubicBezTo>
                          <a:pt x="42" y="68"/>
                          <a:pt x="42" y="68"/>
                          <a:pt x="42" y="68"/>
                        </a:cubicBezTo>
                        <a:cubicBezTo>
                          <a:pt x="44" y="68"/>
                          <a:pt x="45" y="66"/>
                          <a:pt x="44" y="64"/>
                        </a:cubicBezTo>
                        <a:lnTo>
                          <a:pt x="38" y="53"/>
                        </a:lnTo>
                        <a:close/>
                        <a:moveTo>
                          <a:pt x="52" y="62"/>
                        </a:moveTo>
                        <a:cubicBezTo>
                          <a:pt x="44" y="49"/>
                          <a:pt x="44" y="49"/>
                          <a:pt x="44" y="49"/>
                        </a:cubicBezTo>
                        <a:cubicBezTo>
                          <a:pt x="44" y="48"/>
                          <a:pt x="43" y="47"/>
                          <a:pt x="42" y="48"/>
                        </a:cubicBezTo>
                        <a:cubicBezTo>
                          <a:pt x="40" y="48"/>
                          <a:pt x="40" y="48"/>
                          <a:pt x="40" y="48"/>
                        </a:cubicBezTo>
                        <a:cubicBezTo>
                          <a:pt x="39" y="49"/>
                          <a:pt x="39" y="50"/>
                          <a:pt x="39" y="51"/>
                        </a:cubicBezTo>
                        <a:cubicBezTo>
                          <a:pt x="47" y="64"/>
                          <a:pt x="47" y="64"/>
                          <a:pt x="47" y="64"/>
                        </a:cubicBezTo>
                        <a:cubicBezTo>
                          <a:pt x="48" y="65"/>
                          <a:pt x="49" y="65"/>
                          <a:pt x="50" y="65"/>
                        </a:cubicBezTo>
                        <a:cubicBezTo>
                          <a:pt x="51" y="64"/>
                          <a:pt x="51" y="64"/>
                          <a:pt x="51" y="64"/>
                        </a:cubicBezTo>
                        <a:cubicBezTo>
                          <a:pt x="52" y="64"/>
                          <a:pt x="52" y="62"/>
                          <a:pt x="52" y="62"/>
                        </a:cubicBezTo>
                        <a:close/>
                        <a:moveTo>
                          <a:pt x="20" y="17"/>
                        </a:moveTo>
                        <a:cubicBezTo>
                          <a:pt x="21" y="18"/>
                          <a:pt x="22" y="18"/>
                          <a:pt x="23" y="18"/>
                        </a:cubicBezTo>
                        <a:cubicBezTo>
                          <a:pt x="24" y="17"/>
                          <a:pt x="24" y="17"/>
                          <a:pt x="24" y="17"/>
                        </a:cubicBezTo>
                        <a:cubicBezTo>
                          <a:pt x="25" y="16"/>
                          <a:pt x="25" y="15"/>
                          <a:pt x="25" y="14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17" y="0"/>
                          <a:pt x="16" y="0"/>
                          <a:pt x="15" y="0"/>
                        </a:cubicBezTo>
                        <a:cubicBezTo>
                          <a:pt x="13" y="1"/>
                          <a:pt x="13" y="1"/>
                          <a:pt x="13" y="1"/>
                        </a:cubicBezTo>
                        <a:cubicBezTo>
                          <a:pt x="13" y="2"/>
                          <a:pt x="12" y="3"/>
                          <a:pt x="13" y="4"/>
                        </a:cubicBezTo>
                        <a:lnTo>
                          <a:pt x="20" y="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07061" tIns="53531" rIns="107061" bIns="53531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105">
                      <a:solidFill>
                        <a:prstClr val="black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</p:grpSp>
          </p:grpSp>
          <p:sp>
            <p:nvSpPr>
              <p:cNvPr id="21512" name="矩形 6"/>
              <p:cNvSpPr>
                <a:spLocks noChangeArrowheads="1"/>
              </p:cNvSpPr>
              <p:nvPr/>
            </p:nvSpPr>
            <p:spPr bwMode="auto">
              <a:xfrm>
                <a:off x="1611829" y="1929756"/>
                <a:ext cx="4185761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世界上那些最容易的事情中，</a:t>
                </a:r>
                <a:endParaRPr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eaLnBrk="1" hangingPunct="1"/>
                <a:r>
                  <a:rPr lang="zh-CN" altLang="en-US" sz="3200" b="1">
                    <a:solidFill>
                      <a:srgbClr val="EC545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拖延时间</a:t>
                </a:r>
                <a:r>
                  <a:rPr lang="zh-CN" altLang="en-US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最不费力。</a:t>
                </a:r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>
                <a:off x="1843153" y="3088945"/>
                <a:ext cx="3468898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4" name="矩形 83"/>
          <p:cNvSpPr/>
          <p:nvPr/>
        </p:nvSpPr>
        <p:spPr>
          <a:xfrm>
            <a:off x="0" y="6575425"/>
            <a:ext cx="12192000" cy="282575"/>
          </a:xfrm>
          <a:prstGeom prst="rect">
            <a:avLst/>
          </a:prstGeom>
          <a:solidFill>
            <a:srgbClr val="1D6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21"/>
          <p:cNvSpPr txBox="1">
            <a:spLocks noChangeArrowheads="1"/>
          </p:cNvSpPr>
          <p:nvPr/>
        </p:nvSpPr>
        <p:spPr bwMode="auto">
          <a:xfrm>
            <a:off x="357188" y="242888"/>
            <a:ext cx="2830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研究过程及方法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923147" y="1174813"/>
            <a:ext cx="8413023" cy="4687166"/>
            <a:chOff x="1703512" y="1412776"/>
            <a:chExt cx="8413023" cy="4687165"/>
          </a:xfrm>
          <a:solidFill>
            <a:schemeClr val="bg1"/>
          </a:solidFill>
        </p:grpSpPr>
        <p:sp>
          <p:nvSpPr>
            <p:cNvPr id="4" name="Oval 9"/>
            <p:cNvSpPr>
              <a:spLocks noChangeAspect="1" noChangeArrowheads="1"/>
            </p:cNvSpPr>
            <p:nvPr/>
          </p:nvSpPr>
          <p:spPr bwMode="auto">
            <a:xfrm>
              <a:off x="3728618" y="1412776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" name="Oval 10"/>
            <p:cNvSpPr>
              <a:spLocks noChangeAspect="1" noChangeArrowheads="1"/>
            </p:cNvSpPr>
            <p:nvPr/>
          </p:nvSpPr>
          <p:spPr bwMode="auto">
            <a:xfrm>
              <a:off x="3840369" y="1412776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" name="Oval 11"/>
            <p:cNvSpPr>
              <a:spLocks noChangeAspect="1" noChangeArrowheads="1"/>
            </p:cNvSpPr>
            <p:nvPr/>
          </p:nvSpPr>
          <p:spPr bwMode="auto">
            <a:xfrm>
              <a:off x="3953629" y="1412776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" name="Oval 12"/>
            <p:cNvSpPr>
              <a:spLocks noChangeAspect="1" noChangeArrowheads="1"/>
            </p:cNvSpPr>
            <p:nvPr/>
          </p:nvSpPr>
          <p:spPr bwMode="auto">
            <a:xfrm>
              <a:off x="4065380" y="1412776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" name="Oval 13"/>
            <p:cNvSpPr>
              <a:spLocks noChangeAspect="1" noChangeArrowheads="1"/>
            </p:cNvSpPr>
            <p:nvPr/>
          </p:nvSpPr>
          <p:spPr bwMode="auto">
            <a:xfrm>
              <a:off x="4403653" y="1412776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" name="Oval 14"/>
            <p:cNvSpPr>
              <a:spLocks noChangeAspect="1" noChangeArrowheads="1"/>
            </p:cNvSpPr>
            <p:nvPr/>
          </p:nvSpPr>
          <p:spPr bwMode="auto">
            <a:xfrm>
              <a:off x="4516914" y="1412776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Oval 15"/>
            <p:cNvSpPr>
              <a:spLocks noChangeAspect="1" noChangeArrowheads="1"/>
            </p:cNvSpPr>
            <p:nvPr/>
          </p:nvSpPr>
          <p:spPr bwMode="auto">
            <a:xfrm>
              <a:off x="4628665" y="1412776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Oval 16"/>
            <p:cNvSpPr>
              <a:spLocks noChangeAspect="1" noChangeArrowheads="1"/>
            </p:cNvSpPr>
            <p:nvPr/>
          </p:nvSpPr>
          <p:spPr bwMode="auto">
            <a:xfrm>
              <a:off x="4741926" y="1412776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Oval 17"/>
            <p:cNvSpPr>
              <a:spLocks noChangeAspect="1" noChangeArrowheads="1"/>
            </p:cNvSpPr>
            <p:nvPr/>
          </p:nvSpPr>
          <p:spPr bwMode="auto">
            <a:xfrm>
              <a:off x="4853676" y="1412776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Oval 18"/>
            <p:cNvSpPr>
              <a:spLocks noChangeAspect="1" noChangeArrowheads="1"/>
            </p:cNvSpPr>
            <p:nvPr/>
          </p:nvSpPr>
          <p:spPr bwMode="auto">
            <a:xfrm>
              <a:off x="4966938" y="1412776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Oval 19"/>
            <p:cNvSpPr>
              <a:spLocks noChangeAspect="1" noChangeArrowheads="1"/>
            </p:cNvSpPr>
            <p:nvPr/>
          </p:nvSpPr>
          <p:spPr bwMode="auto">
            <a:xfrm>
              <a:off x="5078688" y="1412776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Oval 20"/>
            <p:cNvSpPr>
              <a:spLocks noChangeAspect="1" noChangeArrowheads="1"/>
            </p:cNvSpPr>
            <p:nvPr/>
          </p:nvSpPr>
          <p:spPr bwMode="auto">
            <a:xfrm>
              <a:off x="5191949" y="1412776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Oval 21"/>
            <p:cNvSpPr>
              <a:spLocks noChangeAspect="1" noChangeArrowheads="1"/>
            </p:cNvSpPr>
            <p:nvPr/>
          </p:nvSpPr>
          <p:spPr bwMode="auto">
            <a:xfrm>
              <a:off x="5303699" y="1412776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Oval 22"/>
            <p:cNvSpPr>
              <a:spLocks noChangeAspect="1" noChangeArrowheads="1"/>
            </p:cNvSpPr>
            <p:nvPr/>
          </p:nvSpPr>
          <p:spPr bwMode="auto">
            <a:xfrm>
              <a:off x="7892089" y="1412776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Oval 23"/>
            <p:cNvSpPr>
              <a:spLocks noChangeAspect="1" noChangeArrowheads="1"/>
            </p:cNvSpPr>
            <p:nvPr/>
          </p:nvSpPr>
          <p:spPr bwMode="auto">
            <a:xfrm>
              <a:off x="3503606" y="1517610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Oval 24"/>
            <p:cNvSpPr>
              <a:spLocks noChangeAspect="1" noChangeArrowheads="1"/>
            </p:cNvSpPr>
            <p:nvPr/>
          </p:nvSpPr>
          <p:spPr bwMode="auto">
            <a:xfrm>
              <a:off x="3615357" y="1517610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Oval 25"/>
            <p:cNvSpPr>
              <a:spLocks noChangeAspect="1" noChangeArrowheads="1"/>
            </p:cNvSpPr>
            <p:nvPr/>
          </p:nvSpPr>
          <p:spPr bwMode="auto">
            <a:xfrm>
              <a:off x="3728618" y="1517610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Oval 26"/>
            <p:cNvSpPr>
              <a:spLocks noChangeAspect="1" noChangeArrowheads="1"/>
            </p:cNvSpPr>
            <p:nvPr/>
          </p:nvSpPr>
          <p:spPr bwMode="auto">
            <a:xfrm>
              <a:off x="3840369" y="1517610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" name="Oval 27"/>
            <p:cNvSpPr>
              <a:spLocks noChangeAspect="1" noChangeArrowheads="1"/>
            </p:cNvSpPr>
            <p:nvPr/>
          </p:nvSpPr>
          <p:spPr bwMode="auto">
            <a:xfrm>
              <a:off x="3953629" y="1517610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" name="Oval 28"/>
            <p:cNvSpPr>
              <a:spLocks noChangeAspect="1" noChangeArrowheads="1"/>
            </p:cNvSpPr>
            <p:nvPr/>
          </p:nvSpPr>
          <p:spPr bwMode="auto">
            <a:xfrm>
              <a:off x="4178642" y="1517610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5" name="Oval 29"/>
            <p:cNvSpPr>
              <a:spLocks noChangeAspect="1" noChangeArrowheads="1"/>
            </p:cNvSpPr>
            <p:nvPr/>
          </p:nvSpPr>
          <p:spPr bwMode="auto">
            <a:xfrm>
              <a:off x="4290393" y="1517610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6" name="Oval 30"/>
            <p:cNvSpPr>
              <a:spLocks noChangeAspect="1" noChangeArrowheads="1"/>
            </p:cNvSpPr>
            <p:nvPr/>
          </p:nvSpPr>
          <p:spPr bwMode="auto">
            <a:xfrm>
              <a:off x="4403653" y="1517610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Oval 31"/>
            <p:cNvSpPr>
              <a:spLocks noChangeAspect="1" noChangeArrowheads="1"/>
            </p:cNvSpPr>
            <p:nvPr/>
          </p:nvSpPr>
          <p:spPr bwMode="auto">
            <a:xfrm>
              <a:off x="4516914" y="1517610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8" name="Oval 32"/>
            <p:cNvSpPr>
              <a:spLocks noChangeAspect="1" noChangeArrowheads="1"/>
            </p:cNvSpPr>
            <p:nvPr/>
          </p:nvSpPr>
          <p:spPr bwMode="auto">
            <a:xfrm>
              <a:off x="4628665" y="1517610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Oval 33"/>
            <p:cNvSpPr>
              <a:spLocks noChangeAspect="1" noChangeArrowheads="1"/>
            </p:cNvSpPr>
            <p:nvPr/>
          </p:nvSpPr>
          <p:spPr bwMode="auto">
            <a:xfrm>
              <a:off x="4741926" y="1517610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0" name="Oval 34"/>
            <p:cNvSpPr>
              <a:spLocks noChangeAspect="1" noChangeArrowheads="1"/>
            </p:cNvSpPr>
            <p:nvPr/>
          </p:nvSpPr>
          <p:spPr bwMode="auto">
            <a:xfrm>
              <a:off x="4853676" y="1517610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1" name="Oval 35"/>
            <p:cNvSpPr>
              <a:spLocks noChangeAspect="1" noChangeArrowheads="1"/>
            </p:cNvSpPr>
            <p:nvPr/>
          </p:nvSpPr>
          <p:spPr bwMode="auto">
            <a:xfrm>
              <a:off x="4966938" y="1517610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2" name="Oval 36"/>
            <p:cNvSpPr>
              <a:spLocks noChangeAspect="1" noChangeArrowheads="1"/>
            </p:cNvSpPr>
            <p:nvPr/>
          </p:nvSpPr>
          <p:spPr bwMode="auto">
            <a:xfrm>
              <a:off x="5078688" y="1517610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3" name="Oval 37"/>
            <p:cNvSpPr>
              <a:spLocks noChangeAspect="1" noChangeArrowheads="1"/>
            </p:cNvSpPr>
            <p:nvPr/>
          </p:nvSpPr>
          <p:spPr bwMode="auto">
            <a:xfrm>
              <a:off x="5191949" y="1517610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4" name="Oval 38"/>
            <p:cNvSpPr>
              <a:spLocks noChangeAspect="1" noChangeArrowheads="1"/>
            </p:cNvSpPr>
            <p:nvPr/>
          </p:nvSpPr>
          <p:spPr bwMode="auto">
            <a:xfrm>
              <a:off x="5978735" y="1517610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5" name="Oval 39"/>
            <p:cNvSpPr>
              <a:spLocks noChangeAspect="1" noChangeArrowheads="1"/>
            </p:cNvSpPr>
            <p:nvPr/>
          </p:nvSpPr>
          <p:spPr bwMode="auto">
            <a:xfrm>
              <a:off x="6091996" y="1517610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6" name="Oval 40"/>
            <p:cNvSpPr>
              <a:spLocks noChangeAspect="1" noChangeArrowheads="1"/>
            </p:cNvSpPr>
            <p:nvPr/>
          </p:nvSpPr>
          <p:spPr bwMode="auto">
            <a:xfrm>
              <a:off x="7780338" y="1517610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Oval 41"/>
            <p:cNvSpPr>
              <a:spLocks noChangeAspect="1" noChangeArrowheads="1"/>
            </p:cNvSpPr>
            <p:nvPr/>
          </p:nvSpPr>
          <p:spPr bwMode="auto">
            <a:xfrm>
              <a:off x="7892089" y="1517610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8" name="Oval 42"/>
            <p:cNvSpPr>
              <a:spLocks noChangeAspect="1" noChangeArrowheads="1"/>
            </p:cNvSpPr>
            <p:nvPr/>
          </p:nvSpPr>
          <p:spPr bwMode="auto">
            <a:xfrm>
              <a:off x="8005351" y="1517610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9" name="Oval 43"/>
            <p:cNvSpPr>
              <a:spLocks noChangeAspect="1" noChangeArrowheads="1"/>
            </p:cNvSpPr>
            <p:nvPr/>
          </p:nvSpPr>
          <p:spPr bwMode="auto">
            <a:xfrm>
              <a:off x="2828571" y="1622445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0" name="Oval 44"/>
            <p:cNvSpPr>
              <a:spLocks noChangeAspect="1" noChangeArrowheads="1"/>
            </p:cNvSpPr>
            <p:nvPr/>
          </p:nvSpPr>
          <p:spPr bwMode="auto">
            <a:xfrm>
              <a:off x="2940322" y="1622445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1" name="Oval 45"/>
            <p:cNvSpPr>
              <a:spLocks noChangeAspect="1" noChangeArrowheads="1"/>
            </p:cNvSpPr>
            <p:nvPr/>
          </p:nvSpPr>
          <p:spPr bwMode="auto">
            <a:xfrm>
              <a:off x="3053582" y="1622445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2" name="Oval 46"/>
            <p:cNvSpPr>
              <a:spLocks noChangeAspect="1" noChangeArrowheads="1"/>
            </p:cNvSpPr>
            <p:nvPr/>
          </p:nvSpPr>
          <p:spPr bwMode="auto">
            <a:xfrm>
              <a:off x="3165333" y="1622445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3" name="Oval 47"/>
            <p:cNvSpPr>
              <a:spLocks noChangeAspect="1" noChangeArrowheads="1"/>
            </p:cNvSpPr>
            <p:nvPr/>
          </p:nvSpPr>
          <p:spPr bwMode="auto">
            <a:xfrm>
              <a:off x="3278594" y="1622445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4" name="Oval 48"/>
            <p:cNvSpPr>
              <a:spLocks noChangeAspect="1" noChangeArrowheads="1"/>
            </p:cNvSpPr>
            <p:nvPr/>
          </p:nvSpPr>
          <p:spPr bwMode="auto">
            <a:xfrm>
              <a:off x="3503606" y="1622445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5" name="Oval 49"/>
            <p:cNvSpPr>
              <a:spLocks noChangeAspect="1" noChangeArrowheads="1"/>
            </p:cNvSpPr>
            <p:nvPr/>
          </p:nvSpPr>
          <p:spPr bwMode="auto">
            <a:xfrm>
              <a:off x="3615357" y="1622445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6" name="Oval 50"/>
            <p:cNvSpPr>
              <a:spLocks noChangeAspect="1" noChangeArrowheads="1"/>
            </p:cNvSpPr>
            <p:nvPr/>
          </p:nvSpPr>
          <p:spPr bwMode="auto">
            <a:xfrm>
              <a:off x="3728618" y="1622445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7" name="Oval 51"/>
            <p:cNvSpPr>
              <a:spLocks noChangeAspect="1" noChangeArrowheads="1"/>
            </p:cNvSpPr>
            <p:nvPr/>
          </p:nvSpPr>
          <p:spPr bwMode="auto">
            <a:xfrm>
              <a:off x="3840369" y="1622445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8" name="Oval 52"/>
            <p:cNvSpPr>
              <a:spLocks noChangeAspect="1" noChangeArrowheads="1"/>
            </p:cNvSpPr>
            <p:nvPr/>
          </p:nvSpPr>
          <p:spPr bwMode="auto">
            <a:xfrm>
              <a:off x="4065380" y="1622445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9" name="Oval 53"/>
            <p:cNvSpPr>
              <a:spLocks noChangeAspect="1" noChangeArrowheads="1"/>
            </p:cNvSpPr>
            <p:nvPr/>
          </p:nvSpPr>
          <p:spPr bwMode="auto">
            <a:xfrm>
              <a:off x="4178642" y="1622445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0" name="Oval 54"/>
            <p:cNvSpPr>
              <a:spLocks noChangeAspect="1" noChangeArrowheads="1"/>
            </p:cNvSpPr>
            <p:nvPr/>
          </p:nvSpPr>
          <p:spPr bwMode="auto">
            <a:xfrm>
              <a:off x="4290393" y="1622445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1" name="Oval 55"/>
            <p:cNvSpPr>
              <a:spLocks noChangeAspect="1" noChangeArrowheads="1"/>
            </p:cNvSpPr>
            <p:nvPr/>
          </p:nvSpPr>
          <p:spPr bwMode="auto">
            <a:xfrm>
              <a:off x="4403653" y="1622445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2" name="Oval 56"/>
            <p:cNvSpPr>
              <a:spLocks noChangeAspect="1" noChangeArrowheads="1"/>
            </p:cNvSpPr>
            <p:nvPr/>
          </p:nvSpPr>
          <p:spPr bwMode="auto">
            <a:xfrm>
              <a:off x="4516914" y="1622445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3" name="Oval 57"/>
            <p:cNvSpPr>
              <a:spLocks noChangeAspect="1" noChangeArrowheads="1"/>
            </p:cNvSpPr>
            <p:nvPr/>
          </p:nvSpPr>
          <p:spPr bwMode="auto">
            <a:xfrm>
              <a:off x="4628665" y="1622445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4" name="Oval 58"/>
            <p:cNvSpPr>
              <a:spLocks noChangeAspect="1" noChangeArrowheads="1"/>
            </p:cNvSpPr>
            <p:nvPr/>
          </p:nvSpPr>
          <p:spPr bwMode="auto">
            <a:xfrm>
              <a:off x="4741926" y="1622445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5" name="Oval 59"/>
            <p:cNvSpPr>
              <a:spLocks noChangeAspect="1" noChangeArrowheads="1"/>
            </p:cNvSpPr>
            <p:nvPr/>
          </p:nvSpPr>
          <p:spPr bwMode="auto">
            <a:xfrm>
              <a:off x="4853676" y="1622445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6" name="Oval 60"/>
            <p:cNvSpPr>
              <a:spLocks noChangeAspect="1" noChangeArrowheads="1"/>
            </p:cNvSpPr>
            <p:nvPr/>
          </p:nvSpPr>
          <p:spPr bwMode="auto">
            <a:xfrm>
              <a:off x="4966938" y="1622445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7" name="Oval 61"/>
            <p:cNvSpPr>
              <a:spLocks noChangeAspect="1" noChangeArrowheads="1"/>
            </p:cNvSpPr>
            <p:nvPr/>
          </p:nvSpPr>
          <p:spPr bwMode="auto">
            <a:xfrm>
              <a:off x="5078688" y="1622445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8" name="Oval 62"/>
            <p:cNvSpPr>
              <a:spLocks noChangeAspect="1" noChangeArrowheads="1"/>
            </p:cNvSpPr>
            <p:nvPr/>
          </p:nvSpPr>
          <p:spPr bwMode="auto">
            <a:xfrm>
              <a:off x="5978735" y="1622445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9" name="Oval 63"/>
            <p:cNvSpPr>
              <a:spLocks noChangeAspect="1" noChangeArrowheads="1"/>
            </p:cNvSpPr>
            <p:nvPr/>
          </p:nvSpPr>
          <p:spPr bwMode="auto">
            <a:xfrm>
              <a:off x="8005351" y="1622445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0" name="Oval 64"/>
            <p:cNvSpPr>
              <a:spLocks noChangeAspect="1" noChangeArrowheads="1"/>
            </p:cNvSpPr>
            <p:nvPr/>
          </p:nvSpPr>
          <p:spPr bwMode="auto">
            <a:xfrm>
              <a:off x="8117102" y="1622445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1" name="Oval 65"/>
            <p:cNvSpPr>
              <a:spLocks noChangeAspect="1" noChangeArrowheads="1"/>
            </p:cNvSpPr>
            <p:nvPr/>
          </p:nvSpPr>
          <p:spPr bwMode="auto">
            <a:xfrm>
              <a:off x="2715309" y="1727279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2" name="Oval 66"/>
            <p:cNvSpPr>
              <a:spLocks noChangeAspect="1" noChangeArrowheads="1"/>
            </p:cNvSpPr>
            <p:nvPr/>
          </p:nvSpPr>
          <p:spPr bwMode="auto">
            <a:xfrm>
              <a:off x="2828571" y="1727279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3" name="Oval 67"/>
            <p:cNvSpPr>
              <a:spLocks noChangeAspect="1" noChangeArrowheads="1"/>
            </p:cNvSpPr>
            <p:nvPr/>
          </p:nvSpPr>
          <p:spPr bwMode="auto">
            <a:xfrm>
              <a:off x="2940322" y="1727279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4" name="Oval 68"/>
            <p:cNvSpPr>
              <a:spLocks noChangeAspect="1" noChangeArrowheads="1"/>
            </p:cNvSpPr>
            <p:nvPr/>
          </p:nvSpPr>
          <p:spPr bwMode="auto">
            <a:xfrm>
              <a:off x="3053582" y="1727279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5" name="Oval 69"/>
            <p:cNvSpPr>
              <a:spLocks noChangeAspect="1" noChangeArrowheads="1"/>
            </p:cNvSpPr>
            <p:nvPr/>
          </p:nvSpPr>
          <p:spPr bwMode="auto">
            <a:xfrm>
              <a:off x="3165333" y="1727279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6" name="Oval 70"/>
            <p:cNvSpPr>
              <a:spLocks noChangeAspect="1" noChangeArrowheads="1"/>
            </p:cNvSpPr>
            <p:nvPr/>
          </p:nvSpPr>
          <p:spPr bwMode="auto">
            <a:xfrm>
              <a:off x="3278594" y="1727279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7" name="Oval 71"/>
            <p:cNvSpPr>
              <a:spLocks noChangeAspect="1" noChangeArrowheads="1"/>
            </p:cNvSpPr>
            <p:nvPr/>
          </p:nvSpPr>
          <p:spPr bwMode="auto">
            <a:xfrm>
              <a:off x="3390345" y="1727279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8" name="Oval 72"/>
            <p:cNvSpPr>
              <a:spLocks noChangeAspect="1" noChangeArrowheads="1"/>
            </p:cNvSpPr>
            <p:nvPr/>
          </p:nvSpPr>
          <p:spPr bwMode="auto">
            <a:xfrm>
              <a:off x="3503606" y="1727279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9" name="Oval 73"/>
            <p:cNvSpPr>
              <a:spLocks noChangeAspect="1" noChangeArrowheads="1"/>
            </p:cNvSpPr>
            <p:nvPr/>
          </p:nvSpPr>
          <p:spPr bwMode="auto">
            <a:xfrm>
              <a:off x="3615357" y="1727279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0" name="Oval 74"/>
            <p:cNvSpPr>
              <a:spLocks noChangeAspect="1" noChangeArrowheads="1"/>
            </p:cNvSpPr>
            <p:nvPr/>
          </p:nvSpPr>
          <p:spPr bwMode="auto">
            <a:xfrm>
              <a:off x="3728618" y="1727279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1" name="Oval 75"/>
            <p:cNvSpPr>
              <a:spLocks noChangeAspect="1" noChangeArrowheads="1"/>
            </p:cNvSpPr>
            <p:nvPr/>
          </p:nvSpPr>
          <p:spPr bwMode="auto">
            <a:xfrm>
              <a:off x="4065380" y="1727279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2" name="Oval 76"/>
            <p:cNvSpPr>
              <a:spLocks noChangeAspect="1" noChangeArrowheads="1"/>
            </p:cNvSpPr>
            <p:nvPr/>
          </p:nvSpPr>
          <p:spPr bwMode="auto">
            <a:xfrm>
              <a:off x="4178642" y="1727279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3" name="Oval 77"/>
            <p:cNvSpPr>
              <a:spLocks noChangeAspect="1" noChangeArrowheads="1"/>
            </p:cNvSpPr>
            <p:nvPr/>
          </p:nvSpPr>
          <p:spPr bwMode="auto">
            <a:xfrm>
              <a:off x="4290393" y="1727279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4" name="Oval 78"/>
            <p:cNvSpPr>
              <a:spLocks noChangeAspect="1" noChangeArrowheads="1"/>
            </p:cNvSpPr>
            <p:nvPr/>
          </p:nvSpPr>
          <p:spPr bwMode="auto">
            <a:xfrm>
              <a:off x="4403653" y="1727279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5" name="Oval 79"/>
            <p:cNvSpPr>
              <a:spLocks noChangeAspect="1" noChangeArrowheads="1"/>
            </p:cNvSpPr>
            <p:nvPr/>
          </p:nvSpPr>
          <p:spPr bwMode="auto">
            <a:xfrm>
              <a:off x="4516914" y="1727279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6" name="Oval 80"/>
            <p:cNvSpPr>
              <a:spLocks noChangeAspect="1" noChangeArrowheads="1"/>
            </p:cNvSpPr>
            <p:nvPr/>
          </p:nvSpPr>
          <p:spPr bwMode="auto">
            <a:xfrm>
              <a:off x="4628665" y="1727279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7" name="Oval 81"/>
            <p:cNvSpPr>
              <a:spLocks noChangeAspect="1" noChangeArrowheads="1"/>
            </p:cNvSpPr>
            <p:nvPr/>
          </p:nvSpPr>
          <p:spPr bwMode="auto">
            <a:xfrm>
              <a:off x="4741926" y="1727279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8" name="Oval 82"/>
            <p:cNvSpPr>
              <a:spLocks noChangeAspect="1" noChangeArrowheads="1"/>
            </p:cNvSpPr>
            <p:nvPr/>
          </p:nvSpPr>
          <p:spPr bwMode="auto">
            <a:xfrm>
              <a:off x="4853676" y="1727279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9" name="Oval 83"/>
            <p:cNvSpPr>
              <a:spLocks noChangeAspect="1" noChangeArrowheads="1"/>
            </p:cNvSpPr>
            <p:nvPr/>
          </p:nvSpPr>
          <p:spPr bwMode="auto">
            <a:xfrm>
              <a:off x="4966938" y="1727279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0" name="Oval 84"/>
            <p:cNvSpPr>
              <a:spLocks noChangeAspect="1" noChangeArrowheads="1"/>
            </p:cNvSpPr>
            <p:nvPr/>
          </p:nvSpPr>
          <p:spPr bwMode="auto">
            <a:xfrm>
              <a:off x="5078688" y="1727279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1" name="Oval 85"/>
            <p:cNvSpPr>
              <a:spLocks noChangeAspect="1" noChangeArrowheads="1"/>
            </p:cNvSpPr>
            <p:nvPr/>
          </p:nvSpPr>
          <p:spPr bwMode="auto">
            <a:xfrm>
              <a:off x="7103793" y="1727279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2" name="Oval 86"/>
            <p:cNvSpPr>
              <a:spLocks noChangeAspect="1" noChangeArrowheads="1"/>
            </p:cNvSpPr>
            <p:nvPr/>
          </p:nvSpPr>
          <p:spPr bwMode="auto">
            <a:xfrm>
              <a:off x="7217055" y="1727279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3" name="Oval 87"/>
            <p:cNvSpPr>
              <a:spLocks noChangeAspect="1" noChangeArrowheads="1"/>
            </p:cNvSpPr>
            <p:nvPr/>
          </p:nvSpPr>
          <p:spPr bwMode="auto">
            <a:xfrm>
              <a:off x="7892089" y="1727279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4" name="Oval 88"/>
            <p:cNvSpPr>
              <a:spLocks noChangeAspect="1" noChangeArrowheads="1"/>
            </p:cNvSpPr>
            <p:nvPr/>
          </p:nvSpPr>
          <p:spPr bwMode="auto">
            <a:xfrm>
              <a:off x="8005351" y="1727279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5" name="Oval 89"/>
            <p:cNvSpPr>
              <a:spLocks noChangeAspect="1" noChangeArrowheads="1"/>
            </p:cNvSpPr>
            <p:nvPr/>
          </p:nvSpPr>
          <p:spPr bwMode="auto">
            <a:xfrm>
              <a:off x="8117102" y="1727279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6" name="Oval 90"/>
            <p:cNvSpPr>
              <a:spLocks noChangeAspect="1" noChangeArrowheads="1"/>
            </p:cNvSpPr>
            <p:nvPr/>
          </p:nvSpPr>
          <p:spPr bwMode="auto">
            <a:xfrm>
              <a:off x="8230362" y="1727279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7" name="Oval 91"/>
            <p:cNvSpPr>
              <a:spLocks noChangeAspect="1" noChangeArrowheads="1"/>
            </p:cNvSpPr>
            <p:nvPr/>
          </p:nvSpPr>
          <p:spPr bwMode="auto">
            <a:xfrm>
              <a:off x="8905398" y="1727279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8" name="Oval 92"/>
            <p:cNvSpPr>
              <a:spLocks noChangeAspect="1" noChangeArrowheads="1"/>
            </p:cNvSpPr>
            <p:nvPr/>
          </p:nvSpPr>
          <p:spPr bwMode="auto">
            <a:xfrm>
              <a:off x="9017149" y="1727279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9" name="Oval 93"/>
            <p:cNvSpPr>
              <a:spLocks noChangeAspect="1" noChangeArrowheads="1"/>
            </p:cNvSpPr>
            <p:nvPr/>
          </p:nvSpPr>
          <p:spPr bwMode="auto">
            <a:xfrm>
              <a:off x="9130409" y="1727279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0" name="Oval 94"/>
            <p:cNvSpPr>
              <a:spLocks noChangeAspect="1" noChangeArrowheads="1"/>
            </p:cNvSpPr>
            <p:nvPr/>
          </p:nvSpPr>
          <p:spPr bwMode="auto">
            <a:xfrm>
              <a:off x="2715309" y="1832114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1" name="Oval 95"/>
            <p:cNvSpPr>
              <a:spLocks noChangeAspect="1" noChangeArrowheads="1"/>
            </p:cNvSpPr>
            <p:nvPr/>
          </p:nvSpPr>
          <p:spPr bwMode="auto">
            <a:xfrm>
              <a:off x="2828571" y="1832114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2" name="Oval 96"/>
            <p:cNvSpPr>
              <a:spLocks noChangeAspect="1" noChangeArrowheads="1"/>
            </p:cNvSpPr>
            <p:nvPr/>
          </p:nvSpPr>
          <p:spPr bwMode="auto">
            <a:xfrm>
              <a:off x="2940322" y="1832114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3" name="Oval 97"/>
            <p:cNvSpPr>
              <a:spLocks noChangeAspect="1" noChangeArrowheads="1"/>
            </p:cNvSpPr>
            <p:nvPr/>
          </p:nvSpPr>
          <p:spPr bwMode="auto">
            <a:xfrm>
              <a:off x="3053582" y="1832114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4" name="Oval 98"/>
            <p:cNvSpPr>
              <a:spLocks noChangeAspect="1" noChangeArrowheads="1"/>
            </p:cNvSpPr>
            <p:nvPr/>
          </p:nvSpPr>
          <p:spPr bwMode="auto">
            <a:xfrm>
              <a:off x="3165333" y="1832114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5" name="Oval 99"/>
            <p:cNvSpPr>
              <a:spLocks noChangeAspect="1" noChangeArrowheads="1"/>
            </p:cNvSpPr>
            <p:nvPr/>
          </p:nvSpPr>
          <p:spPr bwMode="auto">
            <a:xfrm>
              <a:off x="3278594" y="1832114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6" name="Oval 100"/>
            <p:cNvSpPr>
              <a:spLocks noChangeAspect="1" noChangeArrowheads="1"/>
            </p:cNvSpPr>
            <p:nvPr/>
          </p:nvSpPr>
          <p:spPr bwMode="auto">
            <a:xfrm>
              <a:off x="3390345" y="1832114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7" name="Oval 101"/>
            <p:cNvSpPr>
              <a:spLocks noChangeAspect="1" noChangeArrowheads="1"/>
            </p:cNvSpPr>
            <p:nvPr/>
          </p:nvSpPr>
          <p:spPr bwMode="auto">
            <a:xfrm>
              <a:off x="3503606" y="1832114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8" name="Oval 102"/>
            <p:cNvSpPr>
              <a:spLocks noChangeAspect="1" noChangeArrowheads="1"/>
            </p:cNvSpPr>
            <p:nvPr/>
          </p:nvSpPr>
          <p:spPr bwMode="auto">
            <a:xfrm>
              <a:off x="3615357" y="1832114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9" name="Oval 103"/>
            <p:cNvSpPr>
              <a:spLocks noChangeAspect="1" noChangeArrowheads="1"/>
            </p:cNvSpPr>
            <p:nvPr/>
          </p:nvSpPr>
          <p:spPr bwMode="auto">
            <a:xfrm>
              <a:off x="3728618" y="1832114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0" name="Oval 104"/>
            <p:cNvSpPr>
              <a:spLocks noChangeAspect="1" noChangeArrowheads="1"/>
            </p:cNvSpPr>
            <p:nvPr/>
          </p:nvSpPr>
          <p:spPr bwMode="auto">
            <a:xfrm>
              <a:off x="4403653" y="1832114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1" name="Oval 105"/>
            <p:cNvSpPr>
              <a:spLocks noChangeAspect="1" noChangeArrowheads="1"/>
            </p:cNvSpPr>
            <p:nvPr/>
          </p:nvSpPr>
          <p:spPr bwMode="auto">
            <a:xfrm>
              <a:off x="4516914" y="1832114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2" name="Oval 106"/>
            <p:cNvSpPr>
              <a:spLocks noChangeAspect="1" noChangeArrowheads="1"/>
            </p:cNvSpPr>
            <p:nvPr/>
          </p:nvSpPr>
          <p:spPr bwMode="auto">
            <a:xfrm>
              <a:off x="4628665" y="1832114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3" name="Oval 107"/>
            <p:cNvSpPr>
              <a:spLocks noChangeAspect="1" noChangeArrowheads="1"/>
            </p:cNvSpPr>
            <p:nvPr/>
          </p:nvSpPr>
          <p:spPr bwMode="auto">
            <a:xfrm>
              <a:off x="4741926" y="1832114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4" name="Oval 108"/>
            <p:cNvSpPr>
              <a:spLocks noChangeAspect="1" noChangeArrowheads="1"/>
            </p:cNvSpPr>
            <p:nvPr/>
          </p:nvSpPr>
          <p:spPr bwMode="auto">
            <a:xfrm>
              <a:off x="4853676" y="1832114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5" name="Oval 109"/>
            <p:cNvSpPr>
              <a:spLocks noChangeAspect="1" noChangeArrowheads="1"/>
            </p:cNvSpPr>
            <p:nvPr/>
          </p:nvSpPr>
          <p:spPr bwMode="auto">
            <a:xfrm>
              <a:off x="4966938" y="1832114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6" name="Oval 110"/>
            <p:cNvSpPr>
              <a:spLocks noChangeAspect="1" noChangeArrowheads="1"/>
            </p:cNvSpPr>
            <p:nvPr/>
          </p:nvSpPr>
          <p:spPr bwMode="auto">
            <a:xfrm>
              <a:off x="5078688" y="1832114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7" name="Oval 111"/>
            <p:cNvSpPr>
              <a:spLocks noChangeAspect="1" noChangeArrowheads="1"/>
            </p:cNvSpPr>
            <p:nvPr/>
          </p:nvSpPr>
          <p:spPr bwMode="auto">
            <a:xfrm>
              <a:off x="6992043" y="1832114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8" name="Oval 112"/>
            <p:cNvSpPr>
              <a:spLocks noChangeAspect="1" noChangeArrowheads="1"/>
            </p:cNvSpPr>
            <p:nvPr/>
          </p:nvSpPr>
          <p:spPr bwMode="auto">
            <a:xfrm>
              <a:off x="7555328" y="1832114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9" name="Oval 113"/>
            <p:cNvSpPr>
              <a:spLocks noChangeAspect="1" noChangeArrowheads="1"/>
            </p:cNvSpPr>
            <p:nvPr/>
          </p:nvSpPr>
          <p:spPr bwMode="auto">
            <a:xfrm>
              <a:off x="7667078" y="1832114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0" name="Oval 114"/>
            <p:cNvSpPr>
              <a:spLocks noChangeAspect="1" noChangeArrowheads="1"/>
            </p:cNvSpPr>
            <p:nvPr/>
          </p:nvSpPr>
          <p:spPr bwMode="auto">
            <a:xfrm>
              <a:off x="7780338" y="1832114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1" name="Oval 115"/>
            <p:cNvSpPr>
              <a:spLocks noChangeAspect="1" noChangeArrowheads="1"/>
            </p:cNvSpPr>
            <p:nvPr/>
          </p:nvSpPr>
          <p:spPr bwMode="auto">
            <a:xfrm>
              <a:off x="7892089" y="1832114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2" name="Oval 116"/>
            <p:cNvSpPr>
              <a:spLocks noChangeAspect="1" noChangeArrowheads="1"/>
            </p:cNvSpPr>
            <p:nvPr/>
          </p:nvSpPr>
          <p:spPr bwMode="auto">
            <a:xfrm>
              <a:off x="8005351" y="1832114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3" name="Oval 117"/>
            <p:cNvSpPr>
              <a:spLocks noChangeAspect="1" noChangeArrowheads="1"/>
            </p:cNvSpPr>
            <p:nvPr/>
          </p:nvSpPr>
          <p:spPr bwMode="auto">
            <a:xfrm>
              <a:off x="8117102" y="1832114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4" name="Oval 118"/>
            <p:cNvSpPr>
              <a:spLocks noChangeAspect="1" noChangeArrowheads="1"/>
            </p:cNvSpPr>
            <p:nvPr/>
          </p:nvSpPr>
          <p:spPr bwMode="auto">
            <a:xfrm>
              <a:off x="8230362" y="1832114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5" name="Oval 119"/>
            <p:cNvSpPr>
              <a:spLocks noChangeAspect="1" noChangeArrowheads="1"/>
            </p:cNvSpPr>
            <p:nvPr/>
          </p:nvSpPr>
          <p:spPr bwMode="auto">
            <a:xfrm>
              <a:off x="8342113" y="1832114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6" name="Oval 120"/>
            <p:cNvSpPr>
              <a:spLocks noChangeAspect="1" noChangeArrowheads="1"/>
            </p:cNvSpPr>
            <p:nvPr/>
          </p:nvSpPr>
          <p:spPr bwMode="auto">
            <a:xfrm>
              <a:off x="8455374" y="1832114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7" name="Oval 121"/>
            <p:cNvSpPr>
              <a:spLocks noChangeAspect="1" noChangeArrowheads="1"/>
            </p:cNvSpPr>
            <p:nvPr/>
          </p:nvSpPr>
          <p:spPr bwMode="auto">
            <a:xfrm>
              <a:off x="8567125" y="1832114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8" name="Oval 122"/>
            <p:cNvSpPr>
              <a:spLocks noChangeAspect="1" noChangeArrowheads="1"/>
            </p:cNvSpPr>
            <p:nvPr/>
          </p:nvSpPr>
          <p:spPr bwMode="auto">
            <a:xfrm>
              <a:off x="8905398" y="1832114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9" name="Oval 123"/>
            <p:cNvSpPr>
              <a:spLocks noChangeAspect="1" noChangeArrowheads="1"/>
            </p:cNvSpPr>
            <p:nvPr/>
          </p:nvSpPr>
          <p:spPr bwMode="auto">
            <a:xfrm>
              <a:off x="2715309" y="1935429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0" name="Oval 124"/>
            <p:cNvSpPr>
              <a:spLocks noChangeAspect="1" noChangeArrowheads="1"/>
            </p:cNvSpPr>
            <p:nvPr/>
          </p:nvSpPr>
          <p:spPr bwMode="auto">
            <a:xfrm>
              <a:off x="2828571" y="1935429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1" name="Oval 125"/>
            <p:cNvSpPr>
              <a:spLocks noChangeAspect="1" noChangeArrowheads="1"/>
            </p:cNvSpPr>
            <p:nvPr/>
          </p:nvSpPr>
          <p:spPr bwMode="auto">
            <a:xfrm>
              <a:off x="2940322" y="1935429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2" name="Oval 126"/>
            <p:cNvSpPr>
              <a:spLocks noChangeAspect="1" noChangeArrowheads="1"/>
            </p:cNvSpPr>
            <p:nvPr/>
          </p:nvSpPr>
          <p:spPr bwMode="auto">
            <a:xfrm>
              <a:off x="3053582" y="1935429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3" name="Oval 127"/>
            <p:cNvSpPr>
              <a:spLocks noChangeAspect="1" noChangeArrowheads="1"/>
            </p:cNvSpPr>
            <p:nvPr/>
          </p:nvSpPr>
          <p:spPr bwMode="auto">
            <a:xfrm>
              <a:off x="3165333" y="1935429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4" name="Oval 128"/>
            <p:cNvSpPr>
              <a:spLocks noChangeAspect="1" noChangeArrowheads="1"/>
            </p:cNvSpPr>
            <p:nvPr/>
          </p:nvSpPr>
          <p:spPr bwMode="auto">
            <a:xfrm>
              <a:off x="3278594" y="1935429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5" name="Oval 129"/>
            <p:cNvSpPr>
              <a:spLocks noChangeAspect="1" noChangeArrowheads="1"/>
            </p:cNvSpPr>
            <p:nvPr/>
          </p:nvSpPr>
          <p:spPr bwMode="auto">
            <a:xfrm>
              <a:off x="3390345" y="1935429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6" name="Oval 130"/>
            <p:cNvSpPr>
              <a:spLocks noChangeAspect="1" noChangeArrowheads="1"/>
            </p:cNvSpPr>
            <p:nvPr/>
          </p:nvSpPr>
          <p:spPr bwMode="auto">
            <a:xfrm>
              <a:off x="3503606" y="1935429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7" name="Oval 131"/>
            <p:cNvSpPr>
              <a:spLocks noChangeAspect="1" noChangeArrowheads="1"/>
            </p:cNvSpPr>
            <p:nvPr/>
          </p:nvSpPr>
          <p:spPr bwMode="auto">
            <a:xfrm>
              <a:off x="3615357" y="1935429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8" name="Oval 132"/>
            <p:cNvSpPr>
              <a:spLocks noChangeAspect="1" noChangeArrowheads="1"/>
            </p:cNvSpPr>
            <p:nvPr/>
          </p:nvSpPr>
          <p:spPr bwMode="auto">
            <a:xfrm>
              <a:off x="3728618" y="1935429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9" name="Oval 133"/>
            <p:cNvSpPr>
              <a:spLocks noChangeAspect="1" noChangeArrowheads="1"/>
            </p:cNvSpPr>
            <p:nvPr/>
          </p:nvSpPr>
          <p:spPr bwMode="auto">
            <a:xfrm>
              <a:off x="3840369" y="1935429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0" name="Oval 134"/>
            <p:cNvSpPr>
              <a:spLocks noChangeAspect="1" noChangeArrowheads="1"/>
            </p:cNvSpPr>
            <p:nvPr/>
          </p:nvSpPr>
          <p:spPr bwMode="auto">
            <a:xfrm>
              <a:off x="4403653" y="1935429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1" name="Oval 135"/>
            <p:cNvSpPr>
              <a:spLocks noChangeAspect="1" noChangeArrowheads="1"/>
            </p:cNvSpPr>
            <p:nvPr/>
          </p:nvSpPr>
          <p:spPr bwMode="auto">
            <a:xfrm>
              <a:off x="4516914" y="1935429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2" name="Oval 136"/>
            <p:cNvSpPr>
              <a:spLocks noChangeAspect="1" noChangeArrowheads="1"/>
            </p:cNvSpPr>
            <p:nvPr/>
          </p:nvSpPr>
          <p:spPr bwMode="auto">
            <a:xfrm>
              <a:off x="4628665" y="1935429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3" name="Oval 137"/>
            <p:cNvSpPr>
              <a:spLocks noChangeAspect="1" noChangeArrowheads="1"/>
            </p:cNvSpPr>
            <p:nvPr/>
          </p:nvSpPr>
          <p:spPr bwMode="auto">
            <a:xfrm>
              <a:off x="4741926" y="1935429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4" name="Oval 138"/>
            <p:cNvSpPr>
              <a:spLocks noChangeAspect="1" noChangeArrowheads="1"/>
            </p:cNvSpPr>
            <p:nvPr/>
          </p:nvSpPr>
          <p:spPr bwMode="auto">
            <a:xfrm>
              <a:off x="4853676" y="1935429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5" name="Oval 139"/>
            <p:cNvSpPr>
              <a:spLocks noChangeAspect="1" noChangeArrowheads="1"/>
            </p:cNvSpPr>
            <p:nvPr/>
          </p:nvSpPr>
          <p:spPr bwMode="auto">
            <a:xfrm>
              <a:off x="4966938" y="1935429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6" name="Oval 140"/>
            <p:cNvSpPr>
              <a:spLocks noChangeAspect="1" noChangeArrowheads="1"/>
            </p:cNvSpPr>
            <p:nvPr/>
          </p:nvSpPr>
          <p:spPr bwMode="auto">
            <a:xfrm>
              <a:off x="5078688" y="1935429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7" name="Oval 141"/>
            <p:cNvSpPr>
              <a:spLocks noChangeAspect="1" noChangeArrowheads="1"/>
            </p:cNvSpPr>
            <p:nvPr/>
          </p:nvSpPr>
          <p:spPr bwMode="auto">
            <a:xfrm>
              <a:off x="6091996" y="1935429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8" name="Oval 142"/>
            <p:cNvSpPr>
              <a:spLocks noChangeAspect="1" noChangeArrowheads="1"/>
            </p:cNvSpPr>
            <p:nvPr/>
          </p:nvSpPr>
          <p:spPr bwMode="auto">
            <a:xfrm>
              <a:off x="6203747" y="1935429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9" name="Oval 143"/>
            <p:cNvSpPr>
              <a:spLocks noChangeAspect="1" noChangeArrowheads="1"/>
            </p:cNvSpPr>
            <p:nvPr/>
          </p:nvSpPr>
          <p:spPr bwMode="auto">
            <a:xfrm>
              <a:off x="6317008" y="1935429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0" name="Oval 144"/>
            <p:cNvSpPr>
              <a:spLocks noChangeAspect="1" noChangeArrowheads="1"/>
            </p:cNvSpPr>
            <p:nvPr/>
          </p:nvSpPr>
          <p:spPr bwMode="auto">
            <a:xfrm>
              <a:off x="6878783" y="1935429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1" name="Oval 145"/>
            <p:cNvSpPr>
              <a:spLocks noChangeAspect="1" noChangeArrowheads="1"/>
            </p:cNvSpPr>
            <p:nvPr/>
          </p:nvSpPr>
          <p:spPr bwMode="auto">
            <a:xfrm>
              <a:off x="7330316" y="1935429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2" name="Oval 146"/>
            <p:cNvSpPr>
              <a:spLocks noChangeAspect="1" noChangeArrowheads="1"/>
            </p:cNvSpPr>
            <p:nvPr/>
          </p:nvSpPr>
          <p:spPr bwMode="auto">
            <a:xfrm>
              <a:off x="7442066" y="1935429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3" name="Oval 147"/>
            <p:cNvSpPr>
              <a:spLocks noChangeAspect="1" noChangeArrowheads="1"/>
            </p:cNvSpPr>
            <p:nvPr/>
          </p:nvSpPr>
          <p:spPr bwMode="auto">
            <a:xfrm>
              <a:off x="7555328" y="1935429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4" name="Oval 148"/>
            <p:cNvSpPr>
              <a:spLocks noChangeAspect="1" noChangeArrowheads="1"/>
            </p:cNvSpPr>
            <p:nvPr/>
          </p:nvSpPr>
          <p:spPr bwMode="auto">
            <a:xfrm>
              <a:off x="7667078" y="1935429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5" name="Oval 149"/>
            <p:cNvSpPr>
              <a:spLocks noChangeAspect="1" noChangeArrowheads="1"/>
            </p:cNvSpPr>
            <p:nvPr/>
          </p:nvSpPr>
          <p:spPr bwMode="auto">
            <a:xfrm>
              <a:off x="7780338" y="1935429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6" name="Oval 150"/>
            <p:cNvSpPr>
              <a:spLocks noChangeAspect="1" noChangeArrowheads="1"/>
            </p:cNvSpPr>
            <p:nvPr/>
          </p:nvSpPr>
          <p:spPr bwMode="auto">
            <a:xfrm>
              <a:off x="7892089" y="1935429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7" name="Oval 151"/>
            <p:cNvSpPr>
              <a:spLocks noChangeAspect="1" noChangeArrowheads="1"/>
            </p:cNvSpPr>
            <p:nvPr/>
          </p:nvSpPr>
          <p:spPr bwMode="auto">
            <a:xfrm>
              <a:off x="8005351" y="1935429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8" name="Oval 152"/>
            <p:cNvSpPr>
              <a:spLocks noChangeAspect="1" noChangeArrowheads="1"/>
            </p:cNvSpPr>
            <p:nvPr/>
          </p:nvSpPr>
          <p:spPr bwMode="auto">
            <a:xfrm>
              <a:off x="8117102" y="1935429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9" name="Oval 153"/>
            <p:cNvSpPr>
              <a:spLocks noChangeAspect="1" noChangeArrowheads="1"/>
            </p:cNvSpPr>
            <p:nvPr/>
          </p:nvSpPr>
          <p:spPr bwMode="auto">
            <a:xfrm>
              <a:off x="8230362" y="1935429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0" name="Oval 154"/>
            <p:cNvSpPr>
              <a:spLocks noChangeAspect="1" noChangeArrowheads="1"/>
            </p:cNvSpPr>
            <p:nvPr/>
          </p:nvSpPr>
          <p:spPr bwMode="auto">
            <a:xfrm>
              <a:off x="8342113" y="1935429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1" name="Oval 155"/>
            <p:cNvSpPr>
              <a:spLocks noChangeAspect="1" noChangeArrowheads="1"/>
            </p:cNvSpPr>
            <p:nvPr/>
          </p:nvSpPr>
          <p:spPr bwMode="auto">
            <a:xfrm>
              <a:off x="8455374" y="1935429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2" name="Oval 156"/>
            <p:cNvSpPr>
              <a:spLocks noChangeAspect="1" noChangeArrowheads="1"/>
            </p:cNvSpPr>
            <p:nvPr/>
          </p:nvSpPr>
          <p:spPr bwMode="auto">
            <a:xfrm>
              <a:off x="8567125" y="1935429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3" name="Oval 157"/>
            <p:cNvSpPr>
              <a:spLocks noChangeAspect="1" noChangeArrowheads="1"/>
            </p:cNvSpPr>
            <p:nvPr/>
          </p:nvSpPr>
          <p:spPr bwMode="auto">
            <a:xfrm>
              <a:off x="8680386" y="1935429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4" name="Oval 158"/>
            <p:cNvSpPr>
              <a:spLocks noChangeAspect="1" noChangeArrowheads="1"/>
            </p:cNvSpPr>
            <p:nvPr/>
          </p:nvSpPr>
          <p:spPr bwMode="auto">
            <a:xfrm>
              <a:off x="8792137" y="1935429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5" name="Oval 159"/>
            <p:cNvSpPr>
              <a:spLocks noChangeAspect="1" noChangeArrowheads="1"/>
            </p:cNvSpPr>
            <p:nvPr/>
          </p:nvSpPr>
          <p:spPr bwMode="auto">
            <a:xfrm>
              <a:off x="8905398" y="1935429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6" name="Oval 160"/>
            <p:cNvSpPr>
              <a:spLocks noChangeAspect="1" noChangeArrowheads="1"/>
            </p:cNvSpPr>
            <p:nvPr/>
          </p:nvSpPr>
          <p:spPr bwMode="auto">
            <a:xfrm>
              <a:off x="9017149" y="1935429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7" name="Oval 161"/>
            <p:cNvSpPr>
              <a:spLocks noChangeAspect="1" noChangeArrowheads="1"/>
            </p:cNvSpPr>
            <p:nvPr/>
          </p:nvSpPr>
          <p:spPr bwMode="auto">
            <a:xfrm>
              <a:off x="9130409" y="1935429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8" name="Oval 162"/>
            <p:cNvSpPr>
              <a:spLocks noChangeAspect="1" noChangeArrowheads="1"/>
            </p:cNvSpPr>
            <p:nvPr/>
          </p:nvSpPr>
          <p:spPr bwMode="auto">
            <a:xfrm>
              <a:off x="2153536" y="2040263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9" name="Oval 163"/>
            <p:cNvSpPr>
              <a:spLocks noChangeAspect="1" noChangeArrowheads="1"/>
            </p:cNvSpPr>
            <p:nvPr/>
          </p:nvSpPr>
          <p:spPr bwMode="auto">
            <a:xfrm>
              <a:off x="2265287" y="2040263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0" name="Oval 164"/>
            <p:cNvSpPr>
              <a:spLocks noChangeAspect="1" noChangeArrowheads="1"/>
            </p:cNvSpPr>
            <p:nvPr/>
          </p:nvSpPr>
          <p:spPr bwMode="auto">
            <a:xfrm>
              <a:off x="2378548" y="2040263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1" name="Oval 165"/>
            <p:cNvSpPr>
              <a:spLocks noChangeAspect="1" noChangeArrowheads="1"/>
            </p:cNvSpPr>
            <p:nvPr/>
          </p:nvSpPr>
          <p:spPr bwMode="auto">
            <a:xfrm>
              <a:off x="2490298" y="2040263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2" name="Oval 166"/>
            <p:cNvSpPr>
              <a:spLocks noChangeAspect="1" noChangeArrowheads="1"/>
            </p:cNvSpPr>
            <p:nvPr/>
          </p:nvSpPr>
          <p:spPr bwMode="auto">
            <a:xfrm>
              <a:off x="2603559" y="2040263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3" name="Oval 167"/>
            <p:cNvSpPr>
              <a:spLocks noChangeAspect="1" noChangeArrowheads="1"/>
            </p:cNvSpPr>
            <p:nvPr/>
          </p:nvSpPr>
          <p:spPr bwMode="auto">
            <a:xfrm>
              <a:off x="2715309" y="2040263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4" name="Oval 168"/>
            <p:cNvSpPr>
              <a:spLocks noChangeAspect="1" noChangeArrowheads="1"/>
            </p:cNvSpPr>
            <p:nvPr/>
          </p:nvSpPr>
          <p:spPr bwMode="auto">
            <a:xfrm>
              <a:off x="2828571" y="2040263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5" name="Oval 169"/>
            <p:cNvSpPr>
              <a:spLocks noChangeAspect="1" noChangeArrowheads="1"/>
            </p:cNvSpPr>
            <p:nvPr/>
          </p:nvSpPr>
          <p:spPr bwMode="auto">
            <a:xfrm>
              <a:off x="2940322" y="2040263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6" name="Oval 170"/>
            <p:cNvSpPr>
              <a:spLocks noChangeAspect="1" noChangeArrowheads="1"/>
            </p:cNvSpPr>
            <p:nvPr/>
          </p:nvSpPr>
          <p:spPr bwMode="auto">
            <a:xfrm>
              <a:off x="3053582" y="2040263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7" name="Oval 171"/>
            <p:cNvSpPr>
              <a:spLocks noChangeAspect="1" noChangeArrowheads="1"/>
            </p:cNvSpPr>
            <p:nvPr/>
          </p:nvSpPr>
          <p:spPr bwMode="auto">
            <a:xfrm>
              <a:off x="3165333" y="2040263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8" name="Oval 172"/>
            <p:cNvSpPr>
              <a:spLocks noChangeAspect="1" noChangeArrowheads="1"/>
            </p:cNvSpPr>
            <p:nvPr/>
          </p:nvSpPr>
          <p:spPr bwMode="auto">
            <a:xfrm>
              <a:off x="3278594" y="2040263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9" name="Oval 173"/>
            <p:cNvSpPr>
              <a:spLocks noChangeAspect="1" noChangeArrowheads="1"/>
            </p:cNvSpPr>
            <p:nvPr/>
          </p:nvSpPr>
          <p:spPr bwMode="auto">
            <a:xfrm>
              <a:off x="3390345" y="2040263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0" name="Oval 174"/>
            <p:cNvSpPr>
              <a:spLocks noChangeAspect="1" noChangeArrowheads="1"/>
            </p:cNvSpPr>
            <p:nvPr/>
          </p:nvSpPr>
          <p:spPr bwMode="auto">
            <a:xfrm>
              <a:off x="3503606" y="2040263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1" name="Oval 175"/>
            <p:cNvSpPr>
              <a:spLocks noChangeAspect="1" noChangeArrowheads="1"/>
            </p:cNvSpPr>
            <p:nvPr/>
          </p:nvSpPr>
          <p:spPr bwMode="auto">
            <a:xfrm>
              <a:off x="3615357" y="2040263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2" name="Oval 176"/>
            <p:cNvSpPr>
              <a:spLocks noChangeAspect="1" noChangeArrowheads="1"/>
            </p:cNvSpPr>
            <p:nvPr/>
          </p:nvSpPr>
          <p:spPr bwMode="auto">
            <a:xfrm>
              <a:off x="3728618" y="2040263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3" name="Oval 177"/>
            <p:cNvSpPr>
              <a:spLocks noChangeAspect="1" noChangeArrowheads="1"/>
            </p:cNvSpPr>
            <p:nvPr/>
          </p:nvSpPr>
          <p:spPr bwMode="auto">
            <a:xfrm>
              <a:off x="3840369" y="2040263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4" name="Oval 178"/>
            <p:cNvSpPr>
              <a:spLocks noChangeAspect="1" noChangeArrowheads="1"/>
            </p:cNvSpPr>
            <p:nvPr/>
          </p:nvSpPr>
          <p:spPr bwMode="auto">
            <a:xfrm>
              <a:off x="3953629" y="2040263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5" name="Oval 179"/>
            <p:cNvSpPr>
              <a:spLocks noChangeAspect="1" noChangeArrowheads="1"/>
            </p:cNvSpPr>
            <p:nvPr/>
          </p:nvSpPr>
          <p:spPr bwMode="auto">
            <a:xfrm>
              <a:off x="4065380" y="2040263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6" name="Oval 180"/>
            <p:cNvSpPr>
              <a:spLocks noChangeAspect="1" noChangeArrowheads="1"/>
            </p:cNvSpPr>
            <p:nvPr/>
          </p:nvSpPr>
          <p:spPr bwMode="auto">
            <a:xfrm>
              <a:off x="4516914" y="2040263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7" name="Oval 181"/>
            <p:cNvSpPr>
              <a:spLocks noChangeAspect="1" noChangeArrowheads="1"/>
            </p:cNvSpPr>
            <p:nvPr/>
          </p:nvSpPr>
          <p:spPr bwMode="auto">
            <a:xfrm>
              <a:off x="4628665" y="2040263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8" name="Oval 182"/>
            <p:cNvSpPr>
              <a:spLocks noChangeAspect="1" noChangeArrowheads="1"/>
            </p:cNvSpPr>
            <p:nvPr/>
          </p:nvSpPr>
          <p:spPr bwMode="auto">
            <a:xfrm>
              <a:off x="4741926" y="2040263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9" name="Oval 183"/>
            <p:cNvSpPr>
              <a:spLocks noChangeAspect="1" noChangeArrowheads="1"/>
            </p:cNvSpPr>
            <p:nvPr/>
          </p:nvSpPr>
          <p:spPr bwMode="auto">
            <a:xfrm>
              <a:off x="4853676" y="2040263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80" name="Oval 184"/>
            <p:cNvSpPr>
              <a:spLocks noChangeAspect="1" noChangeArrowheads="1"/>
            </p:cNvSpPr>
            <p:nvPr/>
          </p:nvSpPr>
          <p:spPr bwMode="auto">
            <a:xfrm>
              <a:off x="4966938" y="2040263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81" name="Oval 185"/>
            <p:cNvSpPr>
              <a:spLocks noChangeAspect="1" noChangeArrowheads="1"/>
            </p:cNvSpPr>
            <p:nvPr/>
          </p:nvSpPr>
          <p:spPr bwMode="auto">
            <a:xfrm>
              <a:off x="5978735" y="2040263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82" name="Oval 186"/>
            <p:cNvSpPr>
              <a:spLocks noChangeAspect="1" noChangeArrowheads="1"/>
            </p:cNvSpPr>
            <p:nvPr/>
          </p:nvSpPr>
          <p:spPr bwMode="auto">
            <a:xfrm>
              <a:off x="6091996" y="2040263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83" name="Oval 187"/>
            <p:cNvSpPr>
              <a:spLocks noChangeAspect="1" noChangeArrowheads="1"/>
            </p:cNvSpPr>
            <p:nvPr/>
          </p:nvSpPr>
          <p:spPr bwMode="auto">
            <a:xfrm>
              <a:off x="6203747" y="2040263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84" name="Oval 188"/>
            <p:cNvSpPr>
              <a:spLocks noChangeAspect="1" noChangeArrowheads="1"/>
            </p:cNvSpPr>
            <p:nvPr/>
          </p:nvSpPr>
          <p:spPr bwMode="auto">
            <a:xfrm>
              <a:off x="6317008" y="2040263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85" name="Oval 189"/>
            <p:cNvSpPr>
              <a:spLocks noChangeAspect="1" noChangeArrowheads="1"/>
            </p:cNvSpPr>
            <p:nvPr/>
          </p:nvSpPr>
          <p:spPr bwMode="auto">
            <a:xfrm>
              <a:off x="6428759" y="2040263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86" name="Oval 190"/>
            <p:cNvSpPr>
              <a:spLocks noChangeAspect="1" noChangeArrowheads="1"/>
            </p:cNvSpPr>
            <p:nvPr/>
          </p:nvSpPr>
          <p:spPr bwMode="auto">
            <a:xfrm>
              <a:off x="6878783" y="2040263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87" name="Oval 191"/>
            <p:cNvSpPr>
              <a:spLocks noChangeAspect="1" noChangeArrowheads="1"/>
            </p:cNvSpPr>
            <p:nvPr/>
          </p:nvSpPr>
          <p:spPr bwMode="auto">
            <a:xfrm>
              <a:off x="6992043" y="2040263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88" name="Oval 192"/>
            <p:cNvSpPr>
              <a:spLocks noChangeAspect="1" noChangeArrowheads="1"/>
            </p:cNvSpPr>
            <p:nvPr/>
          </p:nvSpPr>
          <p:spPr bwMode="auto">
            <a:xfrm>
              <a:off x="7103793" y="2040263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89" name="Oval 193"/>
            <p:cNvSpPr>
              <a:spLocks noChangeAspect="1" noChangeArrowheads="1"/>
            </p:cNvSpPr>
            <p:nvPr/>
          </p:nvSpPr>
          <p:spPr bwMode="auto">
            <a:xfrm>
              <a:off x="7217055" y="2040263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90" name="Oval 194"/>
            <p:cNvSpPr>
              <a:spLocks noChangeAspect="1" noChangeArrowheads="1"/>
            </p:cNvSpPr>
            <p:nvPr/>
          </p:nvSpPr>
          <p:spPr bwMode="auto">
            <a:xfrm>
              <a:off x="7330316" y="2040263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91" name="Oval 195"/>
            <p:cNvSpPr>
              <a:spLocks noChangeAspect="1" noChangeArrowheads="1"/>
            </p:cNvSpPr>
            <p:nvPr/>
          </p:nvSpPr>
          <p:spPr bwMode="auto">
            <a:xfrm>
              <a:off x="7442066" y="2040263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92" name="Oval 196"/>
            <p:cNvSpPr>
              <a:spLocks noChangeAspect="1" noChangeArrowheads="1"/>
            </p:cNvSpPr>
            <p:nvPr/>
          </p:nvSpPr>
          <p:spPr bwMode="auto">
            <a:xfrm>
              <a:off x="7555328" y="2040263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93" name="Oval 197"/>
            <p:cNvSpPr>
              <a:spLocks noChangeAspect="1" noChangeArrowheads="1"/>
            </p:cNvSpPr>
            <p:nvPr/>
          </p:nvSpPr>
          <p:spPr bwMode="auto">
            <a:xfrm>
              <a:off x="7667078" y="2040263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94" name="Oval 198"/>
            <p:cNvSpPr>
              <a:spLocks noChangeAspect="1" noChangeArrowheads="1"/>
            </p:cNvSpPr>
            <p:nvPr/>
          </p:nvSpPr>
          <p:spPr bwMode="auto">
            <a:xfrm>
              <a:off x="7780338" y="2040263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95" name="Oval 199"/>
            <p:cNvSpPr>
              <a:spLocks noChangeAspect="1" noChangeArrowheads="1"/>
            </p:cNvSpPr>
            <p:nvPr/>
          </p:nvSpPr>
          <p:spPr bwMode="auto">
            <a:xfrm>
              <a:off x="7892089" y="2040263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96" name="Oval 200"/>
            <p:cNvSpPr>
              <a:spLocks noChangeAspect="1" noChangeArrowheads="1"/>
            </p:cNvSpPr>
            <p:nvPr/>
          </p:nvSpPr>
          <p:spPr bwMode="auto">
            <a:xfrm>
              <a:off x="8005351" y="2040263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97" name="Oval 201"/>
            <p:cNvSpPr>
              <a:spLocks noChangeAspect="1" noChangeArrowheads="1"/>
            </p:cNvSpPr>
            <p:nvPr/>
          </p:nvSpPr>
          <p:spPr bwMode="auto">
            <a:xfrm>
              <a:off x="8117102" y="2040263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98" name="Oval 202"/>
            <p:cNvSpPr>
              <a:spLocks noChangeAspect="1" noChangeArrowheads="1"/>
            </p:cNvSpPr>
            <p:nvPr/>
          </p:nvSpPr>
          <p:spPr bwMode="auto">
            <a:xfrm>
              <a:off x="8230362" y="2040263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99" name="Oval 203"/>
            <p:cNvSpPr>
              <a:spLocks noChangeAspect="1" noChangeArrowheads="1"/>
            </p:cNvSpPr>
            <p:nvPr/>
          </p:nvSpPr>
          <p:spPr bwMode="auto">
            <a:xfrm>
              <a:off x="8342113" y="2040263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00" name="Oval 204"/>
            <p:cNvSpPr>
              <a:spLocks noChangeAspect="1" noChangeArrowheads="1"/>
            </p:cNvSpPr>
            <p:nvPr/>
          </p:nvSpPr>
          <p:spPr bwMode="auto">
            <a:xfrm>
              <a:off x="8455374" y="2040263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01" name="Oval 205"/>
            <p:cNvSpPr>
              <a:spLocks noChangeAspect="1" noChangeArrowheads="1"/>
            </p:cNvSpPr>
            <p:nvPr/>
          </p:nvSpPr>
          <p:spPr bwMode="auto">
            <a:xfrm>
              <a:off x="8567125" y="2040263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02" name="Oval 206"/>
            <p:cNvSpPr>
              <a:spLocks noChangeAspect="1" noChangeArrowheads="1"/>
            </p:cNvSpPr>
            <p:nvPr/>
          </p:nvSpPr>
          <p:spPr bwMode="auto">
            <a:xfrm>
              <a:off x="8680386" y="2040263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03" name="Oval 207"/>
            <p:cNvSpPr>
              <a:spLocks noChangeAspect="1" noChangeArrowheads="1"/>
            </p:cNvSpPr>
            <p:nvPr/>
          </p:nvSpPr>
          <p:spPr bwMode="auto">
            <a:xfrm>
              <a:off x="8792137" y="2040263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04" name="Oval 208"/>
            <p:cNvSpPr>
              <a:spLocks noChangeAspect="1" noChangeArrowheads="1"/>
            </p:cNvSpPr>
            <p:nvPr/>
          </p:nvSpPr>
          <p:spPr bwMode="auto">
            <a:xfrm>
              <a:off x="8905398" y="2040263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05" name="Oval 209"/>
            <p:cNvSpPr>
              <a:spLocks noChangeAspect="1" noChangeArrowheads="1"/>
            </p:cNvSpPr>
            <p:nvPr/>
          </p:nvSpPr>
          <p:spPr bwMode="auto">
            <a:xfrm>
              <a:off x="9017149" y="2040263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06" name="Oval 210"/>
            <p:cNvSpPr>
              <a:spLocks noChangeAspect="1" noChangeArrowheads="1"/>
            </p:cNvSpPr>
            <p:nvPr/>
          </p:nvSpPr>
          <p:spPr bwMode="auto">
            <a:xfrm>
              <a:off x="9130409" y="2040263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07" name="Oval 211"/>
            <p:cNvSpPr>
              <a:spLocks noChangeAspect="1" noChangeArrowheads="1"/>
            </p:cNvSpPr>
            <p:nvPr/>
          </p:nvSpPr>
          <p:spPr bwMode="auto">
            <a:xfrm>
              <a:off x="9242160" y="2040263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08" name="Oval 212"/>
            <p:cNvSpPr>
              <a:spLocks noChangeAspect="1" noChangeArrowheads="1"/>
            </p:cNvSpPr>
            <p:nvPr/>
          </p:nvSpPr>
          <p:spPr bwMode="auto">
            <a:xfrm>
              <a:off x="9355422" y="2040263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09" name="Oval 213"/>
            <p:cNvSpPr>
              <a:spLocks noChangeAspect="1" noChangeArrowheads="1"/>
            </p:cNvSpPr>
            <p:nvPr/>
          </p:nvSpPr>
          <p:spPr bwMode="auto">
            <a:xfrm>
              <a:off x="9467172" y="2040263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10" name="Oval 214"/>
            <p:cNvSpPr>
              <a:spLocks noChangeAspect="1" noChangeArrowheads="1"/>
            </p:cNvSpPr>
            <p:nvPr/>
          </p:nvSpPr>
          <p:spPr bwMode="auto">
            <a:xfrm>
              <a:off x="9580433" y="2040263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11" name="Oval 215"/>
            <p:cNvSpPr>
              <a:spLocks noChangeAspect="1" noChangeArrowheads="1"/>
            </p:cNvSpPr>
            <p:nvPr/>
          </p:nvSpPr>
          <p:spPr bwMode="auto">
            <a:xfrm>
              <a:off x="9692183" y="2040263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12" name="Oval 216"/>
            <p:cNvSpPr>
              <a:spLocks noChangeAspect="1" noChangeArrowheads="1"/>
            </p:cNvSpPr>
            <p:nvPr/>
          </p:nvSpPr>
          <p:spPr bwMode="auto">
            <a:xfrm>
              <a:off x="9805444" y="2040263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13" name="Oval 217"/>
            <p:cNvSpPr>
              <a:spLocks noChangeAspect="1" noChangeArrowheads="1"/>
            </p:cNvSpPr>
            <p:nvPr/>
          </p:nvSpPr>
          <p:spPr bwMode="auto">
            <a:xfrm>
              <a:off x="9917195" y="2040263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14" name="Oval 218"/>
            <p:cNvSpPr>
              <a:spLocks noChangeAspect="1" noChangeArrowheads="1"/>
            </p:cNvSpPr>
            <p:nvPr/>
          </p:nvSpPr>
          <p:spPr bwMode="auto">
            <a:xfrm>
              <a:off x="1815263" y="2040263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15" name="Oval 219"/>
            <p:cNvSpPr>
              <a:spLocks noChangeAspect="1" noChangeArrowheads="1"/>
            </p:cNvSpPr>
            <p:nvPr/>
          </p:nvSpPr>
          <p:spPr bwMode="auto">
            <a:xfrm>
              <a:off x="1928524" y="2040263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16" name="Oval 220"/>
            <p:cNvSpPr>
              <a:spLocks noChangeAspect="1" noChangeArrowheads="1"/>
            </p:cNvSpPr>
            <p:nvPr/>
          </p:nvSpPr>
          <p:spPr bwMode="auto">
            <a:xfrm>
              <a:off x="2040275" y="2040263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17" name="Oval 221"/>
            <p:cNvSpPr>
              <a:spLocks noChangeAspect="1" noChangeArrowheads="1"/>
            </p:cNvSpPr>
            <p:nvPr/>
          </p:nvSpPr>
          <p:spPr bwMode="auto">
            <a:xfrm>
              <a:off x="2153536" y="2145098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18" name="Oval 222"/>
            <p:cNvSpPr>
              <a:spLocks noChangeAspect="1" noChangeArrowheads="1"/>
            </p:cNvSpPr>
            <p:nvPr/>
          </p:nvSpPr>
          <p:spPr bwMode="auto">
            <a:xfrm>
              <a:off x="2265287" y="2145098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19" name="Oval 223"/>
            <p:cNvSpPr>
              <a:spLocks noChangeAspect="1" noChangeArrowheads="1"/>
            </p:cNvSpPr>
            <p:nvPr/>
          </p:nvSpPr>
          <p:spPr bwMode="auto">
            <a:xfrm>
              <a:off x="2378548" y="2145098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20" name="Oval 224"/>
            <p:cNvSpPr>
              <a:spLocks noChangeAspect="1" noChangeArrowheads="1"/>
            </p:cNvSpPr>
            <p:nvPr/>
          </p:nvSpPr>
          <p:spPr bwMode="auto">
            <a:xfrm>
              <a:off x="2490298" y="2145098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21" name="Oval 225"/>
            <p:cNvSpPr>
              <a:spLocks noChangeAspect="1" noChangeArrowheads="1"/>
            </p:cNvSpPr>
            <p:nvPr/>
          </p:nvSpPr>
          <p:spPr bwMode="auto">
            <a:xfrm>
              <a:off x="2603559" y="2145098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22" name="Oval 226"/>
            <p:cNvSpPr>
              <a:spLocks noChangeAspect="1" noChangeArrowheads="1"/>
            </p:cNvSpPr>
            <p:nvPr/>
          </p:nvSpPr>
          <p:spPr bwMode="auto">
            <a:xfrm>
              <a:off x="2715309" y="2145098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23" name="Oval 227"/>
            <p:cNvSpPr>
              <a:spLocks noChangeAspect="1" noChangeArrowheads="1"/>
            </p:cNvSpPr>
            <p:nvPr/>
          </p:nvSpPr>
          <p:spPr bwMode="auto">
            <a:xfrm>
              <a:off x="2828571" y="2145098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24" name="Oval 228"/>
            <p:cNvSpPr>
              <a:spLocks noChangeAspect="1" noChangeArrowheads="1"/>
            </p:cNvSpPr>
            <p:nvPr/>
          </p:nvSpPr>
          <p:spPr bwMode="auto">
            <a:xfrm>
              <a:off x="2940322" y="2145098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25" name="Oval 229"/>
            <p:cNvSpPr>
              <a:spLocks noChangeAspect="1" noChangeArrowheads="1"/>
            </p:cNvSpPr>
            <p:nvPr/>
          </p:nvSpPr>
          <p:spPr bwMode="auto">
            <a:xfrm>
              <a:off x="3053582" y="2145098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26" name="Oval 230"/>
            <p:cNvSpPr>
              <a:spLocks noChangeAspect="1" noChangeArrowheads="1"/>
            </p:cNvSpPr>
            <p:nvPr/>
          </p:nvSpPr>
          <p:spPr bwMode="auto">
            <a:xfrm>
              <a:off x="3165333" y="2145098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27" name="Oval 231"/>
            <p:cNvSpPr>
              <a:spLocks noChangeAspect="1" noChangeArrowheads="1"/>
            </p:cNvSpPr>
            <p:nvPr/>
          </p:nvSpPr>
          <p:spPr bwMode="auto">
            <a:xfrm>
              <a:off x="3278594" y="2145098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28" name="Oval 232"/>
            <p:cNvSpPr>
              <a:spLocks noChangeAspect="1" noChangeArrowheads="1"/>
            </p:cNvSpPr>
            <p:nvPr/>
          </p:nvSpPr>
          <p:spPr bwMode="auto">
            <a:xfrm>
              <a:off x="3390345" y="2145098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29" name="Oval 233"/>
            <p:cNvSpPr>
              <a:spLocks noChangeAspect="1" noChangeArrowheads="1"/>
            </p:cNvSpPr>
            <p:nvPr/>
          </p:nvSpPr>
          <p:spPr bwMode="auto">
            <a:xfrm>
              <a:off x="3503606" y="2145098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0" name="Oval 234"/>
            <p:cNvSpPr>
              <a:spLocks noChangeAspect="1" noChangeArrowheads="1"/>
            </p:cNvSpPr>
            <p:nvPr/>
          </p:nvSpPr>
          <p:spPr bwMode="auto">
            <a:xfrm>
              <a:off x="3615357" y="2145098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1" name="Oval 235"/>
            <p:cNvSpPr>
              <a:spLocks noChangeAspect="1" noChangeArrowheads="1"/>
            </p:cNvSpPr>
            <p:nvPr/>
          </p:nvSpPr>
          <p:spPr bwMode="auto">
            <a:xfrm>
              <a:off x="3840369" y="2145098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2" name="Oval 236"/>
            <p:cNvSpPr>
              <a:spLocks noChangeAspect="1" noChangeArrowheads="1"/>
            </p:cNvSpPr>
            <p:nvPr/>
          </p:nvSpPr>
          <p:spPr bwMode="auto">
            <a:xfrm>
              <a:off x="3953629" y="2145098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3" name="Oval 237"/>
            <p:cNvSpPr>
              <a:spLocks noChangeAspect="1" noChangeArrowheads="1"/>
            </p:cNvSpPr>
            <p:nvPr/>
          </p:nvSpPr>
          <p:spPr bwMode="auto">
            <a:xfrm>
              <a:off x="4065380" y="2145098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4" name="Oval 238"/>
            <p:cNvSpPr>
              <a:spLocks noChangeAspect="1" noChangeArrowheads="1"/>
            </p:cNvSpPr>
            <p:nvPr/>
          </p:nvSpPr>
          <p:spPr bwMode="auto">
            <a:xfrm>
              <a:off x="4516914" y="2145098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5" name="Oval 239"/>
            <p:cNvSpPr>
              <a:spLocks noChangeAspect="1" noChangeArrowheads="1"/>
            </p:cNvSpPr>
            <p:nvPr/>
          </p:nvSpPr>
          <p:spPr bwMode="auto">
            <a:xfrm>
              <a:off x="4628665" y="2145098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6" name="Oval 240"/>
            <p:cNvSpPr>
              <a:spLocks noChangeAspect="1" noChangeArrowheads="1"/>
            </p:cNvSpPr>
            <p:nvPr/>
          </p:nvSpPr>
          <p:spPr bwMode="auto">
            <a:xfrm>
              <a:off x="4741926" y="2145098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7" name="Oval 241"/>
            <p:cNvSpPr>
              <a:spLocks noChangeAspect="1" noChangeArrowheads="1"/>
            </p:cNvSpPr>
            <p:nvPr/>
          </p:nvSpPr>
          <p:spPr bwMode="auto">
            <a:xfrm>
              <a:off x="5191949" y="2145098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8" name="Oval 242"/>
            <p:cNvSpPr>
              <a:spLocks noChangeAspect="1" noChangeArrowheads="1"/>
            </p:cNvSpPr>
            <p:nvPr/>
          </p:nvSpPr>
          <p:spPr bwMode="auto">
            <a:xfrm>
              <a:off x="5978735" y="2145098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9" name="Oval 243"/>
            <p:cNvSpPr>
              <a:spLocks noChangeAspect="1" noChangeArrowheads="1"/>
            </p:cNvSpPr>
            <p:nvPr/>
          </p:nvSpPr>
          <p:spPr bwMode="auto">
            <a:xfrm>
              <a:off x="6091996" y="2145098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0" name="Oval 244"/>
            <p:cNvSpPr>
              <a:spLocks noChangeAspect="1" noChangeArrowheads="1"/>
            </p:cNvSpPr>
            <p:nvPr/>
          </p:nvSpPr>
          <p:spPr bwMode="auto">
            <a:xfrm>
              <a:off x="6203747" y="2145098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1" name="Oval 245"/>
            <p:cNvSpPr>
              <a:spLocks noChangeAspect="1" noChangeArrowheads="1"/>
            </p:cNvSpPr>
            <p:nvPr/>
          </p:nvSpPr>
          <p:spPr bwMode="auto">
            <a:xfrm>
              <a:off x="6317008" y="2145098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2" name="Oval 246"/>
            <p:cNvSpPr>
              <a:spLocks noChangeAspect="1" noChangeArrowheads="1"/>
            </p:cNvSpPr>
            <p:nvPr/>
          </p:nvSpPr>
          <p:spPr bwMode="auto">
            <a:xfrm>
              <a:off x="6428759" y="2145098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3" name="Oval 247"/>
            <p:cNvSpPr>
              <a:spLocks noChangeAspect="1" noChangeArrowheads="1"/>
            </p:cNvSpPr>
            <p:nvPr/>
          </p:nvSpPr>
          <p:spPr bwMode="auto">
            <a:xfrm>
              <a:off x="6542019" y="2145098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4" name="Oval 248"/>
            <p:cNvSpPr>
              <a:spLocks noChangeAspect="1" noChangeArrowheads="1"/>
            </p:cNvSpPr>
            <p:nvPr/>
          </p:nvSpPr>
          <p:spPr bwMode="auto">
            <a:xfrm>
              <a:off x="6653770" y="2145098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5" name="Oval 249"/>
            <p:cNvSpPr>
              <a:spLocks noChangeAspect="1" noChangeArrowheads="1"/>
            </p:cNvSpPr>
            <p:nvPr/>
          </p:nvSpPr>
          <p:spPr bwMode="auto">
            <a:xfrm>
              <a:off x="6767032" y="2145098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6" name="Oval 250"/>
            <p:cNvSpPr>
              <a:spLocks noChangeAspect="1" noChangeArrowheads="1"/>
            </p:cNvSpPr>
            <p:nvPr/>
          </p:nvSpPr>
          <p:spPr bwMode="auto">
            <a:xfrm>
              <a:off x="6878783" y="2145098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7" name="Oval 251"/>
            <p:cNvSpPr>
              <a:spLocks noChangeAspect="1" noChangeArrowheads="1"/>
            </p:cNvSpPr>
            <p:nvPr/>
          </p:nvSpPr>
          <p:spPr bwMode="auto">
            <a:xfrm>
              <a:off x="6992043" y="2145098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8" name="Oval 252"/>
            <p:cNvSpPr>
              <a:spLocks noChangeAspect="1" noChangeArrowheads="1"/>
            </p:cNvSpPr>
            <p:nvPr/>
          </p:nvSpPr>
          <p:spPr bwMode="auto">
            <a:xfrm>
              <a:off x="7103793" y="2145098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9" name="Oval 253"/>
            <p:cNvSpPr>
              <a:spLocks noChangeAspect="1" noChangeArrowheads="1"/>
            </p:cNvSpPr>
            <p:nvPr/>
          </p:nvSpPr>
          <p:spPr bwMode="auto">
            <a:xfrm>
              <a:off x="7217055" y="2145098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50" name="Oval 254"/>
            <p:cNvSpPr>
              <a:spLocks noChangeAspect="1" noChangeArrowheads="1"/>
            </p:cNvSpPr>
            <p:nvPr/>
          </p:nvSpPr>
          <p:spPr bwMode="auto">
            <a:xfrm>
              <a:off x="7330316" y="2145098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51" name="Oval 255"/>
            <p:cNvSpPr>
              <a:spLocks noChangeAspect="1" noChangeArrowheads="1"/>
            </p:cNvSpPr>
            <p:nvPr/>
          </p:nvSpPr>
          <p:spPr bwMode="auto">
            <a:xfrm>
              <a:off x="7442066" y="2145098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52" name="Oval 256"/>
            <p:cNvSpPr>
              <a:spLocks noChangeAspect="1" noChangeArrowheads="1"/>
            </p:cNvSpPr>
            <p:nvPr/>
          </p:nvSpPr>
          <p:spPr bwMode="auto">
            <a:xfrm>
              <a:off x="7555328" y="2145098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53" name="Oval 257"/>
            <p:cNvSpPr>
              <a:spLocks noChangeAspect="1" noChangeArrowheads="1"/>
            </p:cNvSpPr>
            <p:nvPr/>
          </p:nvSpPr>
          <p:spPr bwMode="auto">
            <a:xfrm>
              <a:off x="7667078" y="2145098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54" name="Oval 258"/>
            <p:cNvSpPr>
              <a:spLocks noChangeAspect="1" noChangeArrowheads="1"/>
            </p:cNvSpPr>
            <p:nvPr/>
          </p:nvSpPr>
          <p:spPr bwMode="auto">
            <a:xfrm>
              <a:off x="7780338" y="2145098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55" name="Oval 259"/>
            <p:cNvSpPr>
              <a:spLocks noChangeAspect="1" noChangeArrowheads="1"/>
            </p:cNvSpPr>
            <p:nvPr/>
          </p:nvSpPr>
          <p:spPr bwMode="auto">
            <a:xfrm>
              <a:off x="7892089" y="2145098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56" name="Oval 260"/>
            <p:cNvSpPr>
              <a:spLocks noChangeAspect="1" noChangeArrowheads="1"/>
            </p:cNvSpPr>
            <p:nvPr/>
          </p:nvSpPr>
          <p:spPr bwMode="auto">
            <a:xfrm>
              <a:off x="8005351" y="2145098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57" name="Oval 261"/>
            <p:cNvSpPr>
              <a:spLocks noChangeAspect="1" noChangeArrowheads="1"/>
            </p:cNvSpPr>
            <p:nvPr/>
          </p:nvSpPr>
          <p:spPr bwMode="auto">
            <a:xfrm>
              <a:off x="8117102" y="2145098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58" name="Oval 262"/>
            <p:cNvSpPr>
              <a:spLocks noChangeAspect="1" noChangeArrowheads="1"/>
            </p:cNvSpPr>
            <p:nvPr/>
          </p:nvSpPr>
          <p:spPr bwMode="auto">
            <a:xfrm>
              <a:off x="8230362" y="2145098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59" name="Oval 263"/>
            <p:cNvSpPr>
              <a:spLocks noChangeAspect="1" noChangeArrowheads="1"/>
            </p:cNvSpPr>
            <p:nvPr/>
          </p:nvSpPr>
          <p:spPr bwMode="auto">
            <a:xfrm>
              <a:off x="8342113" y="2145098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60" name="Oval 264"/>
            <p:cNvSpPr>
              <a:spLocks noChangeAspect="1" noChangeArrowheads="1"/>
            </p:cNvSpPr>
            <p:nvPr/>
          </p:nvSpPr>
          <p:spPr bwMode="auto">
            <a:xfrm>
              <a:off x="8455374" y="2145098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61" name="Oval 265"/>
            <p:cNvSpPr>
              <a:spLocks noChangeAspect="1" noChangeArrowheads="1"/>
            </p:cNvSpPr>
            <p:nvPr/>
          </p:nvSpPr>
          <p:spPr bwMode="auto">
            <a:xfrm>
              <a:off x="8567125" y="2145098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62" name="Oval 266"/>
            <p:cNvSpPr>
              <a:spLocks noChangeAspect="1" noChangeArrowheads="1"/>
            </p:cNvSpPr>
            <p:nvPr/>
          </p:nvSpPr>
          <p:spPr bwMode="auto">
            <a:xfrm>
              <a:off x="8680386" y="2145098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63" name="Oval 267"/>
            <p:cNvSpPr>
              <a:spLocks noChangeAspect="1" noChangeArrowheads="1"/>
            </p:cNvSpPr>
            <p:nvPr/>
          </p:nvSpPr>
          <p:spPr bwMode="auto">
            <a:xfrm>
              <a:off x="8792137" y="2145098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64" name="Oval 268"/>
            <p:cNvSpPr>
              <a:spLocks noChangeAspect="1" noChangeArrowheads="1"/>
            </p:cNvSpPr>
            <p:nvPr/>
          </p:nvSpPr>
          <p:spPr bwMode="auto">
            <a:xfrm>
              <a:off x="8905398" y="2145098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65" name="Oval 269"/>
            <p:cNvSpPr>
              <a:spLocks noChangeAspect="1" noChangeArrowheads="1"/>
            </p:cNvSpPr>
            <p:nvPr/>
          </p:nvSpPr>
          <p:spPr bwMode="auto">
            <a:xfrm>
              <a:off x="9017149" y="2145098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66" name="Oval 270"/>
            <p:cNvSpPr>
              <a:spLocks noChangeAspect="1" noChangeArrowheads="1"/>
            </p:cNvSpPr>
            <p:nvPr/>
          </p:nvSpPr>
          <p:spPr bwMode="auto">
            <a:xfrm>
              <a:off x="9130409" y="2145098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67" name="Oval 271"/>
            <p:cNvSpPr>
              <a:spLocks noChangeAspect="1" noChangeArrowheads="1"/>
            </p:cNvSpPr>
            <p:nvPr/>
          </p:nvSpPr>
          <p:spPr bwMode="auto">
            <a:xfrm>
              <a:off x="9242160" y="2145098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68" name="Oval 272"/>
            <p:cNvSpPr>
              <a:spLocks noChangeAspect="1" noChangeArrowheads="1"/>
            </p:cNvSpPr>
            <p:nvPr/>
          </p:nvSpPr>
          <p:spPr bwMode="auto">
            <a:xfrm>
              <a:off x="9355422" y="2145098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69" name="Oval 273"/>
            <p:cNvSpPr>
              <a:spLocks noChangeAspect="1" noChangeArrowheads="1"/>
            </p:cNvSpPr>
            <p:nvPr/>
          </p:nvSpPr>
          <p:spPr bwMode="auto">
            <a:xfrm>
              <a:off x="9467172" y="2145098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70" name="Oval 274"/>
            <p:cNvSpPr>
              <a:spLocks noChangeAspect="1" noChangeArrowheads="1"/>
            </p:cNvSpPr>
            <p:nvPr/>
          </p:nvSpPr>
          <p:spPr bwMode="auto">
            <a:xfrm>
              <a:off x="9580433" y="2145098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71" name="Oval 275"/>
            <p:cNvSpPr>
              <a:spLocks noChangeAspect="1" noChangeArrowheads="1"/>
            </p:cNvSpPr>
            <p:nvPr/>
          </p:nvSpPr>
          <p:spPr bwMode="auto">
            <a:xfrm>
              <a:off x="9692183" y="2145098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72" name="Oval 276"/>
            <p:cNvSpPr>
              <a:spLocks noChangeAspect="1" noChangeArrowheads="1"/>
            </p:cNvSpPr>
            <p:nvPr/>
          </p:nvSpPr>
          <p:spPr bwMode="auto">
            <a:xfrm>
              <a:off x="9805444" y="2145098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73" name="Oval 277"/>
            <p:cNvSpPr>
              <a:spLocks noChangeAspect="1" noChangeArrowheads="1"/>
            </p:cNvSpPr>
            <p:nvPr/>
          </p:nvSpPr>
          <p:spPr bwMode="auto">
            <a:xfrm>
              <a:off x="9917195" y="2145098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74" name="Oval 278"/>
            <p:cNvSpPr>
              <a:spLocks noChangeAspect="1" noChangeArrowheads="1"/>
            </p:cNvSpPr>
            <p:nvPr/>
          </p:nvSpPr>
          <p:spPr bwMode="auto">
            <a:xfrm>
              <a:off x="10030456" y="2145098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75" name="Oval 279"/>
            <p:cNvSpPr>
              <a:spLocks noChangeAspect="1" noChangeArrowheads="1"/>
            </p:cNvSpPr>
            <p:nvPr/>
          </p:nvSpPr>
          <p:spPr bwMode="auto">
            <a:xfrm>
              <a:off x="1815263" y="2145098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76" name="Oval 280"/>
            <p:cNvSpPr>
              <a:spLocks noChangeAspect="1" noChangeArrowheads="1"/>
            </p:cNvSpPr>
            <p:nvPr/>
          </p:nvSpPr>
          <p:spPr bwMode="auto">
            <a:xfrm>
              <a:off x="1928524" y="2145098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77" name="Oval 281"/>
            <p:cNvSpPr>
              <a:spLocks noChangeAspect="1" noChangeArrowheads="1"/>
            </p:cNvSpPr>
            <p:nvPr/>
          </p:nvSpPr>
          <p:spPr bwMode="auto">
            <a:xfrm>
              <a:off x="2040275" y="2145098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78" name="Oval 282"/>
            <p:cNvSpPr>
              <a:spLocks noChangeAspect="1" noChangeArrowheads="1"/>
            </p:cNvSpPr>
            <p:nvPr/>
          </p:nvSpPr>
          <p:spPr bwMode="auto">
            <a:xfrm>
              <a:off x="2153536" y="2249932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79" name="Oval 283"/>
            <p:cNvSpPr>
              <a:spLocks noChangeAspect="1" noChangeArrowheads="1"/>
            </p:cNvSpPr>
            <p:nvPr/>
          </p:nvSpPr>
          <p:spPr bwMode="auto">
            <a:xfrm>
              <a:off x="2265287" y="2249932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80" name="Oval 284"/>
            <p:cNvSpPr>
              <a:spLocks noChangeAspect="1" noChangeArrowheads="1"/>
            </p:cNvSpPr>
            <p:nvPr/>
          </p:nvSpPr>
          <p:spPr bwMode="auto">
            <a:xfrm>
              <a:off x="2378548" y="2249932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81" name="Oval 285"/>
            <p:cNvSpPr>
              <a:spLocks noChangeAspect="1" noChangeArrowheads="1"/>
            </p:cNvSpPr>
            <p:nvPr/>
          </p:nvSpPr>
          <p:spPr bwMode="auto">
            <a:xfrm>
              <a:off x="2490298" y="2249932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82" name="Oval 286"/>
            <p:cNvSpPr>
              <a:spLocks noChangeAspect="1" noChangeArrowheads="1"/>
            </p:cNvSpPr>
            <p:nvPr/>
          </p:nvSpPr>
          <p:spPr bwMode="auto">
            <a:xfrm>
              <a:off x="2603559" y="2249932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83" name="Oval 287"/>
            <p:cNvSpPr>
              <a:spLocks noChangeAspect="1" noChangeArrowheads="1"/>
            </p:cNvSpPr>
            <p:nvPr/>
          </p:nvSpPr>
          <p:spPr bwMode="auto">
            <a:xfrm>
              <a:off x="2715309" y="2249932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84" name="Oval 288"/>
            <p:cNvSpPr>
              <a:spLocks noChangeAspect="1" noChangeArrowheads="1"/>
            </p:cNvSpPr>
            <p:nvPr/>
          </p:nvSpPr>
          <p:spPr bwMode="auto">
            <a:xfrm>
              <a:off x="2828571" y="2249932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85" name="Oval 289"/>
            <p:cNvSpPr>
              <a:spLocks noChangeAspect="1" noChangeArrowheads="1"/>
            </p:cNvSpPr>
            <p:nvPr/>
          </p:nvSpPr>
          <p:spPr bwMode="auto">
            <a:xfrm>
              <a:off x="2940322" y="2249932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86" name="Oval 290"/>
            <p:cNvSpPr>
              <a:spLocks noChangeAspect="1" noChangeArrowheads="1"/>
            </p:cNvSpPr>
            <p:nvPr/>
          </p:nvSpPr>
          <p:spPr bwMode="auto">
            <a:xfrm>
              <a:off x="3053582" y="2249932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87" name="Oval 291"/>
            <p:cNvSpPr>
              <a:spLocks noChangeAspect="1" noChangeArrowheads="1"/>
            </p:cNvSpPr>
            <p:nvPr/>
          </p:nvSpPr>
          <p:spPr bwMode="auto">
            <a:xfrm>
              <a:off x="3165333" y="2249932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88" name="Oval 292"/>
            <p:cNvSpPr>
              <a:spLocks noChangeAspect="1" noChangeArrowheads="1"/>
            </p:cNvSpPr>
            <p:nvPr/>
          </p:nvSpPr>
          <p:spPr bwMode="auto">
            <a:xfrm>
              <a:off x="3278594" y="2249932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89" name="Oval 293"/>
            <p:cNvSpPr>
              <a:spLocks noChangeAspect="1" noChangeArrowheads="1"/>
            </p:cNvSpPr>
            <p:nvPr/>
          </p:nvSpPr>
          <p:spPr bwMode="auto">
            <a:xfrm>
              <a:off x="3390345" y="2249932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90" name="Oval 294"/>
            <p:cNvSpPr>
              <a:spLocks noChangeAspect="1" noChangeArrowheads="1"/>
            </p:cNvSpPr>
            <p:nvPr/>
          </p:nvSpPr>
          <p:spPr bwMode="auto">
            <a:xfrm>
              <a:off x="3503606" y="2249932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91" name="Oval 295"/>
            <p:cNvSpPr>
              <a:spLocks noChangeAspect="1" noChangeArrowheads="1"/>
            </p:cNvSpPr>
            <p:nvPr/>
          </p:nvSpPr>
          <p:spPr bwMode="auto">
            <a:xfrm>
              <a:off x="3615357" y="2249932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92" name="Oval 296"/>
            <p:cNvSpPr>
              <a:spLocks noChangeAspect="1" noChangeArrowheads="1"/>
            </p:cNvSpPr>
            <p:nvPr/>
          </p:nvSpPr>
          <p:spPr bwMode="auto">
            <a:xfrm>
              <a:off x="3953629" y="2249932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93" name="Oval 297"/>
            <p:cNvSpPr>
              <a:spLocks noChangeAspect="1" noChangeArrowheads="1"/>
            </p:cNvSpPr>
            <p:nvPr/>
          </p:nvSpPr>
          <p:spPr bwMode="auto">
            <a:xfrm>
              <a:off x="4065380" y="2249932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94" name="Oval 298"/>
            <p:cNvSpPr>
              <a:spLocks noChangeAspect="1" noChangeArrowheads="1"/>
            </p:cNvSpPr>
            <p:nvPr/>
          </p:nvSpPr>
          <p:spPr bwMode="auto">
            <a:xfrm>
              <a:off x="4516914" y="2249932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95" name="Oval 299"/>
            <p:cNvSpPr>
              <a:spLocks noChangeAspect="1" noChangeArrowheads="1"/>
            </p:cNvSpPr>
            <p:nvPr/>
          </p:nvSpPr>
          <p:spPr bwMode="auto">
            <a:xfrm>
              <a:off x="4628665" y="2249932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96" name="Oval 300"/>
            <p:cNvSpPr>
              <a:spLocks noChangeAspect="1" noChangeArrowheads="1"/>
            </p:cNvSpPr>
            <p:nvPr/>
          </p:nvSpPr>
          <p:spPr bwMode="auto">
            <a:xfrm>
              <a:off x="5191949" y="2249932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97" name="Oval 301"/>
            <p:cNvSpPr>
              <a:spLocks noChangeAspect="1" noChangeArrowheads="1"/>
            </p:cNvSpPr>
            <p:nvPr/>
          </p:nvSpPr>
          <p:spPr bwMode="auto">
            <a:xfrm>
              <a:off x="5303699" y="2249932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98" name="Oval 302"/>
            <p:cNvSpPr>
              <a:spLocks noChangeAspect="1" noChangeArrowheads="1"/>
            </p:cNvSpPr>
            <p:nvPr/>
          </p:nvSpPr>
          <p:spPr bwMode="auto">
            <a:xfrm>
              <a:off x="5866984" y="2249932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99" name="Oval 303"/>
            <p:cNvSpPr>
              <a:spLocks noChangeAspect="1" noChangeArrowheads="1"/>
            </p:cNvSpPr>
            <p:nvPr/>
          </p:nvSpPr>
          <p:spPr bwMode="auto">
            <a:xfrm>
              <a:off x="5978735" y="2249932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00" name="Oval 304"/>
            <p:cNvSpPr>
              <a:spLocks noChangeAspect="1" noChangeArrowheads="1"/>
            </p:cNvSpPr>
            <p:nvPr/>
          </p:nvSpPr>
          <p:spPr bwMode="auto">
            <a:xfrm>
              <a:off x="6091996" y="2249932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01" name="Oval 305"/>
            <p:cNvSpPr>
              <a:spLocks noChangeAspect="1" noChangeArrowheads="1"/>
            </p:cNvSpPr>
            <p:nvPr/>
          </p:nvSpPr>
          <p:spPr bwMode="auto">
            <a:xfrm>
              <a:off x="6203747" y="2249932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02" name="Oval 306"/>
            <p:cNvSpPr>
              <a:spLocks noChangeAspect="1" noChangeArrowheads="1"/>
            </p:cNvSpPr>
            <p:nvPr/>
          </p:nvSpPr>
          <p:spPr bwMode="auto">
            <a:xfrm>
              <a:off x="6317008" y="2249932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03" name="Oval 307"/>
            <p:cNvSpPr>
              <a:spLocks noChangeAspect="1" noChangeArrowheads="1"/>
            </p:cNvSpPr>
            <p:nvPr/>
          </p:nvSpPr>
          <p:spPr bwMode="auto">
            <a:xfrm>
              <a:off x="6428759" y="2249932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04" name="Oval 308"/>
            <p:cNvSpPr>
              <a:spLocks noChangeAspect="1" noChangeArrowheads="1"/>
            </p:cNvSpPr>
            <p:nvPr/>
          </p:nvSpPr>
          <p:spPr bwMode="auto">
            <a:xfrm>
              <a:off x="6542019" y="2249932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05" name="Oval 309"/>
            <p:cNvSpPr>
              <a:spLocks noChangeAspect="1" noChangeArrowheads="1"/>
            </p:cNvSpPr>
            <p:nvPr/>
          </p:nvSpPr>
          <p:spPr bwMode="auto">
            <a:xfrm>
              <a:off x="6653770" y="2249932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06" name="Oval 310"/>
            <p:cNvSpPr>
              <a:spLocks noChangeAspect="1" noChangeArrowheads="1"/>
            </p:cNvSpPr>
            <p:nvPr/>
          </p:nvSpPr>
          <p:spPr bwMode="auto">
            <a:xfrm>
              <a:off x="6767032" y="2249932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07" name="Oval 311"/>
            <p:cNvSpPr>
              <a:spLocks noChangeAspect="1" noChangeArrowheads="1"/>
            </p:cNvSpPr>
            <p:nvPr/>
          </p:nvSpPr>
          <p:spPr bwMode="auto">
            <a:xfrm>
              <a:off x="6878783" y="2249932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08" name="Oval 312"/>
            <p:cNvSpPr>
              <a:spLocks noChangeAspect="1" noChangeArrowheads="1"/>
            </p:cNvSpPr>
            <p:nvPr/>
          </p:nvSpPr>
          <p:spPr bwMode="auto">
            <a:xfrm>
              <a:off x="6992043" y="2249932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09" name="Oval 313"/>
            <p:cNvSpPr>
              <a:spLocks noChangeAspect="1" noChangeArrowheads="1"/>
            </p:cNvSpPr>
            <p:nvPr/>
          </p:nvSpPr>
          <p:spPr bwMode="auto">
            <a:xfrm>
              <a:off x="7103793" y="2249932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10" name="Oval 314"/>
            <p:cNvSpPr>
              <a:spLocks noChangeAspect="1" noChangeArrowheads="1"/>
            </p:cNvSpPr>
            <p:nvPr/>
          </p:nvSpPr>
          <p:spPr bwMode="auto">
            <a:xfrm>
              <a:off x="7217055" y="2249932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11" name="Oval 315"/>
            <p:cNvSpPr>
              <a:spLocks noChangeAspect="1" noChangeArrowheads="1"/>
            </p:cNvSpPr>
            <p:nvPr/>
          </p:nvSpPr>
          <p:spPr bwMode="auto">
            <a:xfrm>
              <a:off x="7330316" y="2249932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12" name="Oval 316"/>
            <p:cNvSpPr>
              <a:spLocks noChangeAspect="1" noChangeArrowheads="1"/>
            </p:cNvSpPr>
            <p:nvPr/>
          </p:nvSpPr>
          <p:spPr bwMode="auto">
            <a:xfrm>
              <a:off x="7442066" y="2249932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13" name="Oval 317"/>
            <p:cNvSpPr>
              <a:spLocks noChangeAspect="1" noChangeArrowheads="1"/>
            </p:cNvSpPr>
            <p:nvPr/>
          </p:nvSpPr>
          <p:spPr bwMode="auto">
            <a:xfrm>
              <a:off x="7555328" y="2249932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14" name="Oval 318"/>
            <p:cNvSpPr>
              <a:spLocks noChangeAspect="1" noChangeArrowheads="1"/>
            </p:cNvSpPr>
            <p:nvPr/>
          </p:nvSpPr>
          <p:spPr bwMode="auto">
            <a:xfrm>
              <a:off x="7667078" y="2249932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15" name="Oval 319"/>
            <p:cNvSpPr>
              <a:spLocks noChangeAspect="1" noChangeArrowheads="1"/>
            </p:cNvSpPr>
            <p:nvPr/>
          </p:nvSpPr>
          <p:spPr bwMode="auto">
            <a:xfrm>
              <a:off x="7780338" y="2249932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16" name="Oval 320"/>
            <p:cNvSpPr>
              <a:spLocks noChangeAspect="1" noChangeArrowheads="1"/>
            </p:cNvSpPr>
            <p:nvPr/>
          </p:nvSpPr>
          <p:spPr bwMode="auto">
            <a:xfrm>
              <a:off x="7892089" y="2249932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17" name="Oval 321"/>
            <p:cNvSpPr>
              <a:spLocks noChangeAspect="1" noChangeArrowheads="1"/>
            </p:cNvSpPr>
            <p:nvPr/>
          </p:nvSpPr>
          <p:spPr bwMode="auto">
            <a:xfrm>
              <a:off x="8005351" y="2249932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18" name="Oval 322"/>
            <p:cNvSpPr>
              <a:spLocks noChangeAspect="1" noChangeArrowheads="1"/>
            </p:cNvSpPr>
            <p:nvPr/>
          </p:nvSpPr>
          <p:spPr bwMode="auto">
            <a:xfrm>
              <a:off x="8117102" y="2249932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19" name="Oval 323"/>
            <p:cNvSpPr>
              <a:spLocks noChangeAspect="1" noChangeArrowheads="1"/>
            </p:cNvSpPr>
            <p:nvPr/>
          </p:nvSpPr>
          <p:spPr bwMode="auto">
            <a:xfrm>
              <a:off x="8230362" y="2249932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20" name="Oval 324"/>
            <p:cNvSpPr>
              <a:spLocks noChangeAspect="1" noChangeArrowheads="1"/>
            </p:cNvSpPr>
            <p:nvPr/>
          </p:nvSpPr>
          <p:spPr bwMode="auto">
            <a:xfrm>
              <a:off x="8342113" y="2249932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21" name="Oval 325"/>
            <p:cNvSpPr>
              <a:spLocks noChangeAspect="1" noChangeArrowheads="1"/>
            </p:cNvSpPr>
            <p:nvPr/>
          </p:nvSpPr>
          <p:spPr bwMode="auto">
            <a:xfrm>
              <a:off x="8455374" y="2249932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22" name="Oval 326"/>
            <p:cNvSpPr>
              <a:spLocks noChangeAspect="1" noChangeArrowheads="1"/>
            </p:cNvSpPr>
            <p:nvPr/>
          </p:nvSpPr>
          <p:spPr bwMode="auto">
            <a:xfrm>
              <a:off x="8567125" y="2249932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23" name="Oval 327"/>
            <p:cNvSpPr>
              <a:spLocks noChangeAspect="1" noChangeArrowheads="1"/>
            </p:cNvSpPr>
            <p:nvPr/>
          </p:nvSpPr>
          <p:spPr bwMode="auto">
            <a:xfrm>
              <a:off x="8680386" y="2249932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24" name="Oval 328"/>
            <p:cNvSpPr>
              <a:spLocks noChangeAspect="1" noChangeArrowheads="1"/>
            </p:cNvSpPr>
            <p:nvPr/>
          </p:nvSpPr>
          <p:spPr bwMode="auto">
            <a:xfrm>
              <a:off x="8792137" y="2249932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25" name="Oval 329"/>
            <p:cNvSpPr>
              <a:spLocks noChangeAspect="1" noChangeArrowheads="1"/>
            </p:cNvSpPr>
            <p:nvPr/>
          </p:nvSpPr>
          <p:spPr bwMode="auto">
            <a:xfrm>
              <a:off x="8905398" y="2249932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26" name="Oval 330"/>
            <p:cNvSpPr>
              <a:spLocks noChangeAspect="1" noChangeArrowheads="1"/>
            </p:cNvSpPr>
            <p:nvPr/>
          </p:nvSpPr>
          <p:spPr bwMode="auto">
            <a:xfrm>
              <a:off x="9017149" y="2249932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27" name="Oval 331"/>
            <p:cNvSpPr>
              <a:spLocks noChangeAspect="1" noChangeArrowheads="1"/>
            </p:cNvSpPr>
            <p:nvPr/>
          </p:nvSpPr>
          <p:spPr bwMode="auto">
            <a:xfrm>
              <a:off x="9130409" y="2249932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28" name="Oval 332"/>
            <p:cNvSpPr>
              <a:spLocks noChangeAspect="1" noChangeArrowheads="1"/>
            </p:cNvSpPr>
            <p:nvPr/>
          </p:nvSpPr>
          <p:spPr bwMode="auto">
            <a:xfrm>
              <a:off x="9242160" y="2249932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29" name="Oval 333"/>
            <p:cNvSpPr>
              <a:spLocks noChangeAspect="1" noChangeArrowheads="1"/>
            </p:cNvSpPr>
            <p:nvPr/>
          </p:nvSpPr>
          <p:spPr bwMode="auto">
            <a:xfrm>
              <a:off x="9355422" y="2249932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30" name="Oval 334"/>
            <p:cNvSpPr>
              <a:spLocks noChangeAspect="1" noChangeArrowheads="1"/>
            </p:cNvSpPr>
            <p:nvPr/>
          </p:nvSpPr>
          <p:spPr bwMode="auto">
            <a:xfrm>
              <a:off x="9467172" y="2249932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31" name="Oval 335"/>
            <p:cNvSpPr>
              <a:spLocks noChangeAspect="1" noChangeArrowheads="1"/>
            </p:cNvSpPr>
            <p:nvPr/>
          </p:nvSpPr>
          <p:spPr bwMode="auto">
            <a:xfrm>
              <a:off x="9580433" y="2249932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32" name="Oval 336"/>
            <p:cNvSpPr>
              <a:spLocks noChangeAspect="1" noChangeArrowheads="1"/>
            </p:cNvSpPr>
            <p:nvPr/>
          </p:nvSpPr>
          <p:spPr bwMode="auto">
            <a:xfrm>
              <a:off x="9692183" y="2249932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33" name="Oval 337"/>
            <p:cNvSpPr>
              <a:spLocks noChangeAspect="1" noChangeArrowheads="1"/>
            </p:cNvSpPr>
            <p:nvPr/>
          </p:nvSpPr>
          <p:spPr bwMode="auto">
            <a:xfrm>
              <a:off x="9805444" y="2249932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34" name="Oval 338"/>
            <p:cNvSpPr>
              <a:spLocks noChangeAspect="1" noChangeArrowheads="1"/>
            </p:cNvSpPr>
            <p:nvPr/>
          </p:nvSpPr>
          <p:spPr bwMode="auto">
            <a:xfrm>
              <a:off x="1703512" y="2249932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35" name="Oval 339"/>
            <p:cNvSpPr>
              <a:spLocks noChangeAspect="1" noChangeArrowheads="1"/>
            </p:cNvSpPr>
            <p:nvPr/>
          </p:nvSpPr>
          <p:spPr bwMode="auto">
            <a:xfrm>
              <a:off x="1815263" y="2249932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36" name="Oval 340"/>
            <p:cNvSpPr>
              <a:spLocks noChangeAspect="1" noChangeArrowheads="1"/>
            </p:cNvSpPr>
            <p:nvPr/>
          </p:nvSpPr>
          <p:spPr bwMode="auto">
            <a:xfrm>
              <a:off x="1928524" y="2249932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37" name="Oval 341"/>
            <p:cNvSpPr>
              <a:spLocks noChangeAspect="1" noChangeArrowheads="1"/>
            </p:cNvSpPr>
            <p:nvPr/>
          </p:nvSpPr>
          <p:spPr bwMode="auto">
            <a:xfrm>
              <a:off x="2040275" y="2249932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38" name="Oval 342"/>
            <p:cNvSpPr>
              <a:spLocks noChangeAspect="1" noChangeArrowheads="1"/>
            </p:cNvSpPr>
            <p:nvPr/>
          </p:nvSpPr>
          <p:spPr bwMode="auto">
            <a:xfrm>
              <a:off x="2153536" y="2354767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39" name="Oval 343"/>
            <p:cNvSpPr>
              <a:spLocks noChangeAspect="1" noChangeArrowheads="1"/>
            </p:cNvSpPr>
            <p:nvPr/>
          </p:nvSpPr>
          <p:spPr bwMode="auto">
            <a:xfrm>
              <a:off x="2265287" y="2354767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40" name="Oval 344"/>
            <p:cNvSpPr>
              <a:spLocks noChangeAspect="1" noChangeArrowheads="1"/>
            </p:cNvSpPr>
            <p:nvPr/>
          </p:nvSpPr>
          <p:spPr bwMode="auto">
            <a:xfrm>
              <a:off x="2378548" y="235476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41" name="Oval 345"/>
            <p:cNvSpPr>
              <a:spLocks noChangeAspect="1" noChangeArrowheads="1"/>
            </p:cNvSpPr>
            <p:nvPr/>
          </p:nvSpPr>
          <p:spPr bwMode="auto">
            <a:xfrm>
              <a:off x="2490298" y="235476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42" name="Oval 346"/>
            <p:cNvSpPr>
              <a:spLocks noChangeAspect="1" noChangeArrowheads="1"/>
            </p:cNvSpPr>
            <p:nvPr/>
          </p:nvSpPr>
          <p:spPr bwMode="auto">
            <a:xfrm>
              <a:off x="2603559" y="2354767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43" name="Oval 347"/>
            <p:cNvSpPr>
              <a:spLocks noChangeAspect="1" noChangeArrowheads="1"/>
            </p:cNvSpPr>
            <p:nvPr/>
          </p:nvSpPr>
          <p:spPr bwMode="auto">
            <a:xfrm>
              <a:off x="2715309" y="2354767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44" name="Oval 348"/>
            <p:cNvSpPr>
              <a:spLocks noChangeAspect="1" noChangeArrowheads="1"/>
            </p:cNvSpPr>
            <p:nvPr/>
          </p:nvSpPr>
          <p:spPr bwMode="auto">
            <a:xfrm>
              <a:off x="2828571" y="235476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45" name="Oval 349"/>
            <p:cNvSpPr>
              <a:spLocks noChangeAspect="1" noChangeArrowheads="1"/>
            </p:cNvSpPr>
            <p:nvPr/>
          </p:nvSpPr>
          <p:spPr bwMode="auto">
            <a:xfrm>
              <a:off x="2940322" y="235476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46" name="Oval 350"/>
            <p:cNvSpPr>
              <a:spLocks noChangeAspect="1" noChangeArrowheads="1"/>
            </p:cNvSpPr>
            <p:nvPr/>
          </p:nvSpPr>
          <p:spPr bwMode="auto">
            <a:xfrm>
              <a:off x="3053582" y="2354767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47" name="Oval 351"/>
            <p:cNvSpPr>
              <a:spLocks noChangeAspect="1" noChangeArrowheads="1"/>
            </p:cNvSpPr>
            <p:nvPr/>
          </p:nvSpPr>
          <p:spPr bwMode="auto">
            <a:xfrm>
              <a:off x="3165333" y="2354767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48" name="Oval 352"/>
            <p:cNvSpPr>
              <a:spLocks noChangeAspect="1" noChangeArrowheads="1"/>
            </p:cNvSpPr>
            <p:nvPr/>
          </p:nvSpPr>
          <p:spPr bwMode="auto">
            <a:xfrm>
              <a:off x="3278594" y="235476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49" name="Oval 353"/>
            <p:cNvSpPr>
              <a:spLocks noChangeAspect="1" noChangeArrowheads="1"/>
            </p:cNvSpPr>
            <p:nvPr/>
          </p:nvSpPr>
          <p:spPr bwMode="auto">
            <a:xfrm>
              <a:off x="3390345" y="235476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50" name="Oval 354"/>
            <p:cNvSpPr>
              <a:spLocks noChangeAspect="1" noChangeArrowheads="1"/>
            </p:cNvSpPr>
            <p:nvPr/>
          </p:nvSpPr>
          <p:spPr bwMode="auto">
            <a:xfrm>
              <a:off x="3840369" y="235476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51" name="Oval 355"/>
            <p:cNvSpPr>
              <a:spLocks noChangeAspect="1" noChangeArrowheads="1"/>
            </p:cNvSpPr>
            <p:nvPr/>
          </p:nvSpPr>
          <p:spPr bwMode="auto">
            <a:xfrm>
              <a:off x="4628665" y="235476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52" name="Oval 356"/>
            <p:cNvSpPr>
              <a:spLocks noChangeAspect="1" noChangeArrowheads="1"/>
            </p:cNvSpPr>
            <p:nvPr/>
          </p:nvSpPr>
          <p:spPr bwMode="auto">
            <a:xfrm>
              <a:off x="5078688" y="2249932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53" name="Oval 357"/>
            <p:cNvSpPr>
              <a:spLocks noChangeAspect="1" noChangeArrowheads="1"/>
            </p:cNvSpPr>
            <p:nvPr/>
          </p:nvSpPr>
          <p:spPr bwMode="auto">
            <a:xfrm>
              <a:off x="5753723" y="2354767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54" name="Oval 358"/>
            <p:cNvSpPr>
              <a:spLocks noChangeAspect="1" noChangeArrowheads="1"/>
            </p:cNvSpPr>
            <p:nvPr/>
          </p:nvSpPr>
          <p:spPr bwMode="auto">
            <a:xfrm>
              <a:off x="5866984" y="235476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55" name="Oval 359"/>
            <p:cNvSpPr>
              <a:spLocks noChangeAspect="1" noChangeArrowheads="1"/>
            </p:cNvSpPr>
            <p:nvPr/>
          </p:nvSpPr>
          <p:spPr bwMode="auto">
            <a:xfrm>
              <a:off x="5978735" y="235476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56" name="Oval 360"/>
            <p:cNvSpPr>
              <a:spLocks noChangeAspect="1" noChangeArrowheads="1"/>
            </p:cNvSpPr>
            <p:nvPr/>
          </p:nvSpPr>
          <p:spPr bwMode="auto">
            <a:xfrm>
              <a:off x="6203747" y="2354767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57" name="Oval 361"/>
            <p:cNvSpPr>
              <a:spLocks noChangeAspect="1" noChangeArrowheads="1"/>
            </p:cNvSpPr>
            <p:nvPr/>
          </p:nvSpPr>
          <p:spPr bwMode="auto">
            <a:xfrm>
              <a:off x="6317008" y="235476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58" name="Oval 362"/>
            <p:cNvSpPr>
              <a:spLocks noChangeAspect="1" noChangeArrowheads="1"/>
            </p:cNvSpPr>
            <p:nvPr/>
          </p:nvSpPr>
          <p:spPr bwMode="auto">
            <a:xfrm>
              <a:off x="6428759" y="235476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59" name="Oval 363"/>
            <p:cNvSpPr>
              <a:spLocks noChangeAspect="1" noChangeArrowheads="1"/>
            </p:cNvSpPr>
            <p:nvPr/>
          </p:nvSpPr>
          <p:spPr bwMode="auto">
            <a:xfrm>
              <a:off x="6542019" y="2354767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60" name="Oval 364"/>
            <p:cNvSpPr>
              <a:spLocks noChangeAspect="1" noChangeArrowheads="1"/>
            </p:cNvSpPr>
            <p:nvPr/>
          </p:nvSpPr>
          <p:spPr bwMode="auto">
            <a:xfrm>
              <a:off x="6653770" y="2354767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61" name="Oval 365"/>
            <p:cNvSpPr>
              <a:spLocks noChangeAspect="1" noChangeArrowheads="1"/>
            </p:cNvSpPr>
            <p:nvPr/>
          </p:nvSpPr>
          <p:spPr bwMode="auto">
            <a:xfrm>
              <a:off x="6767032" y="235476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62" name="Oval 366"/>
            <p:cNvSpPr>
              <a:spLocks noChangeAspect="1" noChangeArrowheads="1"/>
            </p:cNvSpPr>
            <p:nvPr/>
          </p:nvSpPr>
          <p:spPr bwMode="auto">
            <a:xfrm>
              <a:off x="6878783" y="235476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63" name="Oval 367"/>
            <p:cNvSpPr>
              <a:spLocks noChangeAspect="1" noChangeArrowheads="1"/>
            </p:cNvSpPr>
            <p:nvPr/>
          </p:nvSpPr>
          <p:spPr bwMode="auto">
            <a:xfrm>
              <a:off x="6992043" y="2354767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64" name="Oval 368"/>
            <p:cNvSpPr>
              <a:spLocks noChangeAspect="1" noChangeArrowheads="1"/>
            </p:cNvSpPr>
            <p:nvPr/>
          </p:nvSpPr>
          <p:spPr bwMode="auto">
            <a:xfrm>
              <a:off x="7103793" y="2354767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65" name="Oval 369"/>
            <p:cNvSpPr>
              <a:spLocks noChangeAspect="1" noChangeArrowheads="1"/>
            </p:cNvSpPr>
            <p:nvPr/>
          </p:nvSpPr>
          <p:spPr bwMode="auto">
            <a:xfrm>
              <a:off x="7217055" y="235476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66" name="Oval 370"/>
            <p:cNvSpPr>
              <a:spLocks noChangeAspect="1" noChangeArrowheads="1"/>
            </p:cNvSpPr>
            <p:nvPr/>
          </p:nvSpPr>
          <p:spPr bwMode="auto">
            <a:xfrm>
              <a:off x="7330316" y="2354767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67" name="Oval 371"/>
            <p:cNvSpPr>
              <a:spLocks noChangeAspect="1" noChangeArrowheads="1"/>
            </p:cNvSpPr>
            <p:nvPr/>
          </p:nvSpPr>
          <p:spPr bwMode="auto">
            <a:xfrm>
              <a:off x="7442066" y="2354767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68" name="Oval 372"/>
            <p:cNvSpPr>
              <a:spLocks noChangeAspect="1" noChangeArrowheads="1"/>
            </p:cNvSpPr>
            <p:nvPr/>
          </p:nvSpPr>
          <p:spPr bwMode="auto">
            <a:xfrm>
              <a:off x="7555328" y="235476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69" name="Oval 373"/>
            <p:cNvSpPr>
              <a:spLocks noChangeAspect="1" noChangeArrowheads="1"/>
            </p:cNvSpPr>
            <p:nvPr/>
          </p:nvSpPr>
          <p:spPr bwMode="auto">
            <a:xfrm>
              <a:off x="7667078" y="235476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70" name="Oval 374"/>
            <p:cNvSpPr>
              <a:spLocks noChangeAspect="1" noChangeArrowheads="1"/>
            </p:cNvSpPr>
            <p:nvPr/>
          </p:nvSpPr>
          <p:spPr bwMode="auto">
            <a:xfrm>
              <a:off x="7780338" y="2354767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71" name="Oval 375"/>
            <p:cNvSpPr>
              <a:spLocks noChangeAspect="1" noChangeArrowheads="1"/>
            </p:cNvSpPr>
            <p:nvPr/>
          </p:nvSpPr>
          <p:spPr bwMode="auto">
            <a:xfrm>
              <a:off x="7892089" y="2354767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72" name="Oval 376"/>
            <p:cNvSpPr>
              <a:spLocks noChangeAspect="1" noChangeArrowheads="1"/>
            </p:cNvSpPr>
            <p:nvPr/>
          </p:nvSpPr>
          <p:spPr bwMode="auto">
            <a:xfrm>
              <a:off x="8005351" y="235476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73" name="Oval 377"/>
            <p:cNvSpPr>
              <a:spLocks noChangeAspect="1" noChangeArrowheads="1"/>
            </p:cNvSpPr>
            <p:nvPr/>
          </p:nvSpPr>
          <p:spPr bwMode="auto">
            <a:xfrm>
              <a:off x="8117102" y="235476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74" name="Oval 378"/>
            <p:cNvSpPr>
              <a:spLocks noChangeAspect="1" noChangeArrowheads="1"/>
            </p:cNvSpPr>
            <p:nvPr/>
          </p:nvSpPr>
          <p:spPr bwMode="auto">
            <a:xfrm>
              <a:off x="8230362" y="2354767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75" name="Oval 379"/>
            <p:cNvSpPr>
              <a:spLocks noChangeAspect="1" noChangeArrowheads="1"/>
            </p:cNvSpPr>
            <p:nvPr/>
          </p:nvSpPr>
          <p:spPr bwMode="auto">
            <a:xfrm>
              <a:off x="8342113" y="2354767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76" name="Oval 380"/>
            <p:cNvSpPr>
              <a:spLocks noChangeAspect="1" noChangeArrowheads="1"/>
            </p:cNvSpPr>
            <p:nvPr/>
          </p:nvSpPr>
          <p:spPr bwMode="auto">
            <a:xfrm>
              <a:off x="8455374" y="235476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77" name="Oval 381"/>
            <p:cNvSpPr>
              <a:spLocks noChangeAspect="1" noChangeArrowheads="1"/>
            </p:cNvSpPr>
            <p:nvPr/>
          </p:nvSpPr>
          <p:spPr bwMode="auto">
            <a:xfrm>
              <a:off x="8567125" y="235476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78" name="Oval 382"/>
            <p:cNvSpPr>
              <a:spLocks noChangeAspect="1" noChangeArrowheads="1"/>
            </p:cNvSpPr>
            <p:nvPr/>
          </p:nvSpPr>
          <p:spPr bwMode="auto">
            <a:xfrm>
              <a:off x="8680386" y="2354767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79" name="Oval 383"/>
            <p:cNvSpPr>
              <a:spLocks noChangeAspect="1" noChangeArrowheads="1"/>
            </p:cNvSpPr>
            <p:nvPr/>
          </p:nvSpPr>
          <p:spPr bwMode="auto">
            <a:xfrm>
              <a:off x="8792137" y="2354767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80" name="Oval 384"/>
            <p:cNvSpPr>
              <a:spLocks noChangeAspect="1" noChangeArrowheads="1"/>
            </p:cNvSpPr>
            <p:nvPr/>
          </p:nvSpPr>
          <p:spPr bwMode="auto">
            <a:xfrm>
              <a:off x="8905398" y="235476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81" name="Oval 385"/>
            <p:cNvSpPr>
              <a:spLocks noChangeAspect="1" noChangeArrowheads="1"/>
            </p:cNvSpPr>
            <p:nvPr/>
          </p:nvSpPr>
          <p:spPr bwMode="auto">
            <a:xfrm>
              <a:off x="9017149" y="235476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82" name="Oval 386"/>
            <p:cNvSpPr>
              <a:spLocks noChangeAspect="1" noChangeArrowheads="1"/>
            </p:cNvSpPr>
            <p:nvPr/>
          </p:nvSpPr>
          <p:spPr bwMode="auto">
            <a:xfrm>
              <a:off x="9130409" y="2354767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83" name="Oval 387"/>
            <p:cNvSpPr>
              <a:spLocks noChangeAspect="1" noChangeArrowheads="1"/>
            </p:cNvSpPr>
            <p:nvPr/>
          </p:nvSpPr>
          <p:spPr bwMode="auto">
            <a:xfrm>
              <a:off x="9242160" y="2354767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84" name="Oval 388"/>
            <p:cNvSpPr>
              <a:spLocks noChangeAspect="1" noChangeArrowheads="1"/>
            </p:cNvSpPr>
            <p:nvPr/>
          </p:nvSpPr>
          <p:spPr bwMode="auto">
            <a:xfrm>
              <a:off x="9355422" y="235476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85" name="Oval 389"/>
            <p:cNvSpPr>
              <a:spLocks noChangeAspect="1" noChangeArrowheads="1"/>
            </p:cNvSpPr>
            <p:nvPr/>
          </p:nvSpPr>
          <p:spPr bwMode="auto">
            <a:xfrm>
              <a:off x="9467172" y="235476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86" name="Oval 390"/>
            <p:cNvSpPr>
              <a:spLocks noChangeAspect="1" noChangeArrowheads="1"/>
            </p:cNvSpPr>
            <p:nvPr/>
          </p:nvSpPr>
          <p:spPr bwMode="auto">
            <a:xfrm>
              <a:off x="9580433" y="2354767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87" name="Oval 391"/>
            <p:cNvSpPr>
              <a:spLocks noChangeAspect="1" noChangeArrowheads="1"/>
            </p:cNvSpPr>
            <p:nvPr/>
          </p:nvSpPr>
          <p:spPr bwMode="auto">
            <a:xfrm>
              <a:off x="9692183" y="2354767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88" name="Oval 392"/>
            <p:cNvSpPr>
              <a:spLocks noChangeAspect="1" noChangeArrowheads="1"/>
            </p:cNvSpPr>
            <p:nvPr/>
          </p:nvSpPr>
          <p:spPr bwMode="auto">
            <a:xfrm>
              <a:off x="1703512" y="2354767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89" name="Oval 393"/>
            <p:cNvSpPr>
              <a:spLocks noChangeAspect="1" noChangeArrowheads="1"/>
            </p:cNvSpPr>
            <p:nvPr/>
          </p:nvSpPr>
          <p:spPr bwMode="auto">
            <a:xfrm>
              <a:off x="1815263" y="2354767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90" name="Oval 394"/>
            <p:cNvSpPr>
              <a:spLocks noChangeAspect="1" noChangeArrowheads="1"/>
            </p:cNvSpPr>
            <p:nvPr/>
          </p:nvSpPr>
          <p:spPr bwMode="auto">
            <a:xfrm>
              <a:off x="1928524" y="235476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91" name="Oval 395"/>
            <p:cNvSpPr>
              <a:spLocks noChangeAspect="1" noChangeArrowheads="1"/>
            </p:cNvSpPr>
            <p:nvPr/>
          </p:nvSpPr>
          <p:spPr bwMode="auto">
            <a:xfrm>
              <a:off x="2040275" y="235476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92" name="Oval 396"/>
            <p:cNvSpPr>
              <a:spLocks noChangeAspect="1" noChangeArrowheads="1"/>
            </p:cNvSpPr>
            <p:nvPr/>
          </p:nvSpPr>
          <p:spPr bwMode="auto">
            <a:xfrm>
              <a:off x="2490298" y="2459601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93" name="Oval 397"/>
            <p:cNvSpPr>
              <a:spLocks noChangeAspect="1" noChangeArrowheads="1"/>
            </p:cNvSpPr>
            <p:nvPr/>
          </p:nvSpPr>
          <p:spPr bwMode="auto">
            <a:xfrm>
              <a:off x="2603559" y="2459601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94" name="Oval 398"/>
            <p:cNvSpPr>
              <a:spLocks noChangeAspect="1" noChangeArrowheads="1"/>
            </p:cNvSpPr>
            <p:nvPr/>
          </p:nvSpPr>
          <p:spPr bwMode="auto">
            <a:xfrm>
              <a:off x="2715309" y="2459601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95" name="Oval 399"/>
            <p:cNvSpPr>
              <a:spLocks noChangeAspect="1" noChangeArrowheads="1"/>
            </p:cNvSpPr>
            <p:nvPr/>
          </p:nvSpPr>
          <p:spPr bwMode="auto">
            <a:xfrm>
              <a:off x="2828571" y="2459601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96" name="Oval 400"/>
            <p:cNvSpPr>
              <a:spLocks noChangeAspect="1" noChangeArrowheads="1"/>
            </p:cNvSpPr>
            <p:nvPr/>
          </p:nvSpPr>
          <p:spPr bwMode="auto">
            <a:xfrm>
              <a:off x="2940322" y="2459601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97" name="Oval 401"/>
            <p:cNvSpPr>
              <a:spLocks noChangeAspect="1" noChangeArrowheads="1"/>
            </p:cNvSpPr>
            <p:nvPr/>
          </p:nvSpPr>
          <p:spPr bwMode="auto">
            <a:xfrm>
              <a:off x="3053582" y="2459601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98" name="Oval 402"/>
            <p:cNvSpPr>
              <a:spLocks noChangeAspect="1" noChangeArrowheads="1"/>
            </p:cNvSpPr>
            <p:nvPr/>
          </p:nvSpPr>
          <p:spPr bwMode="auto">
            <a:xfrm>
              <a:off x="3165333" y="2459601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99" name="Oval 403"/>
            <p:cNvSpPr>
              <a:spLocks noChangeAspect="1" noChangeArrowheads="1"/>
            </p:cNvSpPr>
            <p:nvPr/>
          </p:nvSpPr>
          <p:spPr bwMode="auto">
            <a:xfrm>
              <a:off x="3278594" y="2459601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00" name="Oval 404"/>
            <p:cNvSpPr>
              <a:spLocks noChangeAspect="1" noChangeArrowheads="1"/>
            </p:cNvSpPr>
            <p:nvPr/>
          </p:nvSpPr>
          <p:spPr bwMode="auto">
            <a:xfrm>
              <a:off x="3390345" y="2459601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01" name="Oval 405"/>
            <p:cNvSpPr>
              <a:spLocks noChangeAspect="1" noChangeArrowheads="1"/>
            </p:cNvSpPr>
            <p:nvPr/>
          </p:nvSpPr>
          <p:spPr bwMode="auto">
            <a:xfrm>
              <a:off x="3840369" y="2459601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02" name="Oval 406"/>
            <p:cNvSpPr>
              <a:spLocks noChangeAspect="1" noChangeArrowheads="1"/>
            </p:cNvSpPr>
            <p:nvPr/>
          </p:nvSpPr>
          <p:spPr bwMode="auto">
            <a:xfrm>
              <a:off x="3953629" y="2459601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03" name="Oval 407"/>
            <p:cNvSpPr>
              <a:spLocks noChangeAspect="1" noChangeArrowheads="1"/>
            </p:cNvSpPr>
            <p:nvPr/>
          </p:nvSpPr>
          <p:spPr bwMode="auto">
            <a:xfrm>
              <a:off x="4065380" y="2459601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04" name="Oval 408"/>
            <p:cNvSpPr>
              <a:spLocks noChangeAspect="1" noChangeArrowheads="1"/>
            </p:cNvSpPr>
            <p:nvPr/>
          </p:nvSpPr>
          <p:spPr bwMode="auto">
            <a:xfrm>
              <a:off x="5528712" y="2459601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05" name="Oval 409"/>
            <p:cNvSpPr>
              <a:spLocks noChangeAspect="1" noChangeArrowheads="1"/>
            </p:cNvSpPr>
            <p:nvPr/>
          </p:nvSpPr>
          <p:spPr bwMode="auto">
            <a:xfrm>
              <a:off x="5753723" y="2459601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06" name="Oval 410"/>
            <p:cNvSpPr>
              <a:spLocks noChangeAspect="1" noChangeArrowheads="1"/>
            </p:cNvSpPr>
            <p:nvPr/>
          </p:nvSpPr>
          <p:spPr bwMode="auto">
            <a:xfrm>
              <a:off x="5866984" y="2459601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07" name="Oval 411"/>
            <p:cNvSpPr>
              <a:spLocks noChangeAspect="1" noChangeArrowheads="1"/>
            </p:cNvSpPr>
            <p:nvPr/>
          </p:nvSpPr>
          <p:spPr bwMode="auto">
            <a:xfrm>
              <a:off x="5978735" y="2459601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08" name="Oval 412"/>
            <p:cNvSpPr>
              <a:spLocks noChangeAspect="1" noChangeArrowheads="1"/>
            </p:cNvSpPr>
            <p:nvPr/>
          </p:nvSpPr>
          <p:spPr bwMode="auto">
            <a:xfrm>
              <a:off x="6203747" y="2459601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09" name="Oval 413"/>
            <p:cNvSpPr>
              <a:spLocks noChangeAspect="1" noChangeArrowheads="1"/>
            </p:cNvSpPr>
            <p:nvPr/>
          </p:nvSpPr>
          <p:spPr bwMode="auto">
            <a:xfrm>
              <a:off x="6317008" y="2459601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10" name="Oval 414"/>
            <p:cNvSpPr>
              <a:spLocks noChangeAspect="1" noChangeArrowheads="1"/>
            </p:cNvSpPr>
            <p:nvPr/>
          </p:nvSpPr>
          <p:spPr bwMode="auto">
            <a:xfrm>
              <a:off x="6428759" y="2459601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11" name="Oval 415"/>
            <p:cNvSpPr>
              <a:spLocks noChangeAspect="1" noChangeArrowheads="1"/>
            </p:cNvSpPr>
            <p:nvPr/>
          </p:nvSpPr>
          <p:spPr bwMode="auto">
            <a:xfrm>
              <a:off x="6542019" y="2459601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12" name="Oval 416"/>
            <p:cNvSpPr>
              <a:spLocks noChangeAspect="1" noChangeArrowheads="1"/>
            </p:cNvSpPr>
            <p:nvPr/>
          </p:nvSpPr>
          <p:spPr bwMode="auto">
            <a:xfrm>
              <a:off x="6653770" y="2459601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13" name="Oval 417"/>
            <p:cNvSpPr>
              <a:spLocks noChangeAspect="1" noChangeArrowheads="1"/>
            </p:cNvSpPr>
            <p:nvPr/>
          </p:nvSpPr>
          <p:spPr bwMode="auto">
            <a:xfrm>
              <a:off x="6767032" y="2459601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14" name="Oval 418"/>
            <p:cNvSpPr>
              <a:spLocks noChangeAspect="1" noChangeArrowheads="1"/>
            </p:cNvSpPr>
            <p:nvPr/>
          </p:nvSpPr>
          <p:spPr bwMode="auto">
            <a:xfrm>
              <a:off x="6878783" y="2459601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15" name="Oval 419"/>
            <p:cNvSpPr>
              <a:spLocks noChangeAspect="1" noChangeArrowheads="1"/>
            </p:cNvSpPr>
            <p:nvPr/>
          </p:nvSpPr>
          <p:spPr bwMode="auto">
            <a:xfrm>
              <a:off x="6992043" y="2459601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16" name="Oval 420"/>
            <p:cNvSpPr>
              <a:spLocks noChangeAspect="1" noChangeArrowheads="1"/>
            </p:cNvSpPr>
            <p:nvPr/>
          </p:nvSpPr>
          <p:spPr bwMode="auto">
            <a:xfrm>
              <a:off x="7103793" y="2459601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17" name="Oval 421"/>
            <p:cNvSpPr>
              <a:spLocks noChangeAspect="1" noChangeArrowheads="1"/>
            </p:cNvSpPr>
            <p:nvPr/>
          </p:nvSpPr>
          <p:spPr bwMode="auto">
            <a:xfrm>
              <a:off x="7217055" y="2459601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18" name="Oval 422"/>
            <p:cNvSpPr>
              <a:spLocks noChangeAspect="1" noChangeArrowheads="1"/>
            </p:cNvSpPr>
            <p:nvPr/>
          </p:nvSpPr>
          <p:spPr bwMode="auto">
            <a:xfrm>
              <a:off x="7330316" y="2459601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19" name="Oval 423"/>
            <p:cNvSpPr>
              <a:spLocks noChangeAspect="1" noChangeArrowheads="1"/>
            </p:cNvSpPr>
            <p:nvPr/>
          </p:nvSpPr>
          <p:spPr bwMode="auto">
            <a:xfrm>
              <a:off x="7442066" y="2459601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20" name="Oval 424"/>
            <p:cNvSpPr>
              <a:spLocks noChangeAspect="1" noChangeArrowheads="1"/>
            </p:cNvSpPr>
            <p:nvPr/>
          </p:nvSpPr>
          <p:spPr bwMode="auto">
            <a:xfrm>
              <a:off x="7555328" y="2459601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21" name="Oval 425"/>
            <p:cNvSpPr>
              <a:spLocks noChangeAspect="1" noChangeArrowheads="1"/>
            </p:cNvSpPr>
            <p:nvPr/>
          </p:nvSpPr>
          <p:spPr bwMode="auto">
            <a:xfrm>
              <a:off x="7667078" y="2459601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22" name="Oval 426"/>
            <p:cNvSpPr>
              <a:spLocks noChangeAspect="1" noChangeArrowheads="1"/>
            </p:cNvSpPr>
            <p:nvPr/>
          </p:nvSpPr>
          <p:spPr bwMode="auto">
            <a:xfrm>
              <a:off x="7780338" y="2459601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23" name="Oval 427"/>
            <p:cNvSpPr>
              <a:spLocks noChangeAspect="1" noChangeArrowheads="1"/>
            </p:cNvSpPr>
            <p:nvPr/>
          </p:nvSpPr>
          <p:spPr bwMode="auto">
            <a:xfrm>
              <a:off x="7892089" y="2459601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24" name="Oval 428"/>
            <p:cNvSpPr>
              <a:spLocks noChangeAspect="1" noChangeArrowheads="1"/>
            </p:cNvSpPr>
            <p:nvPr/>
          </p:nvSpPr>
          <p:spPr bwMode="auto">
            <a:xfrm>
              <a:off x="8005351" y="2459601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25" name="Oval 429"/>
            <p:cNvSpPr>
              <a:spLocks noChangeAspect="1" noChangeArrowheads="1"/>
            </p:cNvSpPr>
            <p:nvPr/>
          </p:nvSpPr>
          <p:spPr bwMode="auto">
            <a:xfrm>
              <a:off x="8117102" y="2459601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26" name="Oval 430"/>
            <p:cNvSpPr>
              <a:spLocks noChangeAspect="1" noChangeArrowheads="1"/>
            </p:cNvSpPr>
            <p:nvPr/>
          </p:nvSpPr>
          <p:spPr bwMode="auto">
            <a:xfrm>
              <a:off x="8230362" y="2459601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27" name="Oval 431"/>
            <p:cNvSpPr>
              <a:spLocks noChangeAspect="1" noChangeArrowheads="1"/>
            </p:cNvSpPr>
            <p:nvPr/>
          </p:nvSpPr>
          <p:spPr bwMode="auto">
            <a:xfrm>
              <a:off x="8342113" y="2459601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28" name="Oval 432"/>
            <p:cNvSpPr>
              <a:spLocks noChangeAspect="1" noChangeArrowheads="1"/>
            </p:cNvSpPr>
            <p:nvPr/>
          </p:nvSpPr>
          <p:spPr bwMode="auto">
            <a:xfrm>
              <a:off x="8455374" y="2459601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29" name="Oval 433"/>
            <p:cNvSpPr>
              <a:spLocks noChangeAspect="1" noChangeArrowheads="1"/>
            </p:cNvSpPr>
            <p:nvPr/>
          </p:nvSpPr>
          <p:spPr bwMode="auto">
            <a:xfrm>
              <a:off x="8567125" y="2459601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30" name="Oval 434"/>
            <p:cNvSpPr>
              <a:spLocks noChangeAspect="1" noChangeArrowheads="1"/>
            </p:cNvSpPr>
            <p:nvPr/>
          </p:nvSpPr>
          <p:spPr bwMode="auto">
            <a:xfrm>
              <a:off x="8680386" y="2459601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31" name="Oval 435"/>
            <p:cNvSpPr>
              <a:spLocks noChangeAspect="1" noChangeArrowheads="1"/>
            </p:cNvSpPr>
            <p:nvPr/>
          </p:nvSpPr>
          <p:spPr bwMode="auto">
            <a:xfrm>
              <a:off x="8792137" y="2459601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32" name="Oval 436"/>
            <p:cNvSpPr>
              <a:spLocks noChangeAspect="1" noChangeArrowheads="1"/>
            </p:cNvSpPr>
            <p:nvPr/>
          </p:nvSpPr>
          <p:spPr bwMode="auto">
            <a:xfrm>
              <a:off x="8905398" y="2459601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33" name="Oval 437"/>
            <p:cNvSpPr>
              <a:spLocks noChangeAspect="1" noChangeArrowheads="1"/>
            </p:cNvSpPr>
            <p:nvPr/>
          </p:nvSpPr>
          <p:spPr bwMode="auto">
            <a:xfrm>
              <a:off x="9355422" y="2459601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34" name="Oval 438"/>
            <p:cNvSpPr>
              <a:spLocks noChangeAspect="1" noChangeArrowheads="1"/>
            </p:cNvSpPr>
            <p:nvPr/>
          </p:nvSpPr>
          <p:spPr bwMode="auto">
            <a:xfrm>
              <a:off x="9467172" y="2459601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35" name="Oval 439"/>
            <p:cNvSpPr>
              <a:spLocks noChangeAspect="1" noChangeArrowheads="1"/>
            </p:cNvSpPr>
            <p:nvPr/>
          </p:nvSpPr>
          <p:spPr bwMode="auto">
            <a:xfrm>
              <a:off x="1815263" y="2459601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36" name="Oval 440"/>
            <p:cNvSpPr>
              <a:spLocks noChangeAspect="1" noChangeArrowheads="1"/>
            </p:cNvSpPr>
            <p:nvPr/>
          </p:nvSpPr>
          <p:spPr bwMode="auto">
            <a:xfrm>
              <a:off x="1928524" y="2459601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37" name="Oval 441"/>
            <p:cNvSpPr>
              <a:spLocks noChangeAspect="1" noChangeArrowheads="1"/>
            </p:cNvSpPr>
            <p:nvPr/>
          </p:nvSpPr>
          <p:spPr bwMode="auto">
            <a:xfrm>
              <a:off x="2040275" y="2459601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38" name="Oval 442"/>
            <p:cNvSpPr>
              <a:spLocks noChangeAspect="1" noChangeArrowheads="1"/>
            </p:cNvSpPr>
            <p:nvPr/>
          </p:nvSpPr>
          <p:spPr bwMode="auto">
            <a:xfrm>
              <a:off x="2490298" y="2562916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39" name="Oval 443"/>
            <p:cNvSpPr>
              <a:spLocks noChangeAspect="1" noChangeArrowheads="1"/>
            </p:cNvSpPr>
            <p:nvPr/>
          </p:nvSpPr>
          <p:spPr bwMode="auto">
            <a:xfrm>
              <a:off x="2603559" y="2562916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40" name="Oval 444"/>
            <p:cNvSpPr>
              <a:spLocks noChangeAspect="1" noChangeArrowheads="1"/>
            </p:cNvSpPr>
            <p:nvPr/>
          </p:nvSpPr>
          <p:spPr bwMode="auto">
            <a:xfrm>
              <a:off x="2715309" y="2562916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41" name="Oval 445"/>
            <p:cNvSpPr>
              <a:spLocks noChangeAspect="1" noChangeArrowheads="1"/>
            </p:cNvSpPr>
            <p:nvPr/>
          </p:nvSpPr>
          <p:spPr bwMode="auto">
            <a:xfrm>
              <a:off x="2828571" y="2562916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42" name="Oval 446"/>
            <p:cNvSpPr>
              <a:spLocks noChangeAspect="1" noChangeArrowheads="1"/>
            </p:cNvSpPr>
            <p:nvPr/>
          </p:nvSpPr>
          <p:spPr bwMode="auto">
            <a:xfrm>
              <a:off x="2940322" y="2562916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43" name="Oval 447"/>
            <p:cNvSpPr>
              <a:spLocks noChangeAspect="1" noChangeArrowheads="1"/>
            </p:cNvSpPr>
            <p:nvPr/>
          </p:nvSpPr>
          <p:spPr bwMode="auto">
            <a:xfrm>
              <a:off x="3053582" y="2562916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44" name="Oval 448"/>
            <p:cNvSpPr>
              <a:spLocks noChangeAspect="1" noChangeArrowheads="1"/>
            </p:cNvSpPr>
            <p:nvPr/>
          </p:nvSpPr>
          <p:spPr bwMode="auto">
            <a:xfrm>
              <a:off x="3165333" y="2562916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45" name="Oval 449"/>
            <p:cNvSpPr>
              <a:spLocks noChangeAspect="1" noChangeArrowheads="1"/>
            </p:cNvSpPr>
            <p:nvPr/>
          </p:nvSpPr>
          <p:spPr bwMode="auto">
            <a:xfrm>
              <a:off x="3278594" y="2562916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46" name="Oval 450"/>
            <p:cNvSpPr>
              <a:spLocks noChangeAspect="1" noChangeArrowheads="1"/>
            </p:cNvSpPr>
            <p:nvPr/>
          </p:nvSpPr>
          <p:spPr bwMode="auto">
            <a:xfrm>
              <a:off x="3390345" y="2562916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47" name="Oval 451"/>
            <p:cNvSpPr>
              <a:spLocks noChangeAspect="1" noChangeArrowheads="1"/>
            </p:cNvSpPr>
            <p:nvPr/>
          </p:nvSpPr>
          <p:spPr bwMode="auto">
            <a:xfrm>
              <a:off x="3503606" y="2562916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48" name="Oval 452"/>
            <p:cNvSpPr>
              <a:spLocks noChangeAspect="1" noChangeArrowheads="1"/>
            </p:cNvSpPr>
            <p:nvPr/>
          </p:nvSpPr>
          <p:spPr bwMode="auto">
            <a:xfrm>
              <a:off x="3840369" y="2562916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49" name="Oval 453"/>
            <p:cNvSpPr>
              <a:spLocks noChangeAspect="1" noChangeArrowheads="1"/>
            </p:cNvSpPr>
            <p:nvPr/>
          </p:nvSpPr>
          <p:spPr bwMode="auto">
            <a:xfrm>
              <a:off x="3953629" y="2562916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50" name="Oval 454"/>
            <p:cNvSpPr>
              <a:spLocks noChangeAspect="1" noChangeArrowheads="1"/>
            </p:cNvSpPr>
            <p:nvPr/>
          </p:nvSpPr>
          <p:spPr bwMode="auto">
            <a:xfrm>
              <a:off x="4065380" y="2562916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51" name="Oval 455"/>
            <p:cNvSpPr>
              <a:spLocks noChangeAspect="1" noChangeArrowheads="1"/>
            </p:cNvSpPr>
            <p:nvPr/>
          </p:nvSpPr>
          <p:spPr bwMode="auto">
            <a:xfrm>
              <a:off x="4178642" y="2562916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52" name="Oval 456"/>
            <p:cNvSpPr>
              <a:spLocks noChangeAspect="1" noChangeArrowheads="1"/>
            </p:cNvSpPr>
            <p:nvPr/>
          </p:nvSpPr>
          <p:spPr bwMode="auto">
            <a:xfrm>
              <a:off x="5528712" y="2562916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53" name="Oval 457"/>
            <p:cNvSpPr>
              <a:spLocks noChangeAspect="1" noChangeArrowheads="1"/>
            </p:cNvSpPr>
            <p:nvPr/>
          </p:nvSpPr>
          <p:spPr bwMode="auto">
            <a:xfrm>
              <a:off x="5866984" y="2562916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54" name="Oval 458"/>
            <p:cNvSpPr>
              <a:spLocks noChangeAspect="1" noChangeArrowheads="1"/>
            </p:cNvSpPr>
            <p:nvPr/>
          </p:nvSpPr>
          <p:spPr bwMode="auto">
            <a:xfrm>
              <a:off x="6203747" y="2562916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55" name="Oval 459"/>
            <p:cNvSpPr>
              <a:spLocks noChangeAspect="1" noChangeArrowheads="1"/>
            </p:cNvSpPr>
            <p:nvPr/>
          </p:nvSpPr>
          <p:spPr bwMode="auto">
            <a:xfrm>
              <a:off x="6317008" y="2562916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56" name="Oval 460"/>
            <p:cNvSpPr>
              <a:spLocks noChangeAspect="1" noChangeArrowheads="1"/>
            </p:cNvSpPr>
            <p:nvPr/>
          </p:nvSpPr>
          <p:spPr bwMode="auto">
            <a:xfrm>
              <a:off x="6428759" y="2562916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57" name="Oval 461"/>
            <p:cNvSpPr>
              <a:spLocks noChangeAspect="1" noChangeArrowheads="1"/>
            </p:cNvSpPr>
            <p:nvPr/>
          </p:nvSpPr>
          <p:spPr bwMode="auto">
            <a:xfrm>
              <a:off x="6542019" y="2562916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58" name="Oval 462"/>
            <p:cNvSpPr>
              <a:spLocks noChangeAspect="1" noChangeArrowheads="1"/>
            </p:cNvSpPr>
            <p:nvPr/>
          </p:nvSpPr>
          <p:spPr bwMode="auto">
            <a:xfrm>
              <a:off x="6653770" y="2562916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59" name="Oval 463"/>
            <p:cNvSpPr>
              <a:spLocks noChangeAspect="1" noChangeArrowheads="1"/>
            </p:cNvSpPr>
            <p:nvPr/>
          </p:nvSpPr>
          <p:spPr bwMode="auto">
            <a:xfrm>
              <a:off x="6767032" y="2562916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60" name="Oval 464"/>
            <p:cNvSpPr>
              <a:spLocks noChangeAspect="1" noChangeArrowheads="1"/>
            </p:cNvSpPr>
            <p:nvPr/>
          </p:nvSpPr>
          <p:spPr bwMode="auto">
            <a:xfrm>
              <a:off x="6878783" y="2562916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61" name="Oval 465"/>
            <p:cNvSpPr>
              <a:spLocks noChangeAspect="1" noChangeArrowheads="1"/>
            </p:cNvSpPr>
            <p:nvPr/>
          </p:nvSpPr>
          <p:spPr bwMode="auto">
            <a:xfrm>
              <a:off x="6992043" y="2562916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62" name="Oval 466"/>
            <p:cNvSpPr>
              <a:spLocks noChangeAspect="1" noChangeArrowheads="1"/>
            </p:cNvSpPr>
            <p:nvPr/>
          </p:nvSpPr>
          <p:spPr bwMode="auto">
            <a:xfrm>
              <a:off x="7103793" y="2562916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63" name="Oval 467"/>
            <p:cNvSpPr>
              <a:spLocks noChangeAspect="1" noChangeArrowheads="1"/>
            </p:cNvSpPr>
            <p:nvPr/>
          </p:nvSpPr>
          <p:spPr bwMode="auto">
            <a:xfrm>
              <a:off x="7217055" y="2562916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64" name="Oval 468"/>
            <p:cNvSpPr>
              <a:spLocks noChangeAspect="1" noChangeArrowheads="1"/>
            </p:cNvSpPr>
            <p:nvPr/>
          </p:nvSpPr>
          <p:spPr bwMode="auto">
            <a:xfrm>
              <a:off x="7330316" y="2562916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65" name="Oval 469"/>
            <p:cNvSpPr>
              <a:spLocks noChangeAspect="1" noChangeArrowheads="1"/>
            </p:cNvSpPr>
            <p:nvPr/>
          </p:nvSpPr>
          <p:spPr bwMode="auto">
            <a:xfrm>
              <a:off x="7442066" y="2562916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66" name="Oval 470"/>
            <p:cNvSpPr>
              <a:spLocks noChangeAspect="1" noChangeArrowheads="1"/>
            </p:cNvSpPr>
            <p:nvPr/>
          </p:nvSpPr>
          <p:spPr bwMode="auto">
            <a:xfrm>
              <a:off x="7555328" y="2562916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67" name="Oval 471"/>
            <p:cNvSpPr>
              <a:spLocks noChangeAspect="1" noChangeArrowheads="1"/>
            </p:cNvSpPr>
            <p:nvPr/>
          </p:nvSpPr>
          <p:spPr bwMode="auto">
            <a:xfrm>
              <a:off x="7667078" y="2562916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68" name="Oval 472"/>
            <p:cNvSpPr>
              <a:spLocks noChangeAspect="1" noChangeArrowheads="1"/>
            </p:cNvSpPr>
            <p:nvPr/>
          </p:nvSpPr>
          <p:spPr bwMode="auto">
            <a:xfrm>
              <a:off x="7780338" y="2562916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69" name="Oval 473"/>
            <p:cNvSpPr>
              <a:spLocks noChangeAspect="1" noChangeArrowheads="1"/>
            </p:cNvSpPr>
            <p:nvPr/>
          </p:nvSpPr>
          <p:spPr bwMode="auto">
            <a:xfrm>
              <a:off x="7892089" y="2562916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70" name="Oval 474"/>
            <p:cNvSpPr>
              <a:spLocks noChangeAspect="1" noChangeArrowheads="1"/>
            </p:cNvSpPr>
            <p:nvPr/>
          </p:nvSpPr>
          <p:spPr bwMode="auto">
            <a:xfrm>
              <a:off x="8005351" y="2562916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71" name="Oval 475"/>
            <p:cNvSpPr>
              <a:spLocks noChangeAspect="1" noChangeArrowheads="1"/>
            </p:cNvSpPr>
            <p:nvPr/>
          </p:nvSpPr>
          <p:spPr bwMode="auto">
            <a:xfrm>
              <a:off x="8117102" y="2562916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72" name="Oval 476"/>
            <p:cNvSpPr>
              <a:spLocks noChangeAspect="1" noChangeArrowheads="1"/>
            </p:cNvSpPr>
            <p:nvPr/>
          </p:nvSpPr>
          <p:spPr bwMode="auto">
            <a:xfrm>
              <a:off x="8230362" y="2562916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73" name="Oval 477"/>
            <p:cNvSpPr>
              <a:spLocks noChangeAspect="1" noChangeArrowheads="1"/>
            </p:cNvSpPr>
            <p:nvPr/>
          </p:nvSpPr>
          <p:spPr bwMode="auto">
            <a:xfrm>
              <a:off x="8342113" y="2562916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74" name="Oval 478"/>
            <p:cNvSpPr>
              <a:spLocks noChangeAspect="1" noChangeArrowheads="1"/>
            </p:cNvSpPr>
            <p:nvPr/>
          </p:nvSpPr>
          <p:spPr bwMode="auto">
            <a:xfrm>
              <a:off x="8455374" y="2562916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75" name="Oval 479"/>
            <p:cNvSpPr>
              <a:spLocks noChangeAspect="1" noChangeArrowheads="1"/>
            </p:cNvSpPr>
            <p:nvPr/>
          </p:nvSpPr>
          <p:spPr bwMode="auto">
            <a:xfrm>
              <a:off x="8567125" y="2562916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76" name="Oval 480"/>
            <p:cNvSpPr>
              <a:spLocks noChangeAspect="1" noChangeArrowheads="1"/>
            </p:cNvSpPr>
            <p:nvPr/>
          </p:nvSpPr>
          <p:spPr bwMode="auto">
            <a:xfrm>
              <a:off x="8680386" y="2562916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77" name="Oval 481"/>
            <p:cNvSpPr>
              <a:spLocks noChangeAspect="1" noChangeArrowheads="1"/>
            </p:cNvSpPr>
            <p:nvPr/>
          </p:nvSpPr>
          <p:spPr bwMode="auto">
            <a:xfrm>
              <a:off x="8792137" y="2562916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78" name="Oval 482"/>
            <p:cNvSpPr>
              <a:spLocks noChangeAspect="1" noChangeArrowheads="1"/>
            </p:cNvSpPr>
            <p:nvPr/>
          </p:nvSpPr>
          <p:spPr bwMode="auto">
            <a:xfrm>
              <a:off x="9355422" y="2562916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79" name="Oval 483"/>
            <p:cNvSpPr>
              <a:spLocks noChangeAspect="1" noChangeArrowheads="1"/>
            </p:cNvSpPr>
            <p:nvPr/>
          </p:nvSpPr>
          <p:spPr bwMode="auto">
            <a:xfrm>
              <a:off x="9467172" y="2562916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80" name="Oval 484"/>
            <p:cNvSpPr>
              <a:spLocks noChangeAspect="1" noChangeArrowheads="1"/>
            </p:cNvSpPr>
            <p:nvPr/>
          </p:nvSpPr>
          <p:spPr bwMode="auto">
            <a:xfrm>
              <a:off x="1815263" y="2562916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81" name="Oval 485"/>
            <p:cNvSpPr>
              <a:spLocks noChangeAspect="1" noChangeArrowheads="1"/>
            </p:cNvSpPr>
            <p:nvPr/>
          </p:nvSpPr>
          <p:spPr bwMode="auto">
            <a:xfrm>
              <a:off x="2490298" y="2667751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82" name="Oval 486"/>
            <p:cNvSpPr>
              <a:spLocks noChangeAspect="1" noChangeArrowheads="1"/>
            </p:cNvSpPr>
            <p:nvPr/>
          </p:nvSpPr>
          <p:spPr bwMode="auto">
            <a:xfrm>
              <a:off x="2603559" y="2667751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83" name="Oval 487"/>
            <p:cNvSpPr>
              <a:spLocks noChangeAspect="1" noChangeArrowheads="1"/>
            </p:cNvSpPr>
            <p:nvPr/>
          </p:nvSpPr>
          <p:spPr bwMode="auto">
            <a:xfrm>
              <a:off x="2715309" y="2667751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84" name="Oval 488"/>
            <p:cNvSpPr>
              <a:spLocks noChangeAspect="1" noChangeArrowheads="1"/>
            </p:cNvSpPr>
            <p:nvPr/>
          </p:nvSpPr>
          <p:spPr bwMode="auto">
            <a:xfrm>
              <a:off x="2828571" y="2667751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85" name="Oval 489"/>
            <p:cNvSpPr>
              <a:spLocks noChangeAspect="1" noChangeArrowheads="1"/>
            </p:cNvSpPr>
            <p:nvPr/>
          </p:nvSpPr>
          <p:spPr bwMode="auto">
            <a:xfrm>
              <a:off x="2940322" y="2667751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86" name="Oval 490"/>
            <p:cNvSpPr>
              <a:spLocks noChangeAspect="1" noChangeArrowheads="1"/>
            </p:cNvSpPr>
            <p:nvPr/>
          </p:nvSpPr>
          <p:spPr bwMode="auto">
            <a:xfrm>
              <a:off x="3053582" y="2667751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87" name="Oval 491"/>
            <p:cNvSpPr>
              <a:spLocks noChangeAspect="1" noChangeArrowheads="1"/>
            </p:cNvSpPr>
            <p:nvPr/>
          </p:nvSpPr>
          <p:spPr bwMode="auto">
            <a:xfrm>
              <a:off x="3165333" y="2667751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88" name="Oval 492"/>
            <p:cNvSpPr>
              <a:spLocks noChangeAspect="1" noChangeArrowheads="1"/>
            </p:cNvSpPr>
            <p:nvPr/>
          </p:nvSpPr>
          <p:spPr bwMode="auto">
            <a:xfrm>
              <a:off x="3278594" y="2667751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89" name="Oval 493"/>
            <p:cNvSpPr>
              <a:spLocks noChangeAspect="1" noChangeArrowheads="1"/>
            </p:cNvSpPr>
            <p:nvPr/>
          </p:nvSpPr>
          <p:spPr bwMode="auto">
            <a:xfrm>
              <a:off x="3390345" y="2667751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90" name="Oval 494"/>
            <p:cNvSpPr>
              <a:spLocks noChangeAspect="1" noChangeArrowheads="1"/>
            </p:cNvSpPr>
            <p:nvPr/>
          </p:nvSpPr>
          <p:spPr bwMode="auto">
            <a:xfrm>
              <a:off x="3503606" y="2667751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91" name="Oval 495"/>
            <p:cNvSpPr>
              <a:spLocks noChangeAspect="1" noChangeArrowheads="1"/>
            </p:cNvSpPr>
            <p:nvPr/>
          </p:nvSpPr>
          <p:spPr bwMode="auto">
            <a:xfrm>
              <a:off x="3615357" y="2667751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92" name="Oval 496"/>
            <p:cNvSpPr>
              <a:spLocks noChangeAspect="1" noChangeArrowheads="1"/>
            </p:cNvSpPr>
            <p:nvPr/>
          </p:nvSpPr>
          <p:spPr bwMode="auto">
            <a:xfrm>
              <a:off x="3728618" y="2667751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93" name="Oval 497"/>
            <p:cNvSpPr>
              <a:spLocks noChangeAspect="1" noChangeArrowheads="1"/>
            </p:cNvSpPr>
            <p:nvPr/>
          </p:nvSpPr>
          <p:spPr bwMode="auto">
            <a:xfrm>
              <a:off x="3840369" y="2667751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94" name="Oval 498"/>
            <p:cNvSpPr>
              <a:spLocks noChangeAspect="1" noChangeArrowheads="1"/>
            </p:cNvSpPr>
            <p:nvPr/>
          </p:nvSpPr>
          <p:spPr bwMode="auto">
            <a:xfrm>
              <a:off x="3953629" y="2667751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95" name="Oval 499"/>
            <p:cNvSpPr>
              <a:spLocks noChangeAspect="1" noChangeArrowheads="1"/>
            </p:cNvSpPr>
            <p:nvPr/>
          </p:nvSpPr>
          <p:spPr bwMode="auto">
            <a:xfrm>
              <a:off x="4065380" y="2667751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96" name="Oval 500"/>
            <p:cNvSpPr>
              <a:spLocks noChangeAspect="1" noChangeArrowheads="1"/>
            </p:cNvSpPr>
            <p:nvPr/>
          </p:nvSpPr>
          <p:spPr bwMode="auto">
            <a:xfrm>
              <a:off x="4178642" y="2667751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97" name="Oval 501"/>
            <p:cNvSpPr>
              <a:spLocks noChangeAspect="1" noChangeArrowheads="1"/>
            </p:cNvSpPr>
            <p:nvPr/>
          </p:nvSpPr>
          <p:spPr bwMode="auto">
            <a:xfrm>
              <a:off x="4290393" y="2667751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98" name="Oval 502"/>
            <p:cNvSpPr>
              <a:spLocks noChangeAspect="1" noChangeArrowheads="1"/>
            </p:cNvSpPr>
            <p:nvPr/>
          </p:nvSpPr>
          <p:spPr bwMode="auto">
            <a:xfrm>
              <a:off x="5416961" y="2667751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99" name="Oval 503"/>
            <p:cNvSpPr>
              <a:spLocks noChangeAspect="1" noChangeArrowheads="1"/>
            </p:cNvSpPr>
            <p:nvPr/>
          </p:nvSpPr>
          <p:spPr bwMode="auto">
            <a:xfrm>
              <a:off x="5528712" y="2667751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00" name="Oval 504"/>
            <p:cNvSpPr>
              <a:spLocks noChangeAspect="1" noChangeArrowheads="1"/>
            </p:cNvSpPr>
            <p:nvPr/>
          </p:nvSpPr>
          <p:spPr bwMode="auto">
            <a:xfrm>
              <a:off x="5641972" y="2667751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01" name="Oval 505"/>
            <p:cNvSpPr>
              <a:spLocks noChangeAspect="1" noChangeArrowheads="1"/>
            </p:cNvSpPr>
            <p:nvPr/>
          </p:nvSpPr>
          <p:spPr bwMode="auto">
            <a:xfrm>
              <a:off x="5753723" y="2667751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02" name="Oval 506"/>
            <p:cNvSpPr>
              <a:spLocks noChangeAspect="1" noChangeArrowheads="1"/>
            </p:cNvSpPr>
            <p:nvPr/>
          </p:nvSpPr>
          <p:spPr bwMode="auto">
            <a:xfrm>
              <a:off x="5866984" y="2667751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03" name="Oval 507"/>
            <p:cNvSpPr>
              <a:spLocks noChangeAspect="1" noChangeArrowheads="1"/>
            </p:cNvSpPr>
            <p:nvPr/>
          </p:nvSpPr>
          <p:spPr bwMode="auto">
            <a:xfrm>
              <a:off x="5978735" y="2667751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04" name="Oval 508"/>
            <p:cNvSpPr>
              <a:spLocks noChangeAspect="1" noChangeArrowheads="1"/>
            </p:cNvSpPr>
            <p:nvPr/>
          </p:nvSpPr>
          <p:spPr bwMode="auto">
            <a:xfrm>
              <a:off x="6091996" y="2667751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05" name="Oval 509"/>
            <p:cNvSpPr>
              <a:spLocks noChangeAspect="1" noChangeArrowheads="1"/>
            </p:cNvSpPr>
            <p:nvPr/>
          </p:nvSpPr>
          <p:spPr bwMode="auto">
            <a:xfrm>
              <a:off x="6203747" y="2667751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06" name="Oval 510"/>
            <p:cNvSpPr>
              <a:spLocks noChangeAspect="1" noChangeArrowheads="1"/>
            </p:cNvSpPr>
            <p:nvPr/>
          </p:nvSpPr>
          <p:spPr bwMode="auto">
            <a:xfrm>
              <a:off x="6317008" y="2667751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07" name="Oval 511"/>
            <p:cNvSpPr>
              <a:spLocks noChangeAspect="1" noChangeArrowheads="1"/>
            </p:cNvSpPr>
            <p:nvPr/>
          </p:nvSpPr>
          <p:spPr bwMode="auto">
            <a:xfrm>
              <a:off x="6428759" y="2667751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08" name="Oval 512"/>
            <p:cNvSpPr>
              <a:spLocks noChangeAspect="1" noChangeArrowheads="1"/>
            </p:cNvSpPr>
            <p:nvPr/>
          </p:nvSpPr>
          <p:spPr bwMode="auto">
            <a:xfrm>
              <a:off x="6542019" y="2667751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09" name="Oval 513"/>
            <p:cNvSpPr>
              <a:spLocks noChangeAspect="1" noChangeArrowheads="1"/>
            </p:cNvSpPr>
            <p:nvPr/>
          </p:nvSpPr>
          <p:spPr bwMode="auto">
            <a:xfrm>
              <a:off x="6653770" y="2667751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10" name="Oval 514"/>
            <p:cNvSpPr>
              <a:spLocks noChangeAspect="1" noChangeArrowheads="1"/>
            </p:cNvSpPr>
            <p:nvPr/>
          </p:nvSpPr>
          <p:spPr bwMode="auto">
            <a:xfrm>
              <a:off x="6767032" y="2667751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11" name="Oval 515"/>
            <p:cNvSpPr>
              <a:spLocks noChangeAspect="1" noChangeArrowheads="1"/>
            </p:cNvSpPr>
            <p:nvPr/>
          </p:nvSpPr>
          <p:spPr bwMode="auto">
            <a:xfrm>
              <a:off x="6878783" y="2667751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12" name="Oval 516"/>
            <p:cNvSpPr>
              <a:spLocks noChangeAspect="1" noChangeArrowheads="1"/>
            </p:cNvSpPr>
            <p:nvPr/>
          </p:nvSpPr>
          <p:spPr bwMode="auto">
            <a:xfrm>
              <a:off x="6992043" y="2667751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13" name="Oval 517"/>
            <p:cNvSpPr>
              <a:spLocks noChangeAspect="1" noChangeArrowheads="1"/>
            </p:cNvSpPr>
            <p:nvPr/>
          </p:nvSpPr>
          <p:spPr bwMode="auto">
            <a:xfrm>
              <a:off x="7103793" y="2667751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14" name="Oval 518"/>
            <p:cNvSpPr>
              <a:spLocks noChangeAspect="1" noChangeArrowheads="1"/>
            </p:cNvSpPr>
            <p:nvPr/>
          </p:nvSpPr>
          <p:spPr bwMode="auto">
            <a:xfrm>
              <a:off x="7217055" y="2667751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15" name="Oval 519"/>
            <p:cNvSpPr>
              <a:spLocks noChangeAspect="1" noChangeArrowheads="1"/>
            </p:cNvSpPr>
            <p:nvPr/>
          </p:nvSpPr>
          <p:spPr bwMode="auto">
            <a:xfrm>
              <a:off x="7330316" y="2667751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16" name="Oval 520"/>
            <p:cNvSpPr>
              <a:spLocks noChangeAspect="1" noChangeArrowheads="1"/>
            </p:cNvSpPr>
            <p:nvPr/>
          </p:nvSpPr>
          <p:spPr bwMode="auto">
            <a:xfrm>
              <a:off x="7442066" y="2667751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17" name="Oval 521"/>
            <p:cNvSpPr>
              <a:spLocks noChangeAspect="1" noChangeArrowheads="1"/>
            </p:cNvSpPr>
            <p:nvPr/>
          </p:nvSpPr>
          <p:spPr bwMode="auto">
            <a:xfrm>
              <a:off x="7555328" y="2667751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18" name="Oval 522"/>
            <p:cNvSpPr>
              <a:spLocks noChangeAspect="1" noChangeArrowheads="1"/>
            </p:cNvSpPr>
            <p:nvPr/>
          </p:nvSpPr>
          <p:spPr bwMode="auto">
            <a:xfrm>
              <a:off x="7667078" y="2667751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19" name="Oval 523"/>
            <p:cNvSpPr>
              <a:spLocks noChangeAspect="1" noChangeArrowheads="1"/>
            </p:cNvSpPr>
            <p:nvPr/>
          </p:nvSpPr>
          <p:spPr bwMode="auto">
            <a:xfrm>
              <a:off x="7780338" y="2667751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20" name="Oval 524"/>
            <p:cNvSpPr>
              <a:spLocks noChangeAspect="1" noChangeArrowheads="1"/>
            </p:cNvSpPr>
            <p:nvPr/>
          </p:nvSpPr>
          <p:spPr bwMode="auto">
            <a:xfrm>
              <a:off x="7892089" y="2667751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21" name="Oval 525"/>
            <p:cNvSpPr>
              <a:spLocks noChangeAspect="1" noChangeArrowheads="1"/>
            </p:cNvSpPr>
            <p:nvPr/>
          </p:nvSpPr>
          <p:spPr bwMode="auto">
            <a:xfrm>
              <a:off x="8005351" y="2667751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22" name="Oval 526"/>
            <p:cNvSpPr>
              <a:spLocks noChangeAspect="1" noChangeArrowheads="1"/>
            </p:cNvSpPr>
            <p:nvPr/>
          </p:nvSpPr>
          <p:spPr bwMode="auto">
            <a:xfrm>
              <a:off x="8117102" y="2667751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23" name="Oval 527"/>
            <p:cNvSpPr>
              <a:spLocks noChangeAspect="1" noChangeArrowheads="1"/>
            </p:cNvSpPr>
            <p:nvPr/>
          </p:nvSpPr>
          <p:spPr bwMode="auto">
            <a:xfrm>
              <a:off x="8230362" y="2667751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24" name="Oval 528"/>
            <p:cNvSpPr>
              <a:spLocks noChangeAspect="1" noChangeArrowheads="1"/>
            </p:cNvSpPr>
            <p:nvPr/>
          </p:nvSpPr>
          <p:spPr bwMode="auto">
            <a:xfrm>
              <a:off x="8342113" y="2667751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25" name="Oval 529"/>
            <p:cNvSpPr>
              <a:spLocks noChangeAspect="1" noChangeArrowheads="1"/>
            </p:cNvSpPr>
            <p:nvPr/>
          </p:nvSpPr>
          <p:spPr bwMode="auto">
            <a:xfrm>
              <a:off x="8455374" y="2667751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26" name="Oval 530"/>
            <p:cNvSpPr>
              <a:spLocks noChangeAspect="1" noChangeArrowheads="1"/>
            </p:cNvSpPr>
            <p:nvPr/>
          </p:nvSpPr>
          <p:spPr bwMode="auto">
            <a:xfrm>
              <a:off x="8567125" y="2667751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27" name="Oval 531"/>
            <p:cNvSpPr>
              <a:spLocks noChangeAspect="1" noChangeArrowheads="1"/>
            </p:cNvSpPr>
            <p:nvPr/>
          </p:nvSpPr>
          <p:spPr bwMode="auto">
            <a:xfrm>
              <a:off x="8680386" y="2667751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28" name="Oval 532"/>
            <p:cNvSpPr>
              <a:spLocks noChangeAspect="1" noChangeArrowheads="1"/>
            </p:cNvSpPr>
            <p:nvPr/>
          </p:nvSpPr>
          <p:spPr bwMode="auto">
            <a:xfrm>
              <a:off x="8792137" y="2667751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29" name="Oval 533"/>
            <p:cNvSpPr>
              <a:spLocks noChangeAspect="1" noChangeArrowheads="1"/>
            </p:cNvSpPr>
            <p:nvPr/>
          </p:nvSpPr>
          <p:spPr bwMode="auto">
            <a:xfrm>
              <a:off x="8905398" y="2667751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30" name="Oval 534"/>
            <p:cNvSpPr>
              <a:spLocks noChangeAspect="1" noChangeArrowheads="1"/>
            </p:cNvSpPr>
            <p:nvPr/>
          </p:nvSpPr>
          <p:spPr bwMode="auto">
            <a:xfrm>
              <a:off x="9017149" y="2667751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31" name="Oval 535"/>
            <p:cNvSpPr>
              <a:spLocks noChangeAspect="1" noChangeArrowheads="1"/>
            </p:cNvSpPr>
            <p:nvPr/>
          </p:nvSpPr>
          <p:spPr bwMode="auto">
            <a:xfrm>
              <a:off x="9355422" y="2667751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32" name="Oval 536"/>
            <p:cNvSpPr>
              <a:spLocks noChangeAspect="1" noChangeArrowheads="1"/>
            </p:cNvSpPr>
            <p:nvPr/>
          </p:nvSpPr>
          <p:spPr bwMode="auto">
            <a:xfrm>
              <a:off x="2715309" y="2772585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33" name="Oval 537"/>
            <p:cNvSpPr>
              <a:spLocks noChangeAspect="1" noChangeArrowheads="1"/>
            </p:cNvSpPr>
            <p:nvPr/>
          </p:nvSpPr>
          <p:spPr bwMode="auto">
            <a:xfrm>
              <a:off x="2828571" y="2772585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34" name="Oval 538"/>
            <p:cNvSpPr>
              <a:spLocks noChangeAspect="1" noChangeArrowheads="1"/>
            </p:cNvSpPr>
            <p:nvPr/>
          </p:nvSpPr>
          <p:spPr bwMode="auto">
            <a:xfrm>
              <a:off x="2940322" y="2772585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35" name="Oval 539"/>
            <p:cNvSpPr>
              <a:spLocks noChangeAspect="1" noChangeArrowheads="1"/>
            </p:cNvSpPr>
            <p:nvPr/>
          </p:nvSpPr>
          <p:spPr bwMode="auto">
            <a:xfrm>
              <a:off x="3053582" y="2772585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36" name="Oval 540"/>
            <p:cNvSpPr>
              <a:spLocks noChangeAspect="1" noChangeArrowheads="1"/>
            </p:cNvSpPr>
            <p:nvPr/>
          </p:nvSpPr>
          <p:spPr bwMode="auto">
            <a:xfrm>
              <a:off x="3165333" y="2772585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37" name="Oval 541"/>
            <p:cNvSpPr>
              <a:spLocks noChangeAspect="1" noChangeArrowheads="1"/>
            </p:cNvSpPr>
            <p:nvPr/>
          </p:nvSpPr>
          <p:spPr bwMode="auto">
            <a:xfrm>
              <a:off x="3278594" y="2772585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38" name="Oval 542"/>
            <p:cNvSpPr>
              <a:spLocks noChangeAspect="1" noChangeArrowheads="1"/>
            </p:cNvSpPr>
            <p:nvPr/>
          </p:nvSpPr>
          <p:spPr bwMode="auto">
            <a:xfrm>
              <a:off x="3390345" y="2772585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39" name="Oval 543"/>
            <p:cNvSpPr>
              <a:spLocks noChangeAspect="1" noChangeArrowheads="1"/>
            </p:cNvSpPr>
            <p:nvPr/>
          </p:nvSpPr>
          <p:spPr bwMode="auto">
            <a:xfrm>
              <a:off x="3503606" y="2772585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40" name="Oval 544"/>
            <p:cNvSpPr>
              <a:spLocks noChangeAspect="1" noChangeArrowheads="1"/>
            </p:cNvSpPr>
            <p:nvPr/>
          </p:nvSpPr>
          <p:spPr bwMode="auto">
            <a:xfrm>
              <a:off x="3615357" y="2772585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41" name="Oval 545"/>
            <p:cNvSpPr>
              <a:spLocks noChangeAspect="1" noChangeArrowheads="1"/>
            </p:cNvSpPr>
            <p:nvPr/>
          </p:nvSpPr>
          <p:spPr bwMode="auto">
            <a:xfrm>
              <a:off x="3728618" y="2772585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42" name="Oval 546"/>
            <p:cNvSpPr>
              <a:spLocks noChangeAspect="1" noChangeArrowheads="1"/>
            </p:cNvSpPr>
            <p:nvPr/>
          </p:nvSpPr>
          <p:spPr bwMode="auto">
            <a:xfrm>
              <a:off x="3840369" y="2772585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43" name="Oval 547"/>
            <p:cNvSpPr>
              <a:spLocks noChangeAspect="1" noChangeArrowheads="1"/>
            </p:cNvSpPr>
            <p:nvPr/>
          </p:nvSpPr>
          <p:spPr bwMode="auto">
            <a:xfrm>
              <a:off x="3953629" y="2772585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44" name="Oval 548"/>
            <p:cNvSpPr>
              <a:spLocks noChangeAspect="1" noChangeArrowheads="1"/>
            </p:cNvSpPr>
            <p:nvPr/>
          </p:nvSpPr>
          <p:spPr bwMode="auto">
            <a:xfrm>
              <a:off x="4065380" y="2772585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45" name="Oval 549"/>
            <p:cNvSpPr>
              <a:spLocks noChangeAspect="1" noChangeArrowheads="1"/>
            </p:cNvSpPr>
            <p:nvPr/>
          </p:nvSpPr>
          <p:spPr bwMode="auto">
            <a:xfrm>
              <a:off x="4178642" y="2772585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46" name="Oval 550"/>
            <p:cNvSpPr>
              <a:spLocks noChangeAspect="1" noChangeArrowheads="1"/>
            </p:cNvSpPr>
            <p:nvPr/>
          </p:nvSpPr>
          <p:spPr bwMode="auto">
            <a:xfrm>
              <a:off x="4290393" y="2772585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47" name="Oval 551"/>
            <p:cNvSpPr>
              <a:spLocks noChangeAspect="1" noChangeArrowheads="1"/>
            </p:cNvSpPr>
            <p:nvPr/>
          </p:nvSpPr>
          <p:spPr bwMode="auto">
            <a:xfrm>
              <a:off x="5528712" y="2772585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48" name="Oval 552"/>
            <p:cNvSpPr>
              <a:spLocks noChangeAspect="1" noChangeArrowheads="1"/>
            </p:cNvSpPr>
            <p:nvPr/>
          </p:nvSpPr>
          <p:spPr bwMode="auto">
            <a:xfrm>
              <a:off x="5641972" y="2772585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49" name="Oval 553"/>
            <p:cNvSpPr>
              <a:spLocks noChangeAspect="1" noChangeArrowheads="1"/>
            </p:cNvSpPr>
            <p:nvPr/>
          </p:nvSpPr>
          <p:spPr bwMode="auto">
            <a:xfrm>
              <a:off x="5753723" y="2772585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50" name="Oval 554"/>
            <p:cNvSpPr>
              <a:spLocks noChangeAspect="1" noChangeArrowheads="1"/>
            </p:cNvSpPr>
            <p:nvPr/>
          </p:nvSpPr>
          <p:spPr bwMode="auto">
            <a:xfrm>
              <a:off x="5866984" y="2772585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51" name="Oval 555"/>
            <p:cNvSpPr>
              <a:spLocks noChangeAspect="1" noChangeArrowheads="1"/>
            </p:cNvSpPr>
            <p:nvPr/>
          </p:nvSpPr>
          <p:spPr bwMode="auto">
            <a:xfrm>
              <a:off x="5978735" y="2772585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52" name="Oval 556"/>
            <p:cNvSpPr>
              <a:spLocks noChangeAspect="1" noChangeArrowheads="1"/>
            </p:cNvSpPr>
            <p:nvPr/>
          </p:nvSpPr>
          <p:spPr bwMode="auto">
            <a:xfrm>
              <a:off x="6091996" y="2772585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53" name="Oval 557"/>
            <p:cNvSpPr>
              <a:spLocks noChangeAspect="1" noChangeArrowheads="1"/>
            </p:cNvSpPr>
            <p:nvPr/>
          </p:nvSpPr>
          <p:spPr bwMode="auto">
            <a:xfrm>
              <a:off x="6203747" y="2772585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54" name="Oval 558"/>
            <p:cNvSpPr>
              <a:spLocks noChangeAspect="1" noChangeArrowheads="1"/>
            </p:cNvSpPr>
            <p:nvPr/>
          </p:nvSpPr>
          <p:spPr bwMode="auto">
            <a:xfrm>
              <a:off x="6317008" y="2772585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55" name="Oval 559"/>
            <p:cNvSpPr>
              <a:spLocks noChangeAspect="1" noChangeArrowheads="1"/>
            </p:cNvSpPr>
            <p:nvPr/>
          </p:nvSpPr>
          <p:spPr bwMode="auto">
            <a:xfrm>
              <a:off x="6428759" y="2772585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56" name="Oval 560"/>
            <p:cNvSpPr>
              <a:spLocks noChangeAspect="1" noChangeArrowheads="1"/>
            </p:cNvSpPr>
            <p:nvPr/>
          </p:nvSpPr>
          <p:spPr bwMode="auto">
            <a:xfrm>
              <a:off x="6542019" y="2772585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57" name="Oval 561"/>
            <p:cNvSpPr>
              <a:spLocks noChangeAspect="1" noChangeArrowheads="1"/>
            </p:cNvSpPr>
            <p:nvPr/>
          </p:nvSpPr>
          <p:spPr bwMode="auto">
            <a:xfrm>
              <a:off x="6653770" y="2772585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58" name="Oval 562"/>
            <p:cNvSpPr>
              <a:spLocks noChangeAspect="1" noChangeArrowheads="1"/>
            </p:cNvSpPr>
            <p:nvPr/>
          </p:nvSpPr>
          <p:spPr bwMode="auto">
            <a:xfrm>
              <a:off x="6767032" y="2772585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59" name="Oval 563"/>
            <p:cNvSpPr>
              <a:spLocks noChangeAspect="1" noChangeArrowheads="1"/>
            </p:cNvSpPr>
            <p:nvPr/>
          </p:nvSpPr>
          <p:spPr bwMode="auto">
            <a:xfrm>
              <a:off x="6878783" y="2772585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60" name="Oval 564"/>
            <p:cNvSpPr>
              <a:spLocks noChangeAspect="1" noChangeArrowheads="1"/>
            </p:cNvSpPr>
            <p:nvPr/>
          </p:nvSpPr>
          <p:spPr bwMode="auto">
            <a:xfrm>
              <a:off x="6992043" y="2772585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61" name="Oval 565"/>
            <p:cNvSpPr>
              <a:spLocks noChangeAspect="1" noChangeArrowheads="1"/>
            </p:cNvSpPr>
            <p:nvPr/>
          </p:nvSpPr>
          <p:spPr bwMode="auto">
            <a:xfrm>
              <a:off x="7103793" y="2772585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62" name="Oval 566"/>
            <p:cNvSpPr>
              <a:spLocks noChangeAspect="1" noChangeArrowheads="1"/>
            </p:cNvSpPr>
            <p:nvPr/>
          </p:nvSpPr>
          <p:spPr bwMode="auto">
            <a:xfrm>
              <a:off x="7217055" y="2772585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63" name="Oval 567"/>
            <p:cNvSpPr>
              <a:spLocks noChangeAspect="1" noChangeArrowheads="1"/>
            </p:cNvSpPr>
            <p:nvPr/>
          </p:nvSpPr>
          <p:spPr bwMode="auto">
            <a:xfrm>
              <a:off x="7330316" y="2772585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64" name="Oval 568"/>
            <p:cNvSpPr>
              <a:spLocks noChangeAspect="1" noChangeArrowheads="1"/>
            </p:cNvSpPr>
            <p:nvPr/>
          </p:nvSpPr>
          <p:spPr bwMode="auto">
            <a:xfrm>
              <a:off x="7442066" y="2772585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65" name="Oval 569"/>
            <p:cNvSpPr>
              <a:spLocks noChangeAspect="1" noChangeArrowheads="1"/>
            </p:cNvSpPr>
            <p:nvPr/>
          </p:nvSpPr>
          <p:spPr bwMode="auto">
            <a:xfrm>
              <a:off x="7555328" y="2772585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66" name="Oval 570"/>
            <p:cNvSpPr>
              <a:spLocks noChangeAspect="1" noChangeArrowheads="1"/>
            </p:cNvSpPr>
            <p:nvPr/>
          </p:nvSpPr>
          <p:spPr bwMode="auto">
            <a:xfrm>
              <a:off x="7667078" y="2772585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67" name="Oval 571"/>
            <p:cNvSpPr>
              <a:spLocks noChangeAspect="1" noChangeArrowheads="1"/>
            </p:cNvSpPr>
            <p:nvPr/>
          </p:nvSpPr>
          <p:spPr bwMode="auto">
            <a:xfrm>
              <a:off x="7780338" y="2772585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68" name="Oval 572"/>
            <p:cNvSpPr>
              <a:spLocks noChangeAspect="1" noChangeArrowheads="1"/>
            </p:cNvSpPr>
            <p:nvPr/>
          </p:nvSpPr>
          <p:spPr bwMode="auto">
            <a:xfrm>
              <a:off x="7892089" y="2772585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69" name="Oval 573"/>
            <p:cNvSpPr>
              <a:spLocks noChangeAspect="1" noChangeArrowheads="1"/>
            </p:cNvSpPr>
            <p:nvPr/>
          </p:nvSpPr>
          <p:spPr bwMode="auto">
            <a:xfrm>
              <a:off x="8005351" y="2772585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70" name="Oval 574"/>
            <p:cNvSpPr>
              <a:spLocks noChangeAspect="1" noChangeArrowheads="1"/>
            </p:cNvSpPr>
            <p:nvPr/>
          </p:nvSpPr>
          <p:spPr bwMode="auto">
            <a:xfrm>
              <a:off x="8117102" y="2772585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71" name="Oval 575"/>
            <p:cNvSpPr>
              <a:spLocks noChangeAspect="1" noChangeArrowheads="1"/>
            </p:cNvSpPr>
            <p:nvPr/>
          </p:nvSpPr>
          <p:spPr bwMode="auto">
            <a:xfrm>
              <a:off x="8230362" y="2772585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72" name="Oval 576"/>
            <p:cNvSpPr>
              <a:spLocks noChangeAspect="1" noChangeArrowheads="1"/>
            </p:cNvSpPr>
            <p:nvPr/>
          </p:nvSpPr>
          <p:spPr bwMode="auto">
            <a:xfrm>
              <a:off x="8342113" y="2772585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73" name="Oval 577"/>
            <p:cNvSpPr>
              <a:spLocks noChangeAspect="1" noChangeArrowheads="1"/>
            </p:cNvSpPr>
            <p:nvPr/>
          </p:nvSpPr>
          <p:spPr bwMode="auto">
            <a:xfrm>
              <a:off x="8455374" y="2772585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74" name="Oval 578"/>
            <p:cNvSpPr>
              <a:spLocks noChangeAspect="1" noChangeArrowheads="1"/>
            </p:cNvSpPr>
            <p:nvPr/>
          </p:nvSpPr>
          <p:spPr bwMode="auto">
            <a:xfrm>
              <a:off x="8567125" y="2772585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75" name="Oval 579"/>
            <p:cNvSpPr>
              <a:spLocks noChangeAspect="1" noChangeArrowheads="1"/>
            </p:cNvSpPr>
            <p:nvPr/>
          </p:nvSpPr>
          <p:spPr bwMode="auto">
            <a:xfrm>
              <a:off x="8680386" y="2772585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76" name="Oval 580"/>
            <p:cNvSpPr>
              <a:spLocks noChangeAspect="1" noChangeArrowheads="1"/>
            </p:cNvSpPr>
            <p:nvPr/>
          </p:nvSpPr>
          <p:spPr bwMode="auto">
            <a:xfrm>
              <a:off x="8792137" y="2772585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77" name="Oval 581"/>
            <p:cNvSpPr>
              <a:spLocks noChangeAspect="1" noChangeArrowheads="1"/>
            </p:cNvSpPr>
            <p:nvPr/>
          </p:nvSpPr>
          <p:spPr bwMode="auto">
            <a:xfrm>
              <a:off x="8905398" y="2772585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78" name="Oval 582"/>
            <p:cNvSpPr>
              <a:spLocks noChangeAspect="1" noChangeArrowheads="1"/>
            </p:cNvSpPr>
            <p:nvPr/>
          </p:nvSpPr>
          <p:spPr bwMode="auto">
            <a:xfrm>
              <a:off x="9017149" y="2772585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79" name="Oval 583"/>
            <p:cNvSpPr>
              <a:spLocks noChangeAspect="1" noChangeArrowheads="1"/>
            </p:cNvSpPr>
            <p:nvPr/>
          </p:nvSpPr>
          <p:spPr bwMode="auto">
            <a:xfrm>
              <a:off x="9355422" y="2772585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80" name="Oval 584"/>
            <p:cNvSpPr>
              <a:spLocks noChangeAspect="1" noChangeArrowheads="1"/>
            </p:cNvSpPr>
            <p:nvPr/>
          </p:nvSpPr>
          <p:spPr bwMode="auto">
            <a:xfrm>
              <a:off x="2715309" y="2877420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81" name="Oval 585"/>
            <p:cNvSpPr>
              <a:spLocks noChangeAspect="1" noChangeArrowheads="1"/>
            </p:cNvSpPr>
            <p:nvPr/>
          </p:nvSpPr>
          <p:spPr bwMode="auto">
            <a:xfrm>
              <a:off x="2828571" y="2877420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82" name="Oval 586"/>
            <p:cNvSpPr>
              <a:spLocks noChangeAspect="1" noChangeArrowheads="1"/>
            </p:cNvSpPr>
            <p:nvPr/>
          </p:nvSpPr>
          <p:spPr bwMode="auto">
            <a:xfrm>
              <a:off x="2940322" y="2877420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83" name="Oval 587"/>
            <p:cNvSpPr>
              <a:spLocks noChangeAspect="1" noChangeArrowheads="1"/>
            </p:cNvSpPr>
            <p:nvPr/>
          </p:nvSpPr>
          <p:spPr bwMode="auto">
            <a:xfrm>
              <a:off x="3053582" y="2877420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84" name="Oval 588"/>
            <p:cNvSpPr>
              <a:spLocks noChangeAspect="1" noChangeArrowheads="1"/>
            </p:cNvSpPr>
            <p:nvPr/>
          </p:nvSpPr>
          <p:spPr bwMode="auto">
            <a:xfrm>
              <a:off x="3165333" y="2877420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85" name="Oval 589"/>
            <p:cNvSpPr>
              <a:spLocks noChangeAspect="1" noChangeArrowheads="1"/>
            </p:cNvSpPr>
            <p:nvPr/>
          </p:nvSpPr>
          <p:spPr bwMode="auto">
            <a:xfrm>
              <a:off x="3278594" y="2877420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86" name="Oval 590"/>
            <p:cNvSpPr>
              <a:spLocks noChangeAspect="1" noChangeArrowheads="1"/>
            </p:cNvSpPr>
            <p:nvPr/>
          </p:nvSpPr>
          <p:spPr bwMode="auto">
            <a:xfrm>
              <a:off x="3390345" y="2877420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87" name="Oval 591"/>
            <p:cNvSpPr>
              <a:spLocks noChangeAspect="1" noChangeArrowheads="1"/>
            </p:cNvSpPr>
            <p:nvPr/>
          </p:nvSpPr>
          <p:spPr bwMode="auto">
            <a:xfrm>
              <a:off x="3503606" y="2877420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88" name="Oval 592"/>
            <p:cNvSpPr>
              <a:spLocks noChangeAspect="1" noChangeArrowheads="1"/>
            </p:cNvSpPr>
            <p:nvPr/>
          </p:nvSpPr>
          <p:spPr bwMode="auto">
            <a:xfrm>
              <a:off x="3615357" y="2877420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89" name="Oval 593"/>
            <p:cNvSpPr>
              <a:spLocks noChangeAspect="1" noChangeArrowheads="1"/>
            </p:cNvSpPr>
            <p:nvPr/>
          </p:nvSpPr>
          <p:spPr bwMode="auto">
            <a:xfrm>
              <a:off x="3728618" y="2877420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90" name="Oval 594"/>
            <p:cNvSpPr>
              <a:spLocks noChangeAspect="1" noChangeArrowheads="1"/>
            </p:cNvSpPr>
            <p:nvPr/>
          </p:nvSpPr>
          <p:spPr bwMode="auto">
            <a:xfrm>
              <a:off x="3840369" y="2877420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91" name="Oval 595"/>
            <p:cNvSpPr>
              <a:spLocks noChangeAspect="1" noChangeArrowheads="1"/>
            </p:cNvSpPr>
            <p:nvPr/>
          </p:nvSpPr>
          <p:spPr bwMode="auto">
            <a:xfrm>
              <a:off x="3953629" y="2877420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92" name="Oval 596"/>
            <p:cNvSpPr>
              <a:spLocks noChangeAspect="1" noChangeArrowheads="1"/>
            </p:cNvSpPr>
            <p:nvPr/>
          </p:nvSpPr>
          <p:spPr bwMode="auto">
            <a:xfrm>
              <a:off x="4065380" y="2877420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93" name="Oval 597"/>
            <p:cNvSpPr>
              <a:spLocks noChangeAspect="1" noChangeArrowheads="1"/>
            </p:cNvSpPr>
            <p:nvPr/>
          </p:nvSpPr>
          <p:spPr bwMode="auto">
            <a:xfrm>
              <a:off x="4178642" y="2877420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94" name="Oval 598"/>
            <p:cNvSpPr>
              <a:spLocks noChangeAspect="1" noChangeArrowheads="1"/>
            </p:cNvSpPr>
            <p:nvPr/>
          </p:nvSpPr>
          <p:spPr bwMode="auto">
            <a:xfrm>
              <a:off x="4290393" y="2877420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95" name="Oval 599"/>
            <p:cNvSpPr>
              <a:spLocks noChangeAspect="1" noChangeArrowheads="1"/>
            </p:cNvSpPr>
            <p:nvPr/>
          </p:nvSpPr>
          <p:spPr bwMode="auto">
            <a:xfrm>
              <a:off x="5641972" y="2877420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96" name="Oval 600"/>
            <p:cNvSpPr>
              <a:spLocks noChangeAspect="1" noChangeArrowheads="1"/>
            </p:cNvSpPr>
            <p:nvPr/>
          </p:nvSpPr>
          <p:spPr bwMode="auto">
            <a:xfrm>
              <a:off x="5753723" y="2877420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97" name="Oval 601"/>
            <p:cNvSpPr>
              <a:spLocks noChangeAspect="1" noChangeArrowheads="1"/>
            </p:cNvSpPr>
            <p:nvPr/>
          </p:nvSpPr>
          <p:spPr bwMode="auto">
            <a:xfrm>
              <a:off x="5866984" y="2877420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98" name="Oval 602"/>
            <p:cNvSpPr>
              <a:spLocks noChangeAspect="1" noChangeArrowheads="1"/>
            </p:cNvSpPr>
            <p:nvPr/>
          </p:nvSpPr>
          <p:spPr bwMode="auto">
            <a:xfrm>
              <a:off x="5978735" y="2877420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99" name="Oval 603"/>
            <p:cNvSpPr>
              <a:spLocks noChangeAspect="1" noChangeArrowheads="1"/>
            </p:cNvSpPr>
            <p:nvPr/>
          </p:nvSpPr>
          <p:spPr bwMode="auto">
            <a:xfrm>
              <a:off x="6091996" y="2877420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00" name="Oval 604"/>
            <p:cNvSpPr>
              <a:spLocks noChangeAspect="1" noChangeArrowheads="1"/>
            </p:cNvSpPr>
            <p:nvPr/>
          </p:nvSpPr>
          <p:spPr bwMode="auto">
            <a:xfrm>
              <a:off x="6203747" y="2877420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01" name="Oval 605"/>
            <p:cNvSpPr>
              <a:spLocks noChangeAspect="1" noChangeArrowheads="1"/>
            </p:cNvSpPr>
            <p:nvPr/>
          </p:nvSpPr>
          <p:spPr bwMode="auto">
            <a:xfrm>
              <a:off x="6317008" y="2877420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02" name="Oval 606"/>
            <p:cNvSpPr>
              <a:spLocks noChangeAspect="1" noChangeArrowheads="1"/>
            </p:cNvSpPr>
            <p:nvPr/>
          </p:nvSpPr>
          <p:spPr bwMode="auto">
            <a:xfrm>
              <a:off x="6428759" y="2877420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03" name="Oval 607"/>
            <p:cNvSpPr>
              <a:spLocks noChangeAspect="1" noChangeArrowheads="1"/>
            </p:cNvSpPr>
            <p:nvPr/>
          </p:nvSpPr>
          <p:spPr bwMode="auto">
            <a:xfrm>
              <a:off x="6542019" y="2877420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04" name="Oval 608"/>
            <p:cNvSpPr>
              <a:spLocks noChangeAspect="1" noChangeArrowheads="1"/>
            </p:cNvSpPr>
            <p:nvPr/>
          </p:nvSpPr>
          <p:spPr bwMode="auto">
            <a:xfrm>
              <a:off x="6653770" y="2877420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05" name="Oval 609"/>
            <p:cNvSpPr>
              <a:spLocks noChangeAspect="1" noChangeArrowheads="1"/>
            </p:cNvSpPr>
            <p:nvPr/>
          </p:nvSpPr>
          <p:spPr bwMode="auto">
            <a:xfrm>
              <a:off x="6767032" y="2877420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06" name="Oval 610"/>
            <p:cNvSpPr>
              <a:spLocks noChangeAspect="1" noChangeArrowheads="1"/>
            </p:cNvSpPr>
            <p:nvPr/>
          </p:nvSpPr>
          <p:spPr bwMode="auto">
            <a:xfrm>
              <a:off x="6878783" y="2877420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07" name="Oval 611"/>
            <p:cNvSpPr>
              <a:spLocks noChangeAspect="1" noChangeArrowheads="1"/>
            </p:cNvSpPr>
            <p:nvPr/>
          </p:nvSpPr>
          <p:spPr bwMode="auto">
            <a:xfrm>
              <a:off x="6992043" y="2877420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08" name="Oval 612"/>
            <p:cNvSpPr>
              <a:spLocks noChangeAspect="1" noChangeArrowheads="1"/>
            </p:cNvSpPr>
            <p:nvPr/>
          </p:nvSpPr>
          <p:spPr bwMode="auto">
            <a:xfrm>
              <a:off x="7103793" y="2877420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09" name="Oval 613"/>
            <p:cNvSpPr>
              <a:spLocks noChangeAspect="1" noChangeArrowheads="1"/>
            </p:cNvSpPr>
            <p:nvPr/>
          </p:nvSpPr>
          <p:spPr bwMode="auto">
            <a:xfrm>
              <a:off x="7217055" y="2877420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10" name="Oval 614"/>
            <p:cNvSpPr>
              <a:spLocks noChangeAspect="1" noChangeArrowheads="1"/>
            </p:cNvSpPr>
            <p:nvPr/>
          </p:nvSpPr>
          <p:spPr bwMode="auto">
            <a:xfrm>
              <a:off x="7330316" y="2877420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11" name="Oval 615"/>
            <p:cNvSpPr>
              <a:spLocks noChangeAspect="1" noChangeArrowheads="1"/>
            </p:cNvSpPr>
            <p:nvPr/>
          </p:nvSpPr>
          <p:spPr bwMode="auto">
            <a:xfrm>
              <a:off x="7442066" y="2877420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12" name="Oval 616"/>
            <p:cNvSpPr>
              <a:spLocks noChangeAspect="1" noChangeArrowheads="1"/>
            </p:cNvSpPr>
            <p:nvPr/>
          </p:nvSpPr>
          <p:spPr bwMode="auto">
            <a:xfrm>
              <a:off x="7555328" y="2877420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13" name="Oval 617"/>
            <p:cNvSpPr>
              <a:spLocks noChangeAspect="1" noChangeArrowheads="1"/>
            </p:cNvSpPr>
            <p:nvPr/>
          </p:nvSpPr>
          <p:spPr bwMode="auto">
            <a:xfrm>
              <a:off x="7667078" y="2877420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14" name="Oval 618"/>
            <p:cNvSpPr>
              <a:spLocks noChangeAspect="1" noChangeArrowheads="1"/>
            </p:cNvSpPr>
            <p:nvPr/>
          </p:nvSpPr>
          <p:spPr bwMode="auto">
            <a:xfrm>
              <a:off x="7780338" y="2877420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15" name="Oval 619"/>
            <p:cNvSpPr>
              <a:spLocks noChangeAspect="1" noChangeArrowheads="1"/>
            </p:cNvSpPr>
            <p:nvPr/>
          </p:nvSpPr>
          <p:spPr bwMode="auto">
            <a:xfrm>
              <a:off x="7892089" y="2877420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16" name="Oval 620"/>
            <p:cNvSpPr>
              <a:spLocks noChangeAspect="1" noChangeArrowheads="1"/>
            </p:cNvSpPr>
            <p:nvPr/>
          </p:nvSpPr>
          <p:spPr bwMode="auto">
            <a:xfrm>
              <a:off x="8005351" y="2877420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17" name="Oval 621"/>
            <p:cNvSpPr>
              <a:spLocks noChangeAspect="1" noChangeArrowheads="1"/>
            </p:cNvSpPr>
            <p:nvPr/>
          </p:nvSpPr>
          <p:spPr bwMode="auto">
            <a:xfrm>
              <a:off x="8117102" y="2877420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18" name="Oval 622"/>
            <p:cNvSpPr>
              <a:spLocks noChangeAspect="1" noChangeArrowheads="1"/>
            </p:cNvSpPr>
            <p:nvPr/>
          </p:nvSpPr>
          <p:spPr bwMode="auto">
            <a:xfrm>
              <a:off x="8230362" y="2877420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19" name="Oval 623"/>
            <p:cNvSpPr>
              <a:spLocks noChangeAspect="1" noChangeArrowheads="1"/>
            </p:cNvSpPr>
            <p:nvPr/>
          </p:nvSpPr>
          <p:spPr bwMode="auto">
            <a:xfrm>
              <a:off x="8342113" y="2877420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20" name="Oval 624"/>
            <p:cNvSpPr>
              <a:spLocks noChangeAspect="1" noChangeArrowheads="1"/>
            </p:cNvSpPr>
            <p:nvPr/>
          </p:nvSpPr>
          <p:spPr bwMode="auto">
            <a:xfrm>
              <a:off x="8455374" y="2877420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21" name="Oval 625"/>
            <p:cNvSpPr>
              <a:spLocks noChangeAspect="1" noChangeArrowheads="1"/>
            </p:cNvSpPr>
            <p:nvPr/>
          </p:nvSpPr>
          <p:spPr bwMode="auto">
            <a:xfrm>
              <a:off x="8567125" y="2877420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22" name="Oval 626"/>
            <p:cNvSpPr>
              <a:spLocks noChangeAspect="1" noChangeArrowheads="1"/>
            </p:cNvSpPr>
            <p:nvPr/>
          </p:nvSpPr>
          <p:spPr bwMode="auto">
            <a:xfrm>
              <a:off x="8680386" y="2877420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23" name="Oval 627"/>
            <p:cNvSpPr>
              <a:spLocks noChangeAspect="1" noChangeArrowheads="1"/>
            </p:cNvSpPr>
            <p:nvPr/>
          </p:nvSpPr>
          <p:spPr bwMode="auto">
            <a:xfrm>
              <a:off x="8792137" y="2877420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24" name="Oval 628"/>
            <p:cNvSpPr>
              <a:spLocks noChangeAspect="1" noChangeArrowheads="1"/>
            </p:cNvSpPr>
            <p:nvPr/>
          </p:nvSpPr>
          <p:spPr bwMode="auto">
            <a:xfrm>
              <a:off x="8905398" y="2877420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25" name="Oval 629"/>
            <p:cNvSpPr>
              <a:spLocks noChangeAspect="1" noChangeArrowheads="1"/>
            </p:cNvSpPr>
            <p:nvPr/>
          </p:nvSpPr>
          <p:spPr bwMode="auto">
            <a:xfrm>
              <a:off x="9017149" y="2877420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26" name="Oval 630"/>
            <p:cNvSpPr>
              <a:spLocks noChangeAspect="1" noChangeArrowheads="1"/>
            </p:cNvSpPr>
            <p:nvPr/>
          </p:nvSpPr>
          <p:spPr bwMode="auto">
            <a:xfrm>
              <a:off x="9130409" y="2877420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27" name="Oval 631"/>
            <p:cNvSpPr>
              <a:spLocks noChangeAspect="1" noChangeArrowheads="1"/>
            </p:cNvSpPr>
            <p:nvPr/>
          </p:nvSpPr>
          <p:spPr bwMode="auto">
            <a:xfrm>
              <a:off x="2715309" y="2982255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28" name="Oval 632"/>
            <p:cNvSpPr>
              <a:spLocks noChangeAspect="1" noChangeArrowheads="1"/>
            </p:cNvSpPr>
            <p:nvPr/>
          </p:nvSpPr>
          <p:spPr bwMode="auto">
            <a:xfrm>
              <a:off x="2828571" y="2982255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29" name="Oval 633"/>
            <p:cNvSpPr>
              <a:spLocks noChangeAspect="1" noChangeArrowheads="1"/>
            </p:cNvSpPr>
            <p:nvPr/>
          </p:nvSpPr>
          <p:spPr bwMode="auto">
            <a:xfrm>
              <a:off x="2940322" y="2982255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30" name="Oval 634"/>
            <p:cNvSpPr>
              <a:spLocks noChangeAspect="1" noChangeArrowheads="1"/>
            </p:cNvSpPr>
            <p:nvPr/>
          </p:nvSpPr>
          <p:spPr bwMode="auto">
            <a:xfrm>
              <a:off x="3053582" y="2982255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31" name="Oval 635"/>
            <p:cNvSpPr>
              <a:spLocks noChangeAspect="1" noChangeArrowheads="1"/>
            </p:cNvSpPr>
            <p:nvPr/>
          </p:nvSpPr>
          <p:spPr bwMode="auto">
            <a:xfrm>
              <a:off x="3165333" y="2982255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32" name="Oval 636"/>
            <p:cNvSpPr>
              <a:spLocks noChangeAspect="1" noChangeArrowheads="1"/>
            </p:cNvSpPr>
            <p:nvPr/>
          </p:nvSpPr>
          <p:spPr bwMode="auto">
            <a:xfrm>
              <a:off x="3278594" y="2982255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33" name="Oval 637"/>
            <p:cNvSpPr>
              <a:spLocks noChangeAspect="1" noChangeArrowheads="1"/>
            </p:cNvSpPr>
            <p:nvPr/>
          </p:nvSpPr>
          <p:spPr bwMode="auto">
            <a:xfrm>
              <a:off x="3390345" y="2982255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34" name="Oval 638"/>
            <p:cNvSpPr>
              <a:spLocks noChangeAspect="1" noChangeArrowheads="1"/>
            </p:cNvSpPr>
            <p:nvPr/>
          </p:nvSpPr>
          <p:spPr bwMode="auto">
            <a:xfrm>
              <a:off x="3503606" y="2982255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35" name="Oval 639"/>
            <p:cNvSpPr>
              <a:spLocks noChangeAspect="1" noChangeArrowheads="1"/>
            </p:cNvSpPr>
            <p:nvPr/>
          </p:nvSpPr>
          <p:spPr bwMode="auto">
            <a:xfrm>
              <a:off x="3615357" y="2982255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36" name="Oval 640"/>
            <p:cNvSpPr>
              <a:spLocks noChangeAspect="1" noChangeArrowheads="1"/>
            </p:cNvSpPr>
            <p:nvPr/>
          </p:nvSpPr>
          <p:spPr bwMode="auto">
            <a:xfrm>
              <a:off x="3728618" y="2982255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37" name="Oval 641"/>
            <p:cNvSpPr>
              <a:spLocks noChangeAspect="1" noChangeArrowheads="1"/>
            </p:cNvSpPr>
            <p:nvPr/>
          </p:nvSpPr>
          <p:spPr bwMode="auto">
            <a:xfrm>
              <a:off x="3840369" y="2982255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38" name="Oval 642"/>
            <p:cNvSpPr>
              <a:spLocks noChangeAspect="1" noChangeArrowheads="1"/>
            </p:cNvSpPr>
            <p:nvPr/>
          </p:nvSpPr>
          <p:spPr bwMode="auto">
            <a:xfrm>
              <a:off x="3953629" y="2982255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39" name="Oval 643"/>
            <p:cNvSpPr>
              <a:spLocks noChangeAspect="1" noChangeArrowheads="1"/>
            </p:cNvSpPr>
            <p:nvPr/>
          </p:nvSpPr>
          <p:spPr bwMode="auto">
            <a:xfrm>
              <a:off x="4065380" y="2982255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40" name="Oval 644"/>
            <p:cNvSpPr>
              <a:spLocks noChangeAspect="1" noChangeArrowheads="1"/>
            </p:cNvSpPr>
            <p:nvPr/>
          </p:nvSpPr>
          <p:spPr bwMode="auto">
            <a:xfrm>
              <a:off x="5641972" y="2982255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41" name="Oval 645"/>
            <p:cNvSpPr>
              <a:spLocks noChangeAspect="1" noChangeArrowheads="1"/>
            </p:cNvSpPr>
            <p:nvPr/>
          </p:nvSpPr>
          <p:spPr bwMode="auto">
            <a:xfrm>
              <a:off x="5753723" y="2982255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42" name="Oval 646"/>
            <p:cNvSpPr>
              <a:spLocks noChangeAspect="1" noChangeArrowheads="1"/>
            </p:cNvSpPr>
            <p:nvPr/>
          </p:nvSpPr>
          <p:spPr bwMode="auto">
            <a:xfrm>
              <a:off x="5866984" y="2982255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43" name="Oval 647"/>
            <p:cNvSpPr>
              <a:spLocks noChangeAspect="1" noChangeArrowheads="1"/>
            </p:cNvSpPr>
            <p:nvPr/>
          </p:nvSpPr>
          <p:spPr bwMode="auto">
            <a:xfrm>
              <a:off x="5978735" y="2982255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44" name="Oval 648"/>
            <p:cNvSpPr>
              <a:spLocks noChangeAspect="1" noChangeArrowheads="1"/>
            </p:cNvSpPr>
            <p:nvPr/>
          </p:nvSpPr>
          <p:spPr bwMode="auto">
            <a:xfrm>
              <a:off x="6091996" y="2982255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45" name="Oval 649"/>
            <p:cNvSpPr>
              <a:spLocks noChangeAspect="1" noChangeArrowheads="1"/>
            </p:cNvSpPr>
            <p:nvPr/>
          </p:nvSpPr>
          <p:spPr bwMode="auto">
            <a:xfrm>
              <a:off x="6203747" y="2982255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46" name="Oval 650"/>
            <p:cNvSpPr>
              <a:spLocks noChangeAspect="1" noChangeArrowheads="1"/>
            </p:cNvSpPr>
            <p:nvPr/>
          </p:nvSpPr>
          <p:spPr bwMode="auto">
            <a:xfrm>
              <a:off x="6317008" y="2982255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47" name="Oval 651"/>
            <p:cNvSpPr>
              <a:spLocks noChangeAspect="1" noChangeArrowheads="1"/>
            </p:cNvSpPr>
            <p:nvPr/>
          </p:nvSpPr>
          <p:spPr bwMode="auto">
            <a:xfrm>
              <a:off x="6542019" y="2982255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48" name="Oval 652"/>
            <p:cNvSpPr>
              <a:spLocks noChangeAspect="1" noChangeArrowheads="1"/>
            </p:cNvSpPr>
            <p:nvPr/>
          </p:nvSpPr>
          <p:spPr bwMode="auto">
            <a:xfrm>
              <a:off x="6653770" y="2982255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49" name="Oval 653"/>
            <p:cNvSpPr>
              <a:spLocks noChangeAspect="1" noChangeArrowheads="1"/>
            </p:cNvSpPr>
            <p:nvPr/>
          </p:nvSpPr>
          <p:spPr bwMode="auto">
            <a:xfrm>
              <a:off x="6767032" y="2982255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50" name="Oval 654"/>
            <p:cNvSpPr>
              <a:spLocks noChangeAspect="1" noChangeArrowheads="1"/>
            </p:cNvSpPr>
            <p:nvPr/>
          </p:nvSpPr>
          <p:spPr bwMode="auto">
            <a:xfrm>
              <a:off x="6878783" y="2982255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51" name="Oval 655"/>
            <p:cNvSpPr>
              <a:spLocks noChangeAspect="1" noChangeArrowheads="1"/>
            </p:cNvSpPr>
            <p:nvPr/>
          </p:nvSpPr>
          <p:spPr bwMode="auto">
            <a:xfrm>
              <a:off x="6992043" y="2982255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52" name="Oval 656"/>
            <p:cNvSpPr>
              <a:spLocks noChangeAspect="1" noChangeArrowheads="1"/>
            </p:cNvSpPr>
            <p:nvPr/>
          </p:nvSpPr>
          <p:spPr bwMode="auto">
            <a:xfrm>
              <a:off x="7217055" y="2982255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53" name="Oval 657"/>
            <p:cNvSpPr>
              <a:spLocks noChangeAspect="1" noChangeArrowheads="1"/>
            </p:cNvSpPr>
            <p:nvPr/>
          </p:nvSpPr>
          <p:spPr bwMode="auto">
            <a:xfrm>
              <a:off x="7330316" y="2982255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54" name="Oval 658"/>
            <p:cNvSpPr>
              <a:spLocks noChangeAspect="1" noChangeArrowheads="1"/>
            </p:cNvSpPr>
            <p:nvPr/>
          </p:nvSpPr>
          <p:spPr bwMode="auto">
            <a:xfrm>
              <a:off x="7442066" y="2982255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55" name="Oval 659"/>
            <p:cNvSpPr>
              <a:spLocks noChangeAspect="1" noChangeArrowheads="1"/>
            </p:cNvSpPr>
            <p:nvPr/>
          </p:nvSpPr>
          <p:spPr bwMode="auto">
            <a:xfrm>
              <a:off x="7555328" y="2982255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56" name="Oval 660"/>
            <p:cNvSpPr>
              <a:spLocks noChangeAspect="1" noChangeArrowheads="1"/>
            </p:cNvSpPr>
            <p:nvPr/>
          </p:nvSpPr>
          <p:spPr bwMode="auto">
            <a:xfrm>
              <a:off x="7667078" y="2982255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57" name="Oval 661"/>
            <p:cNvSpPr>
              <a:spLocks noChangeAspect="1" noChangeArrowheads="1"/>
            </p:cNvSpPr>
            <p:nvPr/>
          </p:nvSpPr>
          <p:spPr bwMode="auto">
            <a:xfrm>
              <a:off x="7780338" y="2982255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58" name="Oval 662"/>
            <p:cNvSpPr>
              <a:spLocks noChangeAspect="1" noChangeArrowheads="1"/>
            </p:cNvSpPr>
            <p:nvPr/>
          </p:nvSpPr>
          <p:spPr bwMode="auto">
            <a:xfrm>
              <a:off x="7892089" y="2982255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59" name="Oval 663"/>
            <p:cNvSpPr>
              <a:spLocks noChangeAspect="1" noChangeArrowheads="1"/>
            </p:cNvSpPr>
            <p:nvPr/>
          </p:nvSpPr>
          <p:spPr bwMode="auto">
            <a:xfrm>
              <a:off x="8005351" y="2982255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60" name="Oval 664"/>
            <p:cNvSpPr>
              <a:spLocks noChangeAspect="1" noChangeArrowheads="1"/>
            </p:cNvSpPr>
            <p:nvPr/>
          </p:nvSpPr>
          <p:spPr bwMode="auto">
            <a:xfrm>
              <a:off x="8117102" y="2982255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61" name="Oval 665"/>
            <p:cNvSpPr>
              <a:spLocks noChangeAspect="1" noChangeArrowheads="1"/>
            </p:cNvSpPr>
            <p:nvPr/>
          </p:nvSpPr>
          <p:spPr bwMode="auto">
            <a:xfrm>
              <a:off x="8230362" y="2982255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62" name="Oval 666"/>
            <p:cNvSpPr>
              <a:spLocks noChangeAspect="1" noChangeArrowheads="1"/>
            </p:cNvSpPr>
            <p:nvPr/>
          </p:nvSpPr>
          <p:spPr bwMode="auto">
            <a:xfrm>
              <a:off x="8342113" y="2982255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63" name="Oval 667"/>
            <p:cNvSpPr>
              <a:spLocks noChangeAspect="1" noChangeArrowheads="1"/>
            </p:cNvSpPr>
            <p:nvPr/>
          </p:nvSpPr>
          <p:spPr bwMode="auto">
            <a:xfrm>
              <a:off x="8455374" y="2982255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64" name="Oval 668"/>
            <p:cNvSpPr>
              <a:spLocks noChangeAspect="1" noChangeArrowheads="1"/>
            </p:cNvSpPr>
            <p:nvPr/>
          </p:nvSpPr>
          <p:spPr bwMode="auto">
            <a:xfrm>
              <a:off x="8567125" y="2982255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65" name="Oval 669"/>
            <p:cNvSpPr>
              <a:spLocks noChangeAspect="1" noChangeArrowheads="1"/>
            </p:cNvSpPr>
            <p:nvPr/>
          </p:nvSpPr>
          <p:spPr bwMode="auto">
            <a:xfrm>
              <a:off x="8680386" y="2982255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66" name="Oval 670"/>
            <p:cNvSpPr>
              <a:spLocks noChangeAspect="1" noChangeArrowheads="1"/>
            </p:cNvSpPr>
            <p:nvPr/>
          </p:nvSpPr>
          <p:spPr bwMode="auto">
            <a:xfrm>
              <a:off x="8792137" y="2982255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67" name="Oval 671"/>
            <p:cNvSpPr>
              <a:spLocks noChangeAspect="1" noChangeArrowheads="1"/>
            </p:cNvSpPr>
            <p:nvPr/>
          </p:nvSpPr>
          <p:spPr bwMode="auto">
            <a:xfrm>
              <a:off x="2715309" y="3085569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68" name="Oval 672"/>
            <p:cNvSpPr>
              <a:spLocks noChangeAspect="1" noChangeArrowheads="1"/>
            </p:cNvSpPr>
            <p:nvPr/>
          </p:nvSpPr>
          <p:spPr bwMode="auto">
            <a:xfrm>
              <a:off x="2828571" y="3085569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69" name="Oval 673"/>
            <p:cNvSpPr>
              <a:spLocks noChangeAspect="1" noChangeArrowheads="1"/>
            </p:cNvSpPr>
            <p:nvPr/>
          </p:nvSpPr>
          <p:spPr bwMode="auto">
            <a:xfrm>
              <a:off x="2940322" y="3085569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70" name="Oval 674"/>
            <p:cNvSpPr>
              <a:spLocks noChangeAspect="1" noChangeArrowheads="1"/>
            </p:cNvSpPr>
            <p:nvPr/>
          </p:nvSpPr>
          <p:spPr bwMode="auto">
            <a:xfrm>
              <a:off x="3053582" y="3085569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71" name="Oval 675"/>
            <p:cNvSpPr>
              <a:spLocks noChangeAspect="1" noChangeArrowheads="1"/>
            </p:cNvSpPr>
            <p:nvPr/>
          </p:nvSpPr>
          <p:spPr bwMode="auto">
            <a:xfrm>
              <a:off x="3165333" y="3085569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72" name="Oval 676"/>
            <p:cNvSpPr>
              <a:spLocks noChangeAspect="1" noChangeArrowheads="1"/>
            </p:cNvSpPr>
            <p:nvPr/>
          </p:nvSpPr>
          <p:spPr bwMode="auto">
            <a:xfrm>
              <a:off x="3278594" y="3085569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73" name="Oval 677"/>
            <p:cNvSpPr>
              <a:spLocks noChangeAspect="1" noChangeArrowheads="1"/>
            </p:cNvSpPr>
            <p:nvPr/>
          </p:nvSpPr>
          <p:spPr bwMode="auto">
            <a:xfrm>
              <a:off x="3390345" y="3085569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74" name="Oval 678"/>
            <p:cNvSpPr>
              <a:spLocks noChangeAspect="1" noChangeArrowheads="1"/>
            </p:cNvSpPr>
            <p:nvPr/>
          </p:nvSpPr>
          <p:spPr bwMode="auto">
            <a:xfrm>
              <a:off x="3503606" y="3085569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75" name="Oval 679"/>
            <p:cNvSpPr>
              <a:spLocks noChangeAspect="1" noChangeArrowheads="1"/>
            </p:cNvSpPr>
            <p:nvPr/>
          </p:nvSpPr>
          <p:spPr bwMode="auto">
            <a:xfrm>
              <a:off x="3615357" y="3085569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76" name="Oval 680"/>
            <p:cNvSpPr>
              <a:spLocks noChangeAspect="1" noChangeArrowheads="1"/>
            </p:cNvSpPr>
            <p:nvPr/>
          </p:nvSpPr>
          <p:spPr bwMode="auto">
            <a:xfrm>
              <a:off x="3728618" y="3085569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77" name="Oval 681"/>
            <p:cNvSpPr>
              <a:spLocks noChangeAspect="1" noChangeArrowheads="1"/>
            </p:cNvSpPr>
            <p:nvPr/>
          </p:nvSpPr>
          <p:spPr bwMode="auto">
            <a:xfrm>
              <a:off x="3840369" y="3085569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78" name="Oval 682"/>
            <p:cNvSpPr>
              <a:spLocks noChangeAspect="1" noChangeArrowheads="1"/>
            </p:cNvSpPr>
            <p:nvPr/>
          </p:nvSpPr>
          <p:spPr bwMode="auto">
            <a:xfrm>
              <a:off x="3953629" y="3085569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79" name="Oval 683"/>
            <p:cNvSpPr>
              <a:spLocks noChangeAspect="1" noChangeArrowheads="1"/>
            </p:cNvSpPr>
            <p:nvPr/>
          </p:nvSpPr>
          <p:spPr bwMode="auto">
            <a:xfrm>
              <a:off x="5416961" y="3085569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80" name="Oval 684"/>
            <p:cNvSpPr>
              <a:spLocks noChangeAspect="1" noChangeArrowheads="1"/>
            </p:cNvSpPr>
            <p:nvPr/>
          </p:nvSpPr>
          <p:spPr bwMode="auto">
            <a:xfrm>
              <a:off x="5528712" y="3085569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81" name="Oval 685"/>
            <p:cNvSpPr>
              <a:spLocks noChangeAspect="1" noChangeArrowheads="1"/>
            </p:cNvSpPr>
            <p:nvPr/>
          </p:nvSpPr>
          <p:spPr bwMode="auto">
            <a:xfrm>
              <a:off x="5641972" y="3085569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82" name="Oval 686"/>
            <p:cNvSpPr>
              <a:spLocks noChangeAspect="1" noChangeArrowheads="1"/>
            </p:cNvSpPr>
            <p:nvPr/>
          </p:nvSpPr>
          <p:spPr bwMode="auto">
            <a:xfrm>
              <a:off x="5978735" y="3085569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83" name="Oval 687"/>
            <p:cNvSpPr>
              <a:spLocks noChangeAspect="1" noChangeArrowheads="1"/>
            </p:cNvSpPr>
            <p:nvPr/>
          </p:nvSpPr>
          <p:spPr bwMode="auto">
            <a:xfrm>
              <a:off x="6091996" y="3085569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84" name="Oval 688"/>
            <p:cNvSpPr>
              <a:spLocks noChangeAspect="1" noChangeArrowheads="1"/>
            </p:cNvSpPr>
            <p:nvPr/>
          </p:nvSpPr>
          <p:spPr bwMode="auto">
            <a:xfrm>
              <a:off x="6203747" y="3085569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85" name="Oval 689"/>
            <p:cNvSpPr>
              <a:spLocks noChangeAspect="1" noChangeArrowheads="1"/>
            </p:cNvSpPr>
            <p:nvPr/>
          </p:nvSpPr>
          <p:spPr bwMode="auto">
            <a:xfrm>
              <a:off x="6317008" y="3085569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86" name="Oval 690"/>
            <p:cNvSpPr>
              <a:spLocks noChangeAspect="1" noChangeArrowheads="1"/>
            </p:cNvSpPr>
            <p:nvPr/>
          </p:nvSpPr>
          <p:spPr bwMode="auto">
            <a:xfrm>
              <a:off x="6428759" y="3085569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87" name="Oval 691"/>
            <p:cNvSpPr>
              <a:spLocks noChangeAspect="1" noChangeArrowheads="1"/>
            </p:cNvSpPr>
            <p:nvPr/>
          </p:nvSpPr>
          <p:spPr bwMode="auto">
            <a:xfrm>
              <a:off x="6542019" y="3085569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88" name="Oval 692"/>
            <p:cNvSpPr>
              <a:spLocks noChangeAspect="1" noChangeArrowheads="1"/>
            </p:cNvSpPr>
            <p:nvPr/>
          </p:nvSpPr>
          <p:spPr bwMode="auto">
            <a:xfrm>
              <a:off x="6653770" y="3085569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89" name="Oval 693"/>
            <p:cNvSpPr>
              <a:spLocks noChangeAspect="1" noChangeArrowheads="1"/>
            </p:cNvSpPr>
            <p:nvPr/>
          </p:nvSpPr>
          <p:spPr bwMode="auto">
            <a:xfrm>
              <a:off x="6767032" y="3085569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90" name="Oval 694"/>
            <p:cNvSpPr>
              <a:spLocks noChangeAspect="1" noChangeArrowheads="1"/>
            </p:cNvSpPr>
            <p:nvPr/>
          </p:nvSpPr>
          <p:spPr bwMode="auto">
            <a:xfrm>
              <a:off x="6992043" y="3085569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91" name="Oval 695"/>
            <p:cNvSpPr>
              <a:spLocks noChangeAspect="1" noChangeArrowheads="1"/>
            </p:cNvSpPr>
            <p:nvPr/>
          </p:nvSpPr>
          <p:spPr bwMode="auto">
            <a:xfrm>
              <a:off x="7103793" y="3085569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92" name="Oval 696"/>
            <p:cNvSpPr>
              <a:spLocks noChangeAspect="1" noChangeArrowheads="1"/>
            </p:cNvSpPr>
            <p:nvPr/>
          </p:nvSpPr>
          <p:spPr bwMode="auto">
            <a:xfrm>
              <a:off x="7217055" y="3085569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93" name="Oval 697"/>
            <p:cNvSpPr>
              <a:spLocks noChangeAspect="1" noChangeArrowheads="1"/>
            </p:cNvSpPr>
            <p:nvPr/>
          </p:nvSpPr>
          <p:spPr bwMode="auto">
            <a:xfrm>
              <a:off x="7330316" y="3085569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94" name="Oval 698"/>
            <p:cNvSpPr>
              <a:spLocks noChangeAspect="1" noChangeArrowheads="1"/>
            </p:cNvSpPr>
            <p:nvPr/>
          </p:nvSpPr>
          <p:spPr bwMode="auto">
            <a:xfrm>
              <a:off x="7442066" y="3085569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95" name="Oval 699"/>
            <p:cNvSpPr>
              <a:spLocks noChangeAspect="1" noChangeArrowheads="1"/>
            </p:cNvSpPr>
            <p:nvPr/>
          </p:nvSpPr>
          <p:spPr bwMode="auto">
            <a:xfrm>
              <a:off x="7555328" y="3085569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96" name="Oval 700"/>
            <p:cNvSpPr>
              <a:spLocks noChangeAspect="1" noChangeArrowheads="1"/>
            </p:cNvSpPr>
            <p:nvPr/>
          </p:nvSpPr>
          <p:spPr bwMode="auto">
            <a:xfrm>
              <a:off x="7667078" y="3085569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97" name="Oval 701"/>
            <p:cNvSpPr>
              <a:spLocks noChangeAspect="1" noChangeArrowheads="1"/>
            </p:cNvSpPr>
            <p:nvPr/>
          </p:nvSpPr>
          <p:spPr bwMode="auto">
            <a:xfrm>
              <a:off x="7780338" y="3085569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98" name="Oval 702"/>
            <p:cNvSpPr>
              <a:spLocks noChangeAspect="1" noChangeArrowheads="1"/>
            </p:cNvSpPr>
            <p:nvPr/>
          </p:nvSpPr>
          <p:spPr bwMode="auto">
            <a:xfrm>
              <a:off x="7892089" y="3085569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99" name="Oval 703"/>
            <p:cNvSpPr>
              <a:spLocks noChangeAspect="1" noChangeArrowheads="1"/>
            </p:cNvSpPr>
            <p:nvPr/>
          </p:nvSpPr>
          <p:spPr bwMode="auto">
            <a:xfrm>
              <a:off x="8005351" y="3085569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00" name="Oval 704"/>
            <p:cNvSpPr>
              <a:spLocks noChangeAspect="1" noChangeArrowheads="1"/>
            </p:cNvSpPr>
            <p:nvPr/>
          </p:nvSpPr>
          <p:spPr bwMode="auto">
            <a:xfrm>
              <a:off x="8117102" y="3085569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01" name="Oval 705"/>
            <p:cNvSpPr>
              <a:spLocks noChangeAspect="1" noChangeArrowheads="1"/>
            </p:cNvSpPr>
            <p:nvPr/>
          </p:nvSpPr>
          <p:spPr bwMode="auto">
            <a:xfrm>
              <a:off x="8230362" y="3085569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02" name="Oval 706"/>
            <p:cNvSpPr>
              <a:spLocks noChangeAspect="1" noChangeArrowheads="1"/>
            </p:cNvSpPr>
            <p:nvPr/>
          </p:nvSpPr>
          <p:spPr bwMode="auto">
            <a:xfrm>
              <a:off x="8342113" y="3085569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03" name="Oval 707"/>
            <p:cNvSpPr>
              <a:spLocks noChangeAspect="1" noChangeArrowheads="1"/>
            </p:cNvSpPr>
            <p:nvPr/>
          </p:nvSpPr>
          <p:spPr bwMode="auto">
            <a:xfrm>
              <a:off x="8455374" y="3085569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04" name="Oval 708"/>
            <p:cNvSpPr>
              <a:spLocks noChangeAspect="1" noChangeArrowheads="1"/>
            </p:cNvSpPr>
            <p:nvPr/>
          </p:nvSpPr>
          <p:spPr bwMode="auto">
            <a:xfrm>
              <a:off x="8567125" y="3085569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05" name="Oval 709"/>
            <p:cNvSpPr>
              <a:spLocks noChangeAspect="1" noChangeArrowheads="1"/>
            </p:cNvSpPr>
            <p:nvPr/>
          </p:nvSpPr>
          <p:spPr bwMode="auto">
            <a:xfrm>
              <a:off x="8680386" y="3085569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06" name="Oval 710"/>
            <p:cNvSpPr>
              <a:spLocks noChangeAspect="1" noChangeArrowheads="1"/>
            </p:cNvSpPr>
            <p:nvPr/>
          </p:nvSpPr>
          <p:spPr bwMode="auto">
            <a:xfrm>
              <a:off x="8905398" y="3085569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07" name="Oval 711"/>
            <p:cNvSpPr>
              <a:spLocks noChangeAspect="1" noChangeArrowheads="1"/>
            </p:cNvSpPr>
            <p:nvPr/>
          </p:nvSpPr>
          <p:spPr bwMode="auto">
            <a:xfrm>
              <a:off x="2715309" y="3190405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08" name="Oval 712"/>
            <p:cNvSpPr>
              <a:spLocks noChangeAspect="1" noChangeArrowheads="1"/>
            </p:cNvSpPr>
            <p:nvPr/>
          </p:nvSpPr>
          <p:spPr bwMode="auto">
            <a:xfrm>
              <a:off x="2828571" y="3190405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09" name="Oval 713"/>
            <p:cNvSpPr>
              <a:spLocks noChangeAspect="1" noChangeArrowheads="1"/>
            </p:cNvSpPr>
            <p:nvPr/>
          </p:nvSpPr>
          <p:spPr bwMode="auto">
            <a:xfrm>
              <a:off x="2940322" y="3190405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10" name="Oval 714"/>
            <p:cNvSpPr>
              <a:spLocks noChangeAspect="1" noChangeArrowheads="1"/>
            </p:cNvSpPr>
            <p:nvPr/>
          </p:nvSpPr>
          <p:spPr bwMode="auto">
            <a:xfrm>
              <a:off x="3053582" y="3190405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11" name="Oval 715"/>
            <p:cNvSpPr>
              <a:spLocks noChangeAspect="1" noChangeArrowheads="1"/>
            </p:cNvSpPr>
            <p:nvPr/>
          </p:nvSpPr>
          <p:spPr bwMode="auto">
            <a:xfrm>
              <a:off x="3165333" y="3190405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12" name="Oval 716"/>
            <p:cNvSpPr>
              <a:spLocks noChangeAspect="1" noChangeArrowheads="1"/>
            </p:cNvSpPr>
            <p:nvPr/>
          </p:nvSpPr>
          <p:spPr bwMode="auto">
            <a:xfrm>
              <a:off x="3278594" y="3190405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13" name="Oval 717"/>
            <p:cNvSpPr>
              <a:spLocks noChangeAspect="1" noChangeArrowheads="1"/>
            </p:cNvSpPr>
            <p:nvPr/>
          </p:nvSpPr>
          <p:spPr bwMode="auto">
            <a:xfrm>
              <a:off x="3390345" y="3190405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14" name="Oval 718"/>
            <p:cNvSpPr>
              <a:spLocks noChangeAspect="1" noChangeArrowheads="1"/>
            </p:cNvSpPr>
            <p:nvPr/>
          </p:nvSpPr>
          <p:spPr bwMode="auto">
            <a:xfrm>
              <a:off x="3503606" y="3190405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15" name="Oval 719"/>
            <p:cNvSpPr>
              <a:spLocks noChangeAspect="1" noChangeArrowheads="1"/>
            </p:cNvSpPr>
            <p:nvPr/>
          </p:nvSpPr>
          <p:spPr bwMode="auto">
            <a:xfrm>
              <a:off x="3615357" y="3190405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16" name="Oval 720"/>
            <p:cNvSpPr>
              <a:spLocks noChangeAspect="1" noChangeArrowheads="1"/>
            </p:cNvSpPr>
            <p:nvPr/>
          </p:nvSpPr>
          <p:spPr bwMode="auto">
            <a:xfrm>
              <a:off x="3728618" y="3190405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17" name="Oval 721"/>
            <p:cNvSpPr>
              <a:spLocks noChangeAspect="1" noChangeArrowheads="1"/>
            </p:cNvSpPr>
            <p:nvPr/>
          </p:nvSpPr>
          <p:spPr bwMode="auto">
            <a:xfrm>
              <a:off x="3840369" y="3190405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18" name="Oval 722"/>
            <p:cNvSpPr>
              <a:spLocks noChangeAspect="1" noChangeArrowheads="1"/>
            </p:cNvSpPr>
            <p:nvPr/>
          </p:nvSpPr>
          <p:spPr bwMode="auto">
            <a:xfrm>
              <a:off x="5416961" y="3190405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19" name="Oval 723"/>
            <p:cNvSpPr>
              <a:spLocks noChangeAspect="1" noChangeArrowheads="1"/>
            </p:cNvSpPr>
            <p:nvPr/>
          </p:nvSpPr>
          <p:spPr bwMode="auto">
            <a:xfrm>
              <a:off x="5528712" y="3190405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20" name="Oval 724"/>
            <p:cNvSpPr>
              <a:spLocks noChangeAspect="1" noChangeArrowheads="1"/>
            </p:cNvSpPr>
            <p:nvPr/>
          </p:nvSpPr>
          <p:spPr bwMode="auto">
            <a:xfrm>
              <a:off x="5978735" y="3190405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21" name="Oval 725"/>
            <p:cNvSpPr>
              <a:spLocks noChangeAspect="1" noChangeArrowheads="1"/>
            </p:cNvSpPr>
            <p:nvPr/>
          </p:nvSpPr>
          <p:spPr bwMode="auto">
            <a:xfrm>
              <a:off x="6203747" y="3190405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22" name="Oval 726"/>
            <p:cNvSpPr>
              <a:spLocks noChangeAspect="1" noChangeArrowheads="1"/>
            </p:cNvSpPr>
            <p:nvPr/>
          </p:nvSpPr>
          <p:spPr bwMode="auto">
            <a:xfrm>
              <a:off x="6317008" y="3190405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23" name="Oval 727"/>
            <p:cNvSpPr>
              <a:spLocks noChangeAspect="1" noChangeArrowheads="1"/>
            </p:cNvSpPr>
            <p:nvPr/>
          </p:nvSpPr>
          <p:spPr bwMode="auto">
            <a:xfrm>
              <a:off x="6428759" y="3190405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24" name="Oval 728"/>
            <p:cNvSpPr>
              <a:spLocks noChangeAspect="1" noChangeArrowheads="1"/>
            </p:cNvSpPr>
            <p:nvPr/>
          </p:nvSpPr>
          <p:spPr bwMode="auto">
            <a:xfrm>
              <a:off x="6542019" y="3190405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25" name="Oval 729"/>
            <p:cNvSpPr>
              <a:spLocks noChangeAspect="1" noChangeArrowheads="1"/>
            </p:cNvSpPr>
            <p:nvPr/>
          </p:nvSpPr>
          <p:spPr bwMode="auto">
            <a:xfrm>
              <a:off x="6653770" y="3190405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26" name="Oval 730"/>
            <p:cNvSpPr>
              <a:spLocks noChangeAspect="1" noChangeArrowheads="1"/>
            </p:cNvSpPr>
            <p:nvPr/>
          </p:nvSpPr>
          <p:spPr bwMode="auto">
            <a:xfrm>
              <a:off x="6767032" y="3190405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27" name="Oval 731"/>
            <p:cNvSpPr>
              <a:spLocks noChangeAspect="1" noChangeArrowheads="1"/>
            </p:cNvSpPr>
            <p:nvPr/>
          </p:nvSpPr>
          <p:spPr bwMode="auto">
            <a:xfrm>
              <a:off x="6992043" y="3190405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28" name="Oval 732"/>
            <p:cNvSpPr>
              <a:spLocks noChangeAspect="1" noChangeArrowheads="1"/>
            </p:cNvSpPr>
            <p:nvPr/>
          </p:nvSpPr>
          <p:spPr bwMode="auto">
            <a:xfrm>
              <a:off x="7103793" y="3190405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29" name="Oval 733"/>
            <p:cNvSpPr>
              <a:spLocks noChangeAspect="1" noChangeArrowheads="1"/>
            </p:cNvSpPr>
            <p:nvPr/>
          </p:nvSpPr>
          <p:spPr bwMode="auto">
            <a:xfrm>
              <a:off x="7217055" y="3190405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30" name="Oval 734"/>
            <p:cNvSpPr>
              <a:spLocks noChangeAspect="1" noChangeArrowheads="1"/>
            </p:cNvSpPr>
            <p:nvPr/>
          </p:nvSpPr>
          <p:spPr bwMode="auto">
            <a:xfrm>
              <a:off x="7330316" y="3190405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31" name="Oval 735"/>
            <p:cNvSpPr>
              <a:spLocks noChangeAspect="1" noChangeArrowheads="1"/>
            </p:cNvSpPr>
            <p:nvPr/>
          </p:nvSpPr>
          <p:spPr bwMode="auto">
            <a:xfrm>
              <a:off x="7442066" y="3190405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32" name="Oval 736"/>
            <p:cNvSpPr>
              <a:spLocks noChangeAspect="1" noChangeArrowheads="1"/>
            </p:cNvSpPr>
            <p:nvPr/>
          </p:nvSpPr>
          <p:spPr bwMode="auto">
            <a:xfrm>
              <a:off x="7555328" y="3190405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33" name="Oval 737"/>
            <p:cNvSpPr>
              <a:spLocks noChangeAspect="1" noChangeArrowheads="1"/>
            </p:cNvSpPr>
            <p:nvPr/>
          </p:nvSpPr>
          <p:spPr bwMode="auto">
            <a:xfrm>
              <a:off x="7667078" y="3190405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34" name="Oval 738"/>
            <p:cNvSpPr>
              <a:spLocks noChangeAspect="1" noChangeArrowheads="1"/>
            </p:cNvSpPr>
            <p:nvPr/>
          </p:nvSpPr>
          <p:spPr bwMode="auto">
            <a:xfrm>
              <a:off x="7780338" y="3190405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35" name="Oval 739"/>
            <p:cNvSpPr>
              <a:spLocks noChangeAspect="1" noChangeArrowheads="1"/>
            </p:cNvSpPr>
            <p:nvPr/>
          </p:nvSpPr>
          <p:spPr bwMode="auto">
            <a:xfrm>
              <a:off x="7892089" y="3190405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36" name="Oval 740"/>
            <p:cNvSpPr>
              <a:spLocks noChangeAspect="1" noChangeArrowheads="1"/>
            </p:cNvSpPr>
            <p:nvPr/>
          </p:nvSpPr>
          <p:spPr bwMode="auto">
            <a:xfrm>
              <a:off x="8005351" y="3190405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37" name="Oval 741"/>
            <p:cNvSpPr>
              <a:spLocks noChangeAspect="1" noChangeArrowheads="1"/>
            </p:cNvSpPr>
            <p:nvPr/>
          </p:nvSpPr>
          <p:spPr bwMode="auto">
            <a:xfrm>
              <a:off x="8117102" y="3190405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38" name="Oval 742"/>
            <p:cNvSpPr>
              <a:spLocks noChangeAspect="1" noChangeArrowheads="1"/>
            </p:cNvSpPr>
            <p:nvPr/>
          </p:nvSpPr>
          <p:spPr bwMode="auto">
            <a:xfrm>
              <a:off x="8230362" y="3190405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39" name="Oval 743"/>
            <p:cNvSpPr>
              <a:spLocks noChangeAspect="1" noChangeArrowheads="1"/>
            </p:cNvSpPr>
            <p:nvPr/>
          </p:nvSpPr>
          <p:spPr bwMode="auto">
            <a:xfrm>
              <a:off x="8342113" y="3190405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40" name="Oval 744"/>
            <p:cNvSpPr>
              <a:spLocks noChangeAspect="1" noChangeArrowheads="1"/>
            </p:cNvSpPr>
            <p:nvPr/>
          </p:nvSpPr>
          <p:spPr bwMode="auto">
            <a:xfrm>
              <a:off x="8455374" y="3190405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41" name="Oval 745"/>
            <p:cNvSpPr>
              <a:spLocks noChangeAspect="1" noChangeArrowheads="1"/>
            </p:cNvSpPr>
            <p:nvPr/>
          </p:nvSpPr>
          <p:spPr bwMode="auto">
            <a:xfrm>
              <a:off x="8680386" y="3190405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42" name="Oval 746"/>
            <p:cNvSpPr>
              <a:spLocks noChangeAspect="1" noChangeArrowheads="1"/>
            </p:cNvSpPr>
            <p:nvPr/>
          </p:nvSpPr>
          <p:spPr bwMode="auto">
            <a:xfrm>
              <a:off x="8905398" y="3190405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43" name="Oval 747"/>
            <p:cNvSpPr>
              <a:spLocks noChangeAspect="1" noChangeArrowheads="1"/>
            </p:cNvSpPr>
            <p:nvPr/>
          </p:nvSpPr>
          <p:spPr bwMode="auto">
            <a:xfrm>
              <a:off x="2828571" y="3295238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44" name="Oval 748"/>
            <p:cNvSpPr>
              <a:spLocks noChangeAspect="1" noChangeArrowheads="1"/>
            </p:cNvSpPr>
            <p:nvPr/>
          </p:nvSpPr>
          <p:spPr bwMode="auto">
            <a:xfrm>
              <a:off x="2940322" y="3295238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45" name="Oval 749"/>
            <p:cNvSpPr>
              <a:spLocks noChangeAspect="1" noChangeArrowheads="1"/>
            </p:cNvSpPr>
            <p:nvPr/>
          </p:nvSpPr>
          <p:spPr bwMode="auto">
            <a:xfrm>
              <a:off x="3053582" y="3295238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46" name="Oval 750"/>
            <p:cNvSpPr>
              <a:spLocks noChangeAspect="1" noChangeArrowheads="1"/>
            </p:cNvSpPr>
            <p:nvPr/>
          </p:nvSpPr>
          <p:spPr bwMode="auto">
            <a:xfrm>
              <a:off x="3165333" y="3295238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47" name="Oval 751"/>
            <p:cNvSpPr>
              <a:spLocks noChangeAspect="1" noChangeArrowheads="1"/>
            </p:cNvSpPr>
            <p:nvPr/>
          </p:nvSpPr>
          <p:spPr bwMode="auto">
            <a:xfrm>
              <a:off x="3278594" y="3295238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48" name="Oval 752"/>
            <p:cNvSpPr>
              <a:spLocks noChangeAspect="1" noChangeArrowheads="1"/>
            </p:cNvSpPr>
            <p:nvPr/>
          </p:nvSpPr>
          <p:spPr bwMode="auto">
            <a:xfrm>
              <a:off x="3390345" y="3295238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49" name="Oval 753"/>
            <p:cNvSpPr>
              <a:spLocks noChangeAspect="1" noChangeArrowheads="1"/>
            </p:cNvSpPr>
            <p:nvPr/>
          </p:nvSpPr>
          <p:spPr bwMode="auto">
            <a:xfrm>
              <a:off x="3503606" y="3295238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50" name="Oval 754"/>
            <p:cNvSpPr>
              <a:spLocks noChangeAspect="1" noChangeArrowheads="1"/>
            </p:cNvSpPr>
            <p:nvPr/>
          </p:nvSpPr>
          <p:spPr bwMode="auto">
            <a:xfrm>
              <a:off x="3615357" y="3295238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51" name="Oval 755"/>
            <p:cNvSpPr>
              <a:spLocks noChangeAspect="1" noChangeArrowheads="1"/>
            </p:cNvSpPr>
            <p:nvPr/>
          </p:nvSpPr>
          <p:spPr bwMode="auto">
            <a:xfrm>
              <a:off x="3728618" y="3295238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52" name="Oval 756"/>
            <p:cNvSpPr>
              <a:spLocks noChangeAspect="1" noChangeArrowheads="1"/>
            </p:cNvSpPr>
            <p:nvPr/>
          </p:nvSpPr>
          <p:spPr bwMode="auto">
            <a:xfrm>
              <a:off x="5528712" y="3295238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53" name="Oval 757"/>
            <p:cNvSpPr>
              <a:spLocks noChangeAspect="1" noChangeArrowheads="1"/>
            </p:cNvSpPr>
            <p:nvPr/>
          </p:nvSpPr>
          <p:spPr bwMode="auto">
            <a:xfrm>
              <a:off x="5641972" y="3295238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54" name="Oval 758"/>
            <p:cNvSpPr>
              <a:spLocks noChangeAspect="1" noChangeArrowheads="1"/>
            </p:cNvSpPr>
            <p:nvPr/>
          </p:nvSpPr>
          <p:spPr bwMode="auto">
            <a:xfrm>
              <a:off x="5753723" y="3295238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55" name="Oval 759"/>
            <p:cNvSpPr>
              <a:spLocks noChangeAspect="1" noChangeArrowheads="1"/>
            </p:cNvSpPr>
            <p:nvPr/>
          </p:nvSpPr>
          <p:spPr bwMode="auto">
            <a:xfrm>
              <a:off x="5866984" y="3295238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56" name="Oval 760"/>
            <p:cNvSpPr>
              <a:spLocks noChangeAspect="1" noChangeArrowheads="1"/>
            </p:cNvSpPr>
            <p:nvPr/>
          </p:nvSpPr>
          <p:spPr bwMode="auto">
            <a:xfrm>
              <a:off x="6542019" y="3295238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57" name="Oval 761"/>
            <p:cNvSpPr>
              <a:spLocks noChangeAspect="1" noChangeArrowheads="1"/>
            </p:cNvSpPr>
            <p:nvPr/>
          </p:nvSpPr>
          <p:spPr bwMode="auto">
            <a:xfrm>
              <a:off x="6653770" y="3295238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58" name="Oval 762"/>
            <p:cNvSpPr>
              <a:spLocks noChangeAspect="1" noChangeArrowheads="1"/>
            </p:cNvSpPr>
            <p:nvPr/>
          </p:nvSpPr>
          <p:spPr bwMode="auto">
            <a:xfrm>
              <a:off x="6767032" y="3295238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59" name="Oval 763"/>
            <p:cNvSpPr>
              <a:spLocks noChangeAspect="1" noChangeArrowheads="1"/>
            </p:cNvSpPr>
            <p:nvPr/>
          </p:nvSpPr>
          <p:spPr bwMode="auto">
            <a:xfrm>
              <a:off x="6878783" y="3295238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60" name="Oval 764"/>
            <p:cNvSpPr>
              <a:spLocks noChangeAspect="1" noChangeArrowheads="1"/>
            </p:cNvSpPr>
            <p:nvPr/>
          </p:nvSpPr>
          <p:spPr bwMode="auto">
            <a:xfrm>
              <a:off x="6992043" y="3295238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61" name="Oval 765"/>
            <p:cNvSpPr>
              <a:spLocks noChangeAspect="1" noChangeArrowheads="1"/>
            </p:cNvSpPr>
            <p:nvPr/>
          </p:nvSpPr>
          <p:spPr bwMode="auto">
            <a:xfrm>
              <a:off x="7103793" y="3295238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62" name="Oval 766"/>
            <p:cNvSpPr>
              <a:spLocks noChangeAspect="1" noChangeArrowheads="1"/>
            </p:cNvSpPr>
            <p:nvPr/>
          </p:nvSpPr>
          <p:spPr bwMode="auto">
            <a:xfrm>
              <a:off x="7217055" y="3295238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63" name="Oval 767"/>
            <p:cNvSpPr>
              <a:spLocks noChangeAspect="1" noChangeArrowheads="1"/>
            </p:cNvSpPr>
            <p:nvPr/>
          </p:nvSpPr>
          <p:spPr bwMode="auto">
            <a:xfrm>
              <a:off x="7330316" y="3295238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64" name="Oval 768"/>
            <p:cNvSpPr>
              <a:spLocks noChangeAspect="1" noChangeArrowheads="1"/>
            </p:cNvSpPr>
            <p:nvPr/>
          </p:nvSpPr>
          <p:spPr bwMode="auto">
            <a:xfrm>
              <a:off x="7442066" y="3295238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65" name="Oval 769"/>
            <p:cNvSpPr>
              <a:spLocks noChangeAspect="1" noChangeArrowheads="1"/>
            </p:cNvSpPr>
            <p:nvPr/>
          </p:nvSpPr>
          <p:spPr bwMode="auto">
            <a:xfrm>
              <a:off x="7555328" y="3295238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66" name="Oval 770"/>
            <p:cNvSpPr>
              <a:spLocks noChangeAspect="1" noChangeArrowheads="1"/>
            </p:cNvSpPr>
            <p:nvPr/>
          </p:nvSpPr>
          <p:spPr bwMode="auto">
            <a:xfrm>
              <a:off x="7667078" y="3295238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67" name="Oval 771"/>
            <p:cNvSpPr>
              <a:spLocks noChangeAspect="1" noChangeArrowheads="1"/>
            </p:cNvSpPr>
            <p:nvPr/>
          </p:nvSpPr>
          <p:spPr bwMode="auto">
            <a:xfrm>
              <a:off x="7780338" y="3295238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68" name="Oval 772"/>
            <p:cNvSpPr>
              <a:spLocks noChangeAspect="1" noChangeArrowheads="1"/>
            </p:cNvSpPr>
            <p:nvPr/>
          </p:nvSpPr>
          <p:spPr bwMode="auto">
            <a:xfrm>
              <a:off x="7892089" y="3295238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69" name="Oval 773"/>
            <p:cNvSpPr>
              <a:spLocks noChangeAspect="1" noChangeArrowheads="1"/>
            </p:cNvSpPr>
            <p:nvPr/>
          </p:nvSpPr>
          <p:spPr bwMode="auto">
            <a:xfrm>
              <a:off x="8005351" y="3295238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70" name="Oval 774"/>
            <p:cNvSpPr>
              <a:spLocks noChangeAspect="1" noChangeArrowheads="1"/>
            </p:cNvSpPr>
            <p:nvPr/>
          </p:nvSpPr>
          <p:spPr bwMode="auto">
            <a:xfrm>
              <a:off x="8117102" y="3295238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71" name="Oval 775"/>
            <p:cNvSpPr>
              <a:spLocks noChangeAspect="1" noChangeArrowheads="1"/>
            </p:cNvSpPr>
            <p:nvPr/>
          </p:nvSpPr>
          <p:spPr bwMode="auto">
            <a:xfrm>
              <a:off x="8230362" y="3295238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72" name="Oval 776"/>
            <p:cNvSpPr>
              <a:spLocks noChangeAspect="1" noChangeArrowheads="1"/>
            </p:cNvSpPr>
            <p:nvPr/>
          </p:nvSpPr>
          <p:spPr bwMode="auto">
            <a:xfrm>
              <a:off x="8342113" y="3295238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73" name="Oval 777"/>
            <p:cNvSpPr>
              <a:spLocks noChangeAspect="1" noChangeArrowheads="1"/>
            </p:cNvSpPr>
            <p:nvPr/>
          </p:nvSpPr>
          <p:spPr bwMode="auto">
            <a:xfrm>
              <a:off x="8455374" y="3295238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74" name="Oval 778"/>
            <p:cNvSpPr>
              <a:spLocks noChangeAspect="1" noChangeArrowheads="1"/>
            </p:cNvSpPr>
            <p:nvPr/>
          </p:nvSpPr>
          <p:spPr bwMode="auto">
            <a:xfrm>
              <a:off x="8792137" y="3295238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75" name="Oval 779"/>
            <p:cNvSpPr>
              <a:spLocks noChangeAspect="1" noChangeArrowheads="1"/>
            </p:cNvSpPr>
            <p:nvPr/>
          </p:nvSpPr>
          <p:spPr bwMode="auto">
            <a:xfrm>
              <a:off x="8905398" y="3295238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76" name="Oval 780"/>
            <p:cNvSpPr>
              <a:spLocks noChangeAspect="1" noChangeArrowheads="1"/>
            </p:cNvSpPr>
            <p:nvPr/>
          </p:nvSpPr>
          <p:spPr bwMode="auto">
            <a:xfrm>
              <a:off x="2940322" y="3400074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77" name="Oval 781"/>
            <p:cNvSpPr>
              <a:spLocks noChangeAspect="1" noChangeArrowheads="1"/>
            </p:cNvSpPr>
            <p:nvPr/>
          </p:nvSpPr>
          <p:spPr bwMode="auto">
            <a:xfrm>
              <a:off x="3053582" y="3400074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78" name="Oval 782"/>
            <p:cNvSpPr>
              <a:spLocks noChangeAspect="1" noChangeArrowheads="1"/>
            </p:cNvSpPr>
            <p:nvPr/>
          </p:nvSpPr>
          <p:spPr bwMode="auto">
            <a:xfrm>
              <a:off x="3165333" y="3400074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79" name="Oval 783"/>
            <p:cNvSpPr>
              <a:spLocks noChangeAspect="1" noChangeArrowheads="1"/>
            </p:cNvSpPr>
            <p:nvPr/>
          </p:nvSpPr>
          <p:spPr bwMode="auto">
            <a:xfrm>
              <a:off x="3278594" y="3400074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80" name="Oval 784"/>
            <p:cNvSpPr>
              <a:spLocks noChangeAspect="1" noChangeArrowheads="1"/>
            </p:cNvSpPr>
            <p:nvPr/>
          </p:nvSpPr>
          <p:spPr bwMode="auto">
            <a:xfrm>
              <a:off x="3390345" y="3400074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81" name="Oval 785"/>
            <p:cNvSpPr>
              <a:spLocks noChangeAspect="1" noChangeArrowheads="1"/>
            </p:cNvSpPr>
            <p:nvPr/>
          </p:nvSpPr>
          <p:spPr bwMode="auto">
            <a:xfrm>
              <a:off x="3503606" y="3400074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82" name="Oval 786"/>
            <p:cNvSpPr>
              <a:spLocks noChangeAspect="1" noChangeArrowheads="1"/>
            </p:cNvSpPr>
            <p:nvPr/>
          </p:nvSpPr>
          <p:spPr bwMode="auto">
            <a:xfrm>
              <a:off x="3615357" y="3400074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83" name="Oval 787"/>
            <p:cNvSpPr>
              <a:spLocks noChangeAspect="1" noChangeArrowheads="1"/>
            </p:cNvSpPr>
            <p:nvPr/>
          </p:nvSpPr>
          <p:spPr bwMode="auto">
            <a:xfrm>
              <a:off x="3728618" y="3400074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84" name="Oval 788"/>
            <p:cNvSpPr>
              <a:spLocks noChangeAspect="1" noChangeArrowheads="1"/>
            </p:cNvSpPr>
            <p:nvPr/>
          </p:nvSpPr>
          <p:spPr bwMode="auto">
            <a:xfrm>
              <a:off x="5416961" y="3400074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85" name="Oval 789"/>
            <p:cNvSpPr>
              <a:spLocks noChangeAspect="1" noChangeArrowheads="1"/>
            </p:cNvSpPr>
            <p:nvPr/>
          </p:nvSpPr>
          <p:spPr bwMode="auto">
            <a:xfrm>
              <a:off x="5528712" y="3400074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86" name="Oval 790"/>
            <p:cNvSpPr>
              <a:spLocks noChangeAspect="1" noChangeArrowheads="1"/>
            </p:cNvSpPr>
            <p:nvPr/>
          </p:nvSpPr>
          <p:spPr bwMode="auto">
            <a:xfrm>
              <a:off x="5641972" y="3400074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87" name="Oval 791"/>
            <p:cNvSpPr>
              <a:spLocks noChangeAspect="1" noChangeArrowheads="1"/>
            </p:cNvSpPr>
            <p:nvPr/>
          </p:nvSpPr>
          <p:spPr bwMode="auto">
            <a:xfrm>
              <a:off x="5753723" y="3400074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88" name="Oval 792"/>
            <p:cNvSpPr>
              <a:spLocks noChangeAspect="1" noChangeArrowheads="1"/>
            </p:cNvSpPr>
            <p:nvPr/>
          </p:nvSpPr>
          <p:spPr bwMode="auto">
            <a:xfrm>
              <a:off x="5866984" y="3400074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89" name="Oval 793"/>
            <p:cNvSpPr>
              <a:spLocks noChangeAspect="1" noChangeArrowheads="1"/>
            </p:cNvSpPr>
            <p:nvPr/>
          </p:nvSpPr>
          <p:spPr bwMode="auto">
            <a:xfrm>
              <a:off x="5978735" y="3400074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90" name="Oval 794"/>
            <p:cNvSpPr>
              <a:spLocks noChangeAspect="1" noChangeArrowheads="1"/>
            </p:cNvSpPr>
            <p:nvPr/>
          </p:nvSpPr>
          <p:spPr bwMode="auto">
            <a:xfrm>
              <a:off x="6091996" y="3400074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91" name="Oval 795"/>
            <p:cNvSpPr>
              <a:spLocks noChangeAspect="1" noChangeArrowheads="1"/>
            </p:cNvSpPr>
            <p:nvPr/>
          </p:nvSpPr>
          <p:spPr bwMode="auto">
            <a:xfrm>
              <a:off x="6203747" y="3400074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92" name="Oval 796"/>
            <p:cNvSpPr>
              <a:spLocks noChangeAspect="1" noChangeArrowheads="1"/>
            </p:cNvSpPr>
            <p:nvPr/>
          </p:nvSpPr>
          <p:spPr bwMode="auto">
            <a:xfrm>
              <a:off x="6317008" y="3400074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93" name="Oval 797"/>
            <p:cNvSpPr>
              <a:spLocks noChangeAspect="1" noChangeArrowheads="1"/>
            </p:cNvSpPr>
            <p:nvPr/>
          </p:nvSpPr>
          <p:spPr bwMode="auto">
            <a:xfrm>
              <a:off x="6542019" y="3400074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94" name="Oval 798"/>
            <p:cNvSpPr>
              <a:spLocks noChangeAspect="1" noChangeArrowheads="1"/>
            </p:cNvSpPr>
            <p:nvPr/>
          </p:nvSpPr>
          <p:spPr bwMode="auto">
            <a:xfrm>
              <a:off x="6653770" y="3400074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95" name="Oval 799"/>
            <p:cNvSpPr>
              <a:spLocks noChangeAspect="1" noChangeArrowheads="1"/>
            </p:cNvSpPr>
            <p:nvPr/>
          </p:nvSpPr>
          <p:spPr bwMode="auto">
            <a:xfrm>
              <a:off x="6767032" y="3400074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96" name="Oval 800"/>
            <p:cNvSpPr>
              <a:spLocks noChangeAspect="1" noChangeArrowheads="1"/>
            </p:cNvSpPr>
            <p:nvPr/>
          </p:nvSpPr>
          <p:spPr bwMode="auto">
            <a:xfrm>
              <a:off x="6878783" y="3400074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97" name="Oval 801"/>
            <p:cNvSpPr>
              <a:spLocks noChangeAspect="1" noChangeArrowheads="1"/>
            </p:cNvSpPr>
            <p:nvPr/>
          </p:nvSpPr>
          <p:spPr bwMode="auto">
            <a:xfrm>
              <a:off x="6992043" y="3400074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98" name="Oval 802"/>
            <p:cNvSpPr>
              <a:spLocks noChangeAspect="1" noChangeArrowheads="1"/>
            </p:cNvSpPr>
            <p:nvPr/>
          </p:nvSpPr>
          <p:spPr bwMode="auto">
            <a:xfrm>
              <a:off x="7103793" y="3400074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99" name="Oval 803"/>
            <p:cNvSpPr>
              <a:spLocks noChangeAspect="1" noChangeArrowheads="1"/>
            </p:cNvSpPr>
            <p:nvPr/>
          </p:nvSpPr>
          <p:spPr bwMode="auto">
            <a:xfrm>
              <a:off x="7217055" y="3400074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00" name="Oval 804"/>
            <p:cNvSpPr>
              <a:spLocks noChangeAspect="1" noChangeArrowheads="1"/>
            </p:cNvSpPr>
            <p:nvPr/>
          </p:nvSpPr>
          <p:spPr bwMode="auto">
            <a:xfrm>
              <a:off x="7330316" y="3400074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01" name="Oval 805"/>
            <p:cNvSpPr>
              <a:spLocks noChangeAspect="1" noChangeArrowheads="1"/>
            </p:cNvSpPr>
            <p:nvPr/>
          </p:nvSpPr>
          <p:spPr bwMode="auto">
            <a:xfrm>
              <a:off x="7442066" y="3400074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02" name="Oval 806"/>
            <p:cNvSpPr>
              <a:spLocks noChangeAspect="1" noChangeArrowheads="1"/>
            </p:cNvSpPr>
            <p:nvPr/>
          </p:nvSpPr>
          <p:spPr bwMode="auto">
            <a:xfrm>
              <a:off x="7555328" y="3400074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03" name="Oval 807"/>
            <p:cNvSpPr>
              <a:spLocks noChangeAspect="1" noChangeArrowheads="1"/>
            </p:cNvSpPr>
            <p:nvPr/>
          </p:nvSpPr>
          <p:spPr bwMode="auto">
            <a:xfrm>
              <a:off x="7667078" y="3400074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04" name="Oval 808"/>
            <p:cNvSpPr>
              <a:spLocks noChangeAspect="1" noChangeArrowheads="1"/>
            </p:cNvSpPr>
            <p:nvPr/>
          </p:nvSpPr>
          <p:spPr bwMode="auto">
            <a:xfrm>
              <a:off x="7780338" y="3400074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05" name="Oval 809"/>
            <p:cNvSpPr>
              <a:spLocks noChangeAspect="1" noChangeArrowheads="1"/>
            </p:cNvSpPr>
            <p:nvPr/>
          </p:nvSpPr>
          <p:spPr bwMode="auto">
            <a:xfrm>
              <a:off x="7892089" y="3400074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06" name="Oval 810"/>
            <p:cNvSpPr>
              <a:spLocks noChangeAspect="1" noChangeArrowheads="1"/>
            </p:cNvSpPr>
            <p:nvPr/>
          </p:nvSpPr>
          <p:spPr bwMode="auto">
            <a:xfrm>
              <a:off x="8005351" y="3400074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07" name="Oval 811"/>
            <p:cNvSpPr>
              <a:spLocks noChangeAspect="1" noChangeArrowheads="1"/>
            </p:cNvSpPr>
            <p:nvPr/>
          </p:nvSpPr>
          <p:spPr bwMode="auto">
            <a:xfrm>
              <a:off x="8117102" y="3400074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08" name="Oval 812"/>
            <p:cNvSpPr>
              <a:spLocks noChangeAspect="1" noChangeArrowheads="1"/>
            </p:cNvSpPr>
            <p:nvPr/>
          </p:nvSpPr>
          <p:spPr bwMode="auto">
            <a:xfrm>
              <a:off x="8230362" y="3400074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09" name="Oval 813"/>
            <p:cNvSpPr>
              <a:spLocks noChangeAspect="1" noChangeArrowheads="1"/>
            </p:cNvSpPr>
            <p:nvPr/>
          </p:nvSpPr>
          <p:spPr bwMode="auto">
            <a:xfrm>
              <a:off x="8342113" y="3400074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10" name="Oval 814"/>
            <p:cNvSpPr>
              <a:spLocks noChangeAspect="1" noChangeArrowheads="1"/>
            </p:cNvSpPr>
            <p:nvPr/>
          </p:nvSpPr>
          <p:spPr bwMode="auto">
            <a:xfrm>
              <a:off x="8455374" y="3400074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11" name="Oval 815"/>
            <p:cNvSpPr>
              <a:spLocks noChangeAspect="1" noChangeArrowheads="1"/>
            </p:cNvSpPr>
            <p:nvPr/>
          </p:nvSpPr>
          <p:spPr bwMode="auto">
            <a:xfrm>
              <a:off x="2940322" y="3504907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12" name="Oval 816"/>
            <p:cNvSpPr>
              <a:spLocks noChangeAspect="1" noChangeArrowheads="1"/>
            </p:cNvSpPr>
            <p:nvPr/>
          </p:nvSpPr>
          <p:spPr bwMode="auto">
            <a:xfrm>
              <a:off x="3053582" y="3504907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13" name="Oval 817"/>
            <p:cNvSpPr>
              <a:spLocks noChangeAspect="1" noChangeArrowheads="1"/>
            </p:cNvSpPr>
            <p:nvPr/>
          </p:nvSpPr>
          <p:spPr bwMode="auto">
            <a:xfrm>
              <a:off x="3165333" y="3504907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14" name="Oval 818"/>
            <p:cNvSpPr>
              <a:spLocks noChangeAspect="1" noChangeArrowheads="1"/>
            </p:cNvSpPr>
            <p:nvPr/>
          </p:nvSpPr>
          <p:spPr bwMode="auto">
            <a:xfrm>
              <a:off x="3278594" y="3504907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15" name="Oval 819"/>
            <p:cNvSpPr>
              <a:spLocks noChangeAspect="1" noChangeArrowheads="1"/>
            </p:cNvSpPr>
            <p:nvPr/>
          </p:nvSpPr>
          <p:spPr bwMode="auto">
            <a:xfrm>
              <a:off x="3728618" y="3504907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16" name="Oval 820"/>
            <p:cNvSpPr>
              <a:spLocks noChangeAspect="1" noChangeArrowheads="1"/>
            </p:cNvSpPr>
            <p:nvPr/>
          </p:nvSpPr>
          <p:spPr bwMode="auto">
            <a:xfrm>
              <a:off x="5416961" y="3504907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17" name="Oval 821"/>
            <p:cNvSpPr>
              <a:spLocks noChangeAspect="1" noChangeArrowheads="1"/>
            </p:cNvSpPr>
            <p:nvPr/>
          </p:nvSpPr>
          <p:spPr bwMode="auto">
            <a:xfrm>
              <a:off x="5528712" y="3504907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18" name="Oval 822"/>
            <p:cNvSpPr>
              <a:spLocks noChangeAspect="1" noChangeArrowheads="1"/>
            </p:cNvSpPr>
            <p:nvPr/>
          </p:nvSpPr>
          <p:spPr bwMode="auto">
            <a:xfrm>
              <a:off x="5641972" y="3504907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19" name="Oval 823"/>
            <p:cNvSpPr>
              <a:spLocks noChangeAspect="1" noChangeArrowheads="1"/>
            </p:cNvSpPr>
            <p:nvPr/>
          </p:nvSpPr>
          <p:spPr bwMode="auto">
            <a:xfrm>
              <a:off x="5753723" y="3504907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20" name="Oval 824"/>
            <p:cNvSpPr>
              <a:spLocks noChangeAspect="1" noChangeArrowheads="1"/>
            </p:cNvSpPr>
            <p:nvPr/>
          </p:nvSpPr>
          <p:spPr bwMode="auto">
            <a:xfrm>
              <a:off x="5866984" y="3504907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21" name="Oval 825"/>
            <p:cNvSpPr>
              <a:spLocks noChangeAspect="1" noChangeArrowheads="1"/>
            </p:cNvSpPr>
            <p:nvPr/>
          </p:nvSpPr>
          <p:spPr bwMode="auto">
            <a:xfrm>
              <a:off x="5978735" y="3504907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22" name="Oval 826"/>
            <p:cNvSpPr>
              <a:spLocks noChangeAspect="1" noChangeArrowheads="1"/>
            </p:cNvSpPr>
            <p:nvPr/>
          </p:nvSpPr>
          <p:spPr bwMode="auto">
            <a:xfrm>
              <a:off x="6091996" y="3504907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23" name="Oval 827"/>
            <p:cNvSpPr>
              <a:spLocks noChangeAspect="1" noChangeArrowheads="1"/>
            </p:cNvSpPr>
            <p:nvPr/>
          </p:nvSpPr>
          <p:spPr bwMode="auto">
            <a:xfrm>
              <a:off x="6203747" y="3504907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24" name="Oval 828"/>
            <p:cNvSpPr>
              <a:spLocks noChangeAspect="1" noChangeArrowheads="1"/>
            </p:cNvSpPr>
            <p:nvPr/>
          </p:nvSpPr>
          <p:spPr bwMode="auto">
            <a:xfrm>
              <a:off x="6317008" y="3504907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25" name="Oval 829"/>
            <p:cNvSpPr>
              <a:spLocks noChangeAspect="1" noChangeArrowheads="1"/>
            </p:cNvSpPr>
            <p:nvPr/>
          </p:nvSpPr>
          <p:spPr bwMode="auto">
            <a:xfrm>
              <a:off x="6428759" y="3504907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26" name="Oval 830"/>
            <p:cNvSpPr>
              <a:spLocks noChangeAspect="1" noChangeArrowheads="1"/>
            </p:cNvSpPr>
            <p:nvPr/>
          </p:nvSpPr>
          <p:spPr bwMode="auto">
            <a:xfrm>
              <a:off x="6542019" y="3504907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27" name="Oval 831"/>
            <p:cNvSpPr>
              <a:spLocks noChangeAspect="1" noChangeArrowheads="1"/>
            </p:cNvSpPr>
            <p:nvPr/>
          </p:nvSpPr>
          <p:spPr bwMode="auto">
            <a:xfrm>
              <a:off x="6653770" y="3504907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28" name="Oval 832"/>
            <p:cNvSpPr>
              <a:spLocks noChangeAspect="1" noChangeArrowheads="1"/>
            </p:cNvSpPr>
            <p:nvPr/>
          </p:nvSpPr>
          <p:spPr bwMode="auto">
            <a:xfrm>
              <a:off x="6767032" y="3504907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29" name="Oval 833"/>
            <p:cNvSpPr>
              <a:spLocks noChangeAspect="1" noChangeArrowheads="1"/>
            </p:cNvSpPr>
            <p:nvPr/>
          </p:nvSpPr>
          <p:spPr bwMode="auto">
            <a:xfrm>
              <a:off x="6878783" y="3504907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30" name="Oval 834"/>
            <p:cNvSpPr>
              <a:spLocks noChangeAspect="1" noChangeArrowheads="1"/>
            </p:cNvSpPr>
            <p:nvPr/>
          </p:nvSpPr>
          <p:spPr bwMode="auto">
            <a:xfrm>
              <a:off x="6992043" y="3504907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31" name="Oval 835"/>
            <p:cNvSpPr>
              <a:spLocks noChangeAspect="1" noChangeArrowheads="1"/>
            </p:cNvSpPr>
            <p:nvPr/>
          </p:nvSpPr>
          <p:spPr bwMode="auto">
            <a:xfrm>
              <a:off x="7103793" y="3504907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32" name="Oval 836"/>
            <p:cNvSpPr>
              <a:spLocks noChangeAspect="1" noChangeArrowheads="1"/>
            </p:cNvSpPr>
            <p:nvPr/>
          </p:nvSpPr>
          <p:spPr bwMode="auto">
            <a:xfrm>
              <a:off x="7217055" y="3504907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33" name="Oval 837"/>
            <p:cNvSpPr>
              <a:spLocks noChangeAspect="1" noChangeArrowheads="1"/>
            </p:cNvSpPr>
            <p:nvPr/>
          </p:nvSpPr>
          <p:spPr bwMode="auto">
            <a:xfrm>
              <a:off x="7330316" y="3504907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34" name="Oval 838"/>
            <p:cNvSpPr>
              <a:spLocks noChangeAspect="1" noChangeArrowheads="1"/>
            </p:cNvSpPr>
            <p:nvPr/>
          </p:nvSpPr>
          <p:spPr bwMode="auto">
            <a:xfrm>
              <a:off x="7442066" y="3504907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35" name="Oval 839"/>
            <p:cNvSpPr>
              <a:spLocks noChangeAspect="1" noChangeArrowheads="1"/>
            </p:cNvSpPr>
            <p:nvPr/>
          </p:nvSpPr>
          <p:spPr bwMode="auto">
            <a:xfrm>
              <a:off x="7555328" y="3504907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36" name="Oval 840"/>
            <p:cNvSpPr>
              <a:spLocks noChangeAspect="1" noChangeArrowheads="1"/>
            </p:cNvSpPr>
            <p:nvPr/>
          </p:nvSpPr>
          <p:spPr bwMode="auto">
            <a:xfrm>
              <a:off x="7667078" y="3504907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37" name="Oval 841"/>
            <p:cNvSpPr>
              <a:spLocks noChangeAspect="1" noChangeArrowheads="1"/>
            </p:cNvSpPr>
            <p:nvPr/>
          </p:nvSpPr>
          <p:spPr bwMode="auto">
            <a:xfrm>
              <a:off x="7780338" y="3504907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38" name="Oval 842"/>
            <p:cNvSpPr>
              <a:spLocks noChangeAspect="1" noChangeArrowheads="1"/>
            </p:cNvSpPr>
            <p:nvPr/>
          </p:nvSpPr>
          <p:spPr bwMode="auto">
            <a:xfrm>
              <a:off x="7892089" y="3504907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39" name="Oval 843"/>
            <p:cNvSpPr>
              <a:spLocks noChangeAspect="1" noChangeArrowheads="1"/>
            </p:cNvSpPr>
            <p:nvPr/>
          </p:nvSpPr>
          <p:spPr bwMode="auto">
            <a:xfrm>
              <a:off x="8005351" y="3504907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40" name="Oval 844"/>
            <p:cNvSpPr>
              <a:spLocks noChangeAspect="1" noChangeArrowheads="1"/>
            </p:cNvSpPr>
            <p:nvPr/>
          </p:nvSpPr>
          <p:spPr bwMode="auto">
            <a:xfrm>
              <a:off x="8117102" y="3504907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41" name="Oval 845"/>
            <p:cNvSpPr>
              <a:spLocks noChangeAspect="1" noChangeArrowheads="1"/>
            </p:cNvSpPr>
            <p:nvPr/>
          </p:nvSpPr>
          <p:spPr bwMode="auto">
            <a:xfrm>
              <a:off x="8230362" y="3504907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42" name="Oval 846"/>
            <p:cNvSpPr>
              <a:spLocks noChangeAspect="1" noChangeArrowheads="1"/>
            </p:cNvSpPr>
            <p:nvPr/>
          </p:nvSpPr>
          <p:spPr bwMode="auto">
            <a:xfrm>
              <a:off x="8342113" y="3504907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43" name="Oval 847"/>
            <p:cNvSpPr>
              <a:spLocks noChangeAspect="1" noChangeArrowheads="1"/>
            </p:cNvSpPr>
            <p:nvPr/>
          </p:nvSpPr>
          <p:spPr bwMode="auto">
            <a:xfrm>
              <a:off x="8455374" y="3504907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44" name="Oval 848"/>
            <p:cNvSpPr>
              <a:spLocks noChangeAspect="1" noChangeArrowheads="1"/>
            </p:cNvSpPr>
            <p:nvPr/>
          </p:nvSpPr>
          <p:spPr bwMode="auto">
            <a:xfrm>
              <a:off x="3053582" y="3608223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45" name="Oval 849"/>
            <p:cNvSpPr>
              <a:spLocks noChangeAspect="1" noChangeArrowheads="1"/>
            </p:cNvSpPr>
            <p:nvPr/>
          </p:nvSpPr>
          <p:spPr bwMode="auto">
            <a:xfrm>
              <a:off x="3165333" y="3608223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46" name="Oval 850"/>
            <p:cNvSpPr>
              <a:spLocks noChangeAspect="1" noChangeArrowheads="1"/>
            </p:cNvSpPr>
            <p:nvPr/>
          </p:nvSpPr>
          <p:spPr bwMode="auto">
            <a:xfrm>
              <a:off x="3278594" y="3608223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47" name="Oval 851"/>
            <p:cNvSpPr>
              <a:spLocks noChangeAspect="1" noChangeArrowheads="1"/>
            </p:cNvSpPr>
            <p:nvPr/>
          </p:nvSpPr>
          <p:spPr bwMode="auto">
            <a:xfrm>
              <a:off x="5303699" y="3608223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48" name="Oval 852"/>
            <p:cNvSpPr>
              <a:spLocks noChangeAspect="1" noChangeArrowheads="1"/>
            </p:cNvSpPr>
            <p:nvPr/>
          </p:nvSpPr>
          <p:spPr bwMode="auto">
            <a:xfrm>
              <a:off x="5416961" y="3608223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49" name="Oval 853"/>
            <p:cNvSpPr>
              <a:spLocks noChangeAspect="1" noChangeArrowheads="1"/>
            </p:cNvSpPr>
            <p:nvPr/>
          </p:nvSpPr>
          <p:spPr bwMode="auto">
            <a:xfrm>
              <a:off x="5528712" y="3608223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50" name="Oval 854"/>
            <p:cNvSpPr>
              <a:spLocks noChangeAspect="1" noChangeArrowheads="1"/>
            </p:cNvSpPr>
            <p:nvPr/>
          </p:nvSpPr>
          <p:spPr bwMode="auto">
            <a:xfrm>
              <a:off x="5641972" y="3608223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51" name="Oval 855"/>
            <p:cNvSpPr>
              <a:spLocks noChangeAspect="1" noChangeArrowheads="1"/>
            </p:cNvSpPr>
            <p:nvPr/>
          </p:nvSpPr>
          <p:spPr bwMode="auto">
            <a:xfrm>
              <a:off x="5753723" y="3608223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52" name="Oval 856"/>
            <p:cNvSpPr>
              <a:spLocks noChangeAspect="1" noChangeArrowheads="1"/>
            </p:cNvSpPr>
            <p:nvPr/>
          </p:nvSpPr>
          <p:spPr bwMode="auto">
            <a:xfrm>
              <a:off x="5866984" y="3608223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53" name="Oval 857"/>
            <p:cNvSpPr>
              <a:spLocks noChangeAspect="1" noChangeArrowheads="1"/>
            </p:cNvSpPr>
            <p:nvPr/>
          </p:nvSpPr>
          <p:spPr bwMode="auto">
            <a:xfrm>
              <a:off x="5978735" y="3608223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54" name="Oval 858"/>
            <p:cNvSpPr>
              <a:spLocks noChangeAspect="1" noChangeArrowheads="1"/>
            </p:cNvSpPr>
            <p:nvPr/>
          </p:nvSpPr>
          <p:spPr bwMode="auto">
            <a:xfrm>
              <a:off x="6091996" y="3608223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55" name="Oval 859"/>
            <p:cNvSpPr>
              <a:spLocks noChangeAspect="1" noChangeArrowheads="1"/>
            </p:cNvSpPr>
            <p:nvPr/>
          </p:nvSpPr>
          <p:spPr bwMode="auto">
            <a:xfrm>
              <a:off x="6203747" y="3608223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56" name="Oval 860"/>
            <p:cNvSpPr>
              <a:spLocks noChangeAspect="1" noChangeArrowheads="1"/>
            </p:cNvSpPr>
            <p:nvPr/>
          </p:nvSpPr>
          <p:spPr bwMode="auto">
            <a:xfrm>
              <a:off x="6317008" y="3608223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57" name="Oval 861"/>
            <p:cNvSpPr>
              <a:spLocks noChangeAspect="1" noChangeArrowheads="1"/>
            </p:cNvSpPr>
            <p:nvPr/>
          </p:nvSpPr>
          <p:spPr bwMode="auto">
            <a:xfrm>
              <a:off x="6428759" y="3608223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58" name="Oval 862"/>
            <p:cNvSpPr>
              <a:spLocks noChangeAspect="1" noChangeArrowheads="1"/>
            </p:cNvSpPr>
            <p:nvPr/>
          </p:nvSpPr>
          <p:spPr bwMode="auto">
            <a:xfrm>
              <a:off x="6542019" y="3608223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59" name="Oval 863"/>
            <p:cNvSpPr>
              <a:spLocks noChangeAspect="1" noChangeArrowheads="1"/>
            </p:cNvSpPr>
            <p:nvPr/>
          </p:nvSpPr>
          <p:spPr bwMode="auto">
            <a:xfrm>
              <a:off x="6653770" y="3608223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60" name="Oval 864"/>
            <p:cNvSpPr>
              <a:spLocks noChangeAspect="1" noChangeArrowheads="1"/>
            </p:cNvSpPr>
            <p:nvPr/>
          </p:nvSpPr>
          <p:spPr bwMode="auto">
            <a:xfrm>
              <a:off x="6767032" y="3608223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61" name="Oval 865"/>
            <p:cNvSpPr>
              <a:spLocks noChangeAspect="1" noChangeArrowheads="1"/>
            </p:cNvSpPr>
            <p:nvPr/>
          </p:nvSpPr>
          <p:spPr bwMode="auto">
            <a:xfrm>
              <a:off x="6878783" y="3608223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62" name="Oval 866"/>
            <p:cNvSpPr>
              <a:spLocks noChangeAspect="1" noChangeArrowheads="1"/>
            </p:cNvSpPr>
            <p:nvPr/>
          </p:nvSpPr>
          <p:spPr bwMode="auto">
            <a:xfrm>
              <a:off x="6992043" y="3608223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63" name="Oval 867"/>
            <p:cNvSpPr>
              <a:spLocks noChangeAspect="1" noChangeArrowheads="1"/>
            </p:cNvSpPr>
            <p:nvPr/>
          </p:nvSpPr>
          <p:spPr bwMode="auto">
            <a:xfrm>
              <a:off x="7103793" y="3608223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64" name="Oval 868"/>
            <p:cNvSpPr>
              <a:spLocks noChangeAspect="1" noChangeArrowheads="1"/>
            </p:cNvSpPr>
            <p:nvPr/>
          </p:nvSpPr>
          <p:spPr bwMode="auto">
            <a:xfrm>
              <a:off x="7217055" y="3608223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65" name="Oval 869"/>
            <p:cNvSpPr>
              <a:spLocks noChangeAspect="1" noChangeArrowheads="1"/>
            </p:cNvSpPr>
            <p:nvPr/>
          </p:nvSpPr>
          <p:spPr bwMode="auto">
            <a:xfrm>
              <a:off x="7330316" y="3608223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66" name="Oval 870"/>
            <p:cNvSpPr>
              <a:spLocks noChangeAspect="1" noChangeArrowheads="1"/>
            </p:cNvSpPr>
            <p:nvPr/>
          </p:nvSpPr>
          <p:spPr bwMode="auto">
            <a:xfrm>
              <a:off x="7442066" y="3608223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67" name="Oval 871"/>
            <p:cNvSpPr>
              <a:spLocks noChangeAspect="1" noChangeArrowheads="1"/>
            </p:cNvSpPr>
            <p:nvPr/>
          </p:nvSpPr>
          <p:spPr bwMode="auto">
            <a:xfrm>
              <a:off x="7555328" y="3608223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68" name="Oval 872"/>
            <p:cNvSpPr>
              <a:spLocks noChangeAspect="1" noChangeArrowheads="1"/>
            </p:cNvSpPr>
            <p:nvPr/>
          </p:nvSpPr>
          <p:spPr bwMode="auto">
            <a:xfrm>
              <a:off x="7667078" y="3608223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69" name="Oval 873"/>
            <p:cNvSpPr>
              <a:spLocks noChangeAspect="1" noChangeArrowheads="1"/>
            </p:cNvSpPr>
            <p:nvPr/>
          </p:nvSpPr>
          <p:spPr bwMode="auto">
            <a:xfrm>
              <a:off x="7780338" y="3608223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70" name="Oval 874"/>
            <p:cNvSpPr>
              <a:spLocks noChangeAspect="1" noChangeArrowheads="1"/>
            </p:cNvSpPr>
            <p:nvPr/>
          </p:nvSpPr>
          <p:spPr bwMode="auto">
            <a:xfrm>
              <a:off x="7892089" y="3608223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71" name="Oval 875"/>
            <p:cNvSpPr>
              <a:spLocks noChangeAspect="1" noChangeArrowheads="1"/>
            </p:cNvSpPr>
            <p:nvPr/>
          </p:nvSpPr>
          <p:spPr bwMode="auto">
            <a:xfrm>
              <a:off x="8005351" y="3608223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72" name="Oval 876"/>
            <p:cNvSpPr>
              <a:spLocks noChangeAspect="1" noChangeArrowheads="1"/>
            </p:cNvSpPr>
            <p:nvPr/>
          </p:nvSpPr>
          <p:spPr bwMode="auto">
            <a:xfrm>
              <a:off x="8117102" y="3608223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73" name="Oval 877"/>
            <p:cNvSpPr>
              <a:spLocks noChangeAspect="1" noChangeArrowheads="1"/>
            </p:cNvSpPr>
            <p:nvPr/>
          </p:nvSpPr>
          <p:spPr bwMode="auto">
            <a:xfrm>
              <a:off x="8230362" y="3608223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74" name="Oval 878"/>
            <p:cNvSpPr>
              <a:spLocks noChangeAspect="1" noChangeArrowheads="1"/>
            </p:cNvSpPr>
            <p:nvPr/>
          </p:nvSpPr>
          <p:spPr bwMode="auto">
            <a:xfrm>
              <a:off x="8342113" y="3608223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75" name="Oval 879"/>
            <p:cNvSpPr>
              <a:spLocks noChangeAspect="1" noChangeArrowheads="1"/>
            </p:cNvSpPr>
            <p:nvPr/>
          </p:nvSpPr>
          <p:spPr bwMode="auto">
            <a:xfrm>
              <a:off x="8455374" y="3608223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76" name="Oval 880"/>
            <p:cNvSpPr>
              <a:spLocks noChangeAspect="1" noChangeArrowheads="1"/>
            </p:cNvSpPr>
            <p:nvPr/>
          </p:nvSpPr>
          <p:spPr bwMode="auto">
            <a:xfrm>
              <a:off x="3165333" y="3713057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77" name="Oval 881"/>
            <p:cNvSpPr>
              <a:spLocks noChangeAspect="1" noChangeArrowheads="1"/>
            </p:cNvSpPr>
            <p:nvPr/>
          </p:nvSpPr>
          <p:spPr bwMode="auto">
            <a:xfrm>
              <a:off x="3278594" y="371305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78" name="Oval 882"/>
            <p:cNvSpPr>
              <a:spLocks noChangeAspect="1" noChangeArrowheads="1"/>
            </p:cNvSpPr>
            <p:nvPr/>
          </p:nvSpPr>
          <p:spPr bwMode="auto">
            <a:xfrm>
              <a:off x="3503606" y="3713057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79" name="Oval 883"/>
            <p:cNvSpPr>
              <a:spLocks noChangeAspect="1" noChangeArrowheads="1"/>
            </p:cNvSpPr>
            <p:nvPr/>
          </p:nvSpPr>
          <p:spPr bwMode="auto">
            <a:xfrm>
              <a:off x="3728618" y="371305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80" name="Oval 884"/>
            <p:cNvSpPr>
              <a:spLocks noChangeAspect="1" noChangeArrowheads="1"/>
            </p:cNvSpPr>
            <p:nvPr/>
          </p:nvSpPr>
          <p:spPr bwMode="auto">
            <a:xfrm>
              <a:off x="5303699" y="3713057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81" name="Oval 885"/>
            <p:cNvSpPr>
              <a:spLocks noChangeAspect="1" noChangeArrowheads="1"/>
            </p:cNvSpPr>
            <p:nvPr/>
          </p:nvSpPr>
          <p:spPr bwMode="auto">
            <a:xfrm>
              <a:off x="5416961" y="371305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82" name="Oval 886"/>
            <p:cNvSpPr>
              <a:spLocks noChangeAspect="1" noChangeArrowheads="1"/>
            </p:cNvSpPr>
            <p:nvPr/>
          </p:nvSpPr>
          <p:spPr bwMode="auto">
            <a:xfrm>
              <a:off x="5528712" y="371305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83" name="Oval 887"/>
            <p:cNvSpPr>
              <a:spLocks noChangeAspect="1" noChangeArrowheads="1"/>
            </p:cNvSpPr>
            <p:nvPr/>
          </p:nvSpPr>
          <p:spPr bwMode="auto">
            <a:xfrm>
              <a:off x="5641972" y="3713057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84" name="Oval 888"/>
            <p:cNvSpPr>
              <a:spLocks noChangeAspect="1" noChangeArrowheads="1"/>
            </p:cNvSpPr>
            <p:nvPr/>
          </p:nvSpPr>
          <p:spPr bwMode="auto">
            <a:xfrm>
              <a:off x="5753723" y="3713057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85" name="Oval 889"/>
            <p:cNvSpPr>
              <a:spLocks noChangeAspect="1" noChangeArrowheads="1"/>
            </p:cNvSpPr>
            <p:nvPr/>
          </p:nvSpPr>
          <p:spPr bwMode="auto">
            <a:xfrm>
              <a:off x="5866984" y="371305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86" name="Oval 890"/>
            <p:cNvSpPr>
              <a:spLocks noChangeAspect="1" noChangeArrowheads="1"/>
            </p:cNvSpPr>
            <p:nvPr/>
          </p:nvSpPr>
          <p:spPr bwMode="auto">
            <a:xfrm>
              <a:off x="5978735" y="371305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87" name="Oval 891"/>
            <p:cNvSpPr>
              <a:spLocks noChangeAspect="1" noChangeArrowheads="1"/>
            </p:cNvSpPr>
            <p:nvPr/>
          </p:nvSpPr>
          <p:spPr bwMode="auto">
            <a:xfrm>
              <a:off x="6091996" y="3713057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88" name="Oval 892"/>
            <p:cNvSpPr>
              <a:spLocks noChangeAspect="1" noChangeArrowheads="1"/>
            </p:cNvSpPr>
            <p:nvPr/>
          </p:nvSpPr>
          <p:spPr bwMode="auto">
            <a:xfrm>
              <a:off x="6203747" y="3713057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89" name="Oval 893"/>
            <p:cNvSpPr>
              <a:spLocks noChangeAspect="1" noChangeArrowheads="1"/>
            </p:cNvSpPr>
            <p:nvPr/>
          </p:nvSpPr>
          <p:spPr bwMode="auto">
            <a:xfrm>
              <a:off x="6317008" y="371305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90" name="Oval 894"/>
            <p:cNvSpPr>
              <a:spLocks noChangeAspect="1" noChangeArrowheads="1"/>
            </p:cNvSpPr>
            <p:nvPr/>
          </p:nvSpPr>
          <p:spPr bwMode="auto">
            <a:xfrm>
              <a:off x="6428759" y="371305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91" name="Oval 895"/>
            <p:cNvSpPr>
              <a:spLocks noChangeAspect="1" noChangeArrowheads="1"/>
            </p:cNvSpPr>
            <p:nvPr/>
          </p:nvSpPr>
          <p:spPr bwMode="auto">
            <a:xfrm>
              <a:off x="6653770" y="3713057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92" name="Oval 896"/>
            <p:cNvSpPr>
              <a:spLocks noChangeAspect="1" noChangeArrowheads="1"/>
            </p:cNvSpPr>
            <p:nvPr/>
          </p:nvSpPr>
          <p:spPr bwMode="auto">
            <a:xfrm>
              <a:off x="6767032" y="371305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93" name="Oval 897"/>
            <p:cNvSpPr>
              <a:spLocks noChangeAspect="1" noChangeArrowheads="1"/>
            </p:cNvSpPr>
            <p:nvPr/>
          </p:nvSpPr>
          <p:spPr bwMode="auto">
            <a:xfrm>
              <a:off x="6878783" y="371305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94" name="Oval 898"/>
            <p:cNvSpPr>
              <a:spLocks noChangeAspect="1" noChangeArrowheads="1"/>
            </p:cNvSpPr>
            <p:nvPr/>
          </p:nvSpPr>
          <p:spPr bwMode="auto">
            <a:xfrm>
              <a:off x="6992043" y="3713057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95" name="Oval 899"/>
            <p:cNvSpPr>
              <a:spLocks noChangeAspect="1" noChangeArrowheads="1"/>
            </p:cNvSpPr>
            <p:nvPr/>
          </p:nvSpPr>
          <p:spPr bwMode="auto">
            <a:xfrm>
              <a:off x="7330316" y="3713057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96" name="Oval 900"/>
            <p:cNvSpPr>
              <a:spLocks noChangeAspect="1" noChangeArrowheads="1"/>
            </p:cNvSpPr>
            <p:nvPr/>
          </p:nvSpPr>
          <p:spPr bwMode="auto">
            <a:xfrm>
              <a:off x="7442066" y="3713057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97" name="Oval 901"/>
            <p:cNvSpPr>
              <a:spLocks noChangeAspect="1" noChangeArrowheads="1"/>
            </p:cNvSpPr>
            <p:nvPr/>
          </p:nvSpPr>
          <p:spPr bwMode="auto">
            <a:xfrm>
              <a:off x="7555328" y="371305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98" name="Oval 902"/>
            <p:cNvSpPr>
              <a:spLocks noChangeAspect="1" noChangeArrowheads="1"/>
            </p:cNvSpPr>
            <p:nvPr/>
          </p:nvSpPr>
          <p:spPr bwMode="auto">
            <a:xfrm>
              <a:off x="7667078" y="371305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99" name="Oval 903"/>
            <p:cNvSpPr>
              <a:spLocks noChangeAspect="1" noChangeArrowheads="1"/>
            </p:cNvSpPr>
            <p:nvPr/>
          </p:nvSpPr>
          <p:spPr bwMode="auto">
            <a:xfrm>
              <a:off x="7892089" y="3713057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00" name="Oval 904"/>
            <p:cNvSpPr>
              <a:spLocks noChangeAspect="1" noChangeArrowheads="1"/>
            </p:cNvSpPr>
            <p:nvPr/>
          </p:nvSpPr>
          <p:spPr bwMode="auto">
            <a:xfrm>
              <a:off x="8005351" y="371305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01" name="Oval 905"/>
            <p:cNvSpPr>
              <a:spLocks noChangeAspect="1" noChangeArrowheads="1"/>
            </p:cNvSpPr>
            <p:nvPr/>
          </p:nvSpPr>
          <p:spPr bwMode="auto">
            <a:xfrm>
              <a:off x="8117102" y="371305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02" name="Oval 906"/>
            <p:cNvSpPr>
              <a:spLocks noChangeAspect="1" noChangeArrowheads="1"/>
            </p:cNvSpPr>
            <p:nvPr/>
          </p:nvSpPr>
          <p:spPr bwMode="auto">
            <a:xfrm>
              <a:off x="3165333" y="3817892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03" name="Oval 907"/>
            <p:cNvSpPr>
              <a:spLocks noChangeAspect="1" noChangeArrowheads="1"/>
            </p:cNvSpPr>
            <p:nvPr/>
          </p:nvSpPr>
          <p:spPr bwMode="auto">
            <a:xfrm>
              <a:off x="3278594" y="3817892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04" name="Oval 908"/>
            <p:cNvSpPr>
              <a:spLocks noChangeAspect="1" noChangeArrowheads="1"/>
            </p:cNvSpPr>
            <p:nvPr/>
          </p:nvSpPr>
          <p:spPr bwMode="auto">
            <a:xfrm>
              <a:off x="3390345" y="3817892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05" name="Oval 909"/>
            <p:cNvSpPr>
              <a:spLocks noChangeAspect="1" noChangeArrowheads="1"/>
            </p:cNvSpPr>
            <p:nvPr/>
          </p:nvSpPr>
          <p:spPr bwMode="auto">
            <a:xfrm>
              <a:off x="3503606" y="3817892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06" name="Oval 910"/>
            <p:cNvSpPr>
              <a:spLocks noChangeAspect="1" noChangeArrowheads="1"/>
            </p:cNvSpPr>
            <p:nvPr/>
          </p:nvSpPr>
          <p:spPr bwMode="auto">
            <a:xfrm>
              <a:off x="3953629" y="3817892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07" name="Oval 911"/>
            <p:cNvSpPr>
              <a:spLocks noChangeAspect="1" noChangeArrowheads="1"/>
            </p:cNvSpPr>
            <p:nvPr/>
          </p:nvSpPr>
          <p:spPr bwMode="auto">
            <a:xfrm>
              <a:off x="5303699" y="3817892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08" name="Oval 912"/>
            <p:cNvSpPr>
              <a:spLocks noChangeAspect="1" noChangeArrowheads="1"/>
            </p:cNvSpPr>
            <p:nvPr/>
          </p:nvSpPr>
          <p:spPr bwMode="auto">
            <a:xfrm>
              <a:off x="5416961" y="3817892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09" name="Oval 913"/>
            <p:cNvSpPr>
              <a:spLocks noChangeAspect="1" noChangeArrowheads="1"/>
            </p:cNvSpPr>
            <p:nvPr/>
          </p:nvSpPr>
          <p:spPr bwMode="auto">
            <a:xfrm>
              <a:off x="5528712" y="3817892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10" name="Oval 914"/>
            <p:cNvSpPr>
              <a:spLocks noChangeAspect="1" noChangeArrowheads="1"/>
            </p:cNvSpPr>
            <p:nvPr/>
          </p:nvSpPr>
          <p:spPr bwMode="auto">
            <a:xfrm>
              <a:off x="5641972" y="3817892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11" name="Oval 915"/>
            <p:cNvSpPr>
              <a:spLocks noChangeAspect="1" noChangeArrowheads="1"/>
            </p:cNvSpPr>
            <p:nvPr/>
          </p:nvSpPr>
          <p:spPr bwMode="auto">
            <a:xfrm>
              <a:off x="5753723" y="3817892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12" name="Oval 916"/>
            <p:cNvSpPr>
              <a:spLocks noChangeAspect="1" noChangeArrowheads="1"/>
            </p:cNvSpPr>
            <p:nvPr/>
          </p:nvSpPr>
          <p:spPr bwMode="auto">
            <a:xfrm>
              <a:off x="5866984" y="3817892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13" name="Oval 917"/>
            <p:cNvSpPr>
              <a:spLocks noChangeAspect="1" noChangeArrowheads="1"/>
            </p:cNvSpPr>
            <p:nvPr/>
          </p:nvSpPr>
          <p:spPr bwMode="auto">
            <a:xfrm>
              <a:off x="5978735" y="3817892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14" name="Oval 918"/>
            <p:cNvSpPr>
              <a:spLocks noChangeAspect="1" noChangeArrowheads="1"/>
            </p:cNvSpPr>
            <p:nvPr/>
          </p:nvSpPr>
          <p:spPr bwMode="auto">
            <a:xfrm>
              <a:off x="6091996" y="3817892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15" name="Oval 919"/>
            <p:cNvSpPr>
              <a:spLocks noChangeAspect="1" noChangeArrowheads="1"/>
            </p:cNvSpPr>
            <p:nvPr/>
          </p:nvSpPr>
          <p:spPr bwMode="auto">
            <a:xfrm>
              <a:off x="6203747" y="3817892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16" name="Oval 920"/>
            <p:cNvSpPr>
              <a:spLocks noChangeAspect="1" noChangeArrowheads="1"/>
            </p:cNvSpPr>
            <p:nvPr/>
          </p:nvSpPr>
          <p:spPr bwMode="auto">
            <a:xfrm>
              <a:off x="6317008" y="3817892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17" name="Oval 921"/>
            <p:cNvSpPr>
              <a:spLocks noChangeAspect="1" noChangeArrowheads="1"/>
            </p:cNvSpPr>
            <p:nvPr/>
          </p:nvSpPr>
          <p:spPr bwMode="auto">
            <a:xfrm>
              <a:off x="6428759" y="3817892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18" name="Oval 922"/>
            <p:cNvSpPr>
              <a:spLocks noChangeAspect="1" noChangeArrowheads="1"/>
            </p:cNvSpPr>
            <p:nvPr/>
          </p:nvSpPr>
          <p:spPr bwMode="auto">
            <a:xfrm>
              <a:off x="6653770" y="3817892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19" name="Oval 923"/>
            <p:cNvSpPr>
              <a:spLocks noChangeAspect="1" noChangeArrowheads="1"/>
            </p:cNvSpPr>
            <p:nvPr/>
          </p:nvSpPr>
          <p:spPr bwMode="auto">
            <a:xfrm>
              <a:off x="6767032" y="3817892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20" name="Oval 924"/>
            <p:cNvSpPr>
              <a:spLocks noChangeAspect="1" noChangeArrowheads="1"/>
            </p:cNvSpPr>
            <p:nvPr/>
          </p:nvSpPr>
          <p:spPr bwMode="auto">
            <a:xfrm>
              <a:off x="6878783" y="3817892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21" name="Oval 925"/>
            <p:cNvSpPr>
              <a:spLocks noChangeAspect="1" noChangeArrowheads="1"/>
            </p:cNvSpPr>
            <p:nvPr/>
          </p:nvSpPr>
          <p:spPr bwMode="auto">
            <a:xfrm>
              <a:off x="7442066" y="3817892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22" name="Oval 926"/>
            <p:cNvSpPr>
              <a:spLocks noChangeAspect="1" noChangeArrowheads="1"/>
            </p:cNvSpPr>
            <p:nvPr/>
          </p:nvSpPr>
          <p:spPr bwMode="auto">
            <a:xfrm>
              <a:off x="7555328" y="3817892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23" name="Oval 927"/>
            <p:cNvSpPr>
              <a:spLocks noChangeAspect="1" noChangeArrowheads="1"/>
            </p:cNvSpPr>
            <p:nvPr/>
          </p:nvSpPr>
          <p:spPr bwMode="auto">
            <a:xfrm>
              <a:off x="7892089" y="3817892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24" name="Oval 928"/>
            <p:cNvSpPr>
              <a:spLocks noChangeAspect="1" noChangeArrowheads="1"/>
            </p:cNvSpPr>
            <p:nvPr/>
          </p:nvSpPr>
          <p:spPr bwMode="auto">
            <a:xfrm>
              <a:off x="8005351" y="3817892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25" name="Oval 929"/>
            <p:cNvSpPr>
              <a:spLocks noChangeAspect="1" noChangeArrowheads="1"/>
            </p:cNvSpPr>
            <p:nvPr/>
          </p:nvSpPr>
          <p:spPr bwMode="auto">
            <a:xfrm>
              <a:off x="8117102" y="3817892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26" name="Oval 930"/>
            <p:cNvSpPr>
              <a:spLocks noChangeAspect="1" noChangeArrowheads="1"/>
            </p:cNvSpPr>
            <p:nvPr/>
          </p:nvSpPr>
          <p:spPr bwMode="auto">
            <a:xfrm>
              <a:off x="8230362" y="3817892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27" name="Oval 931"/>
            <p:cNvSpPr>
              <a:spLocks noChangeAspect="1" noChangeArrowheads="1"/>
            </p:cNvSpPr>
            <p:nvPr/>
          </p:nvSpPr>
          <p:spPr bwMode="auto">
            <a:xfrm>
              <a:off x="8455374" y="3817892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28" name="Oval 932"/>
            <p:cNvSpPr>
              <a:spLocks noChangeAspect="1" noChangeArrowheads="1"/>
            </p:cNvSpPr>
            <p:nvPr/>
          </p:nvSpPr>
          <p:spPr bwMode="auto">
            <a:xfrm>
              <a:off x="8567125" y="3817892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29" name="Oval 933"/>
            <p:cNvSpPr>
              <a:spLocks noChangeAspect="1" noChangeArrowheads="1"/>
            </p:cNvSpPr>
            <p:nvPr/>
          </p:nvSpPr>
          <p:spPr bwMode="auto">
            <a:xfrm>
              <a:off x="3503606" y="3922727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30" name="Oval 934"/>
            <p:cNvSpPr>
              <a:spLocks noChangeAspect="1" noChangeArrowheads="1"/>
            </p:cNvSpPr>
            <p:nvPr/>
          </p:nvSpPr>
          <p:spPr bwMode="auto">
            <a:xfrm>
              <a:off x="3615357" y="3922727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31" name="Oval 935"/>
            <p:cNvSpPr>
              <a:spLocks noChangeAspect="1" noChangeArrowheads="1"/>
            </p:cNvSpPr>
            <p:nvPr/>
          </p:nvSpPr>
          <p:spPr bwMode="auto">
            <a:xfrm>
              <a:off x="5303699" y="3922727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32" name="Oval 936"/>
            <p:cNvSpPr>
              <a:spLocks noChangeAspect="1" noChangeArrowheads="1"/>
            </p:cNvSpPr>
            <p:nvPr/>
          </p:nvSpPr>
          <p:spPr bwMode="auto">
            <a:xfrm>
              <a:off x="5416961" y="392272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33" name="Oval 937"/>
            <p:cNvSpPr>
              <a:spLocks noChangeAspect="1" noChangeArrowheads="1"/>
            </p:cNvSpPr>
            <p:nvPr/>
          </p:nvSpPr>
          <p:spPr bwMode="auto">
            <a:xfrm>
              <a:off x="5528712" y="392272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34" name="Oval 938"/>
            <p:cNvSpPr>
              <a:spLocks noChangeAspect="1" noChangeArrowheads="1"/>
            </p:cNvSpPr>
            <p:nvPr/>
          </p:nvSpPr>
          <p:spPr bwMode="auto">
            <a:xfrm>
              <a:off x="5641972" y="3922727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35" name="Oval 939"/>
            <p:cNvSpPr>
              <a:spLocks noChangeAspect="1" noChangeArrowheads="1"/>
            </p:cNvSpPr>
            <p:nvPr/>
          </p:nvSpPr>
          <p:spPr bwMode="auto">
            <a:xfrm>
              <a:off x="5753723" y="3922727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36" name="Oval 940"/>
            <p:cNvSpPr>
              <a:spLocks noChangeAspect="1" noChangeArrowheads="1"/>
            </p:cNvSpPr>
            <p:nvPr/>
          </p:nvSpPr>
          <p:spPr bwMode="auto">
            <a:xfrm>
              <a:off x="5866984" y="392272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37" name="Oval 941"/>
            <p:cNvSpPr>
              <a:spLocks noChangeAspect="1" noChangeArrowheads="1"/>
            </p:cNvSpPr>
            <p:nvPr/>
          </p:nvSpPr>
          <p:spPr bwMode="auto">
            <a:xfrm>
              <a:off x="5978735" y="392272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38" name="Oval 942"/>
            <p:cNvSpPr>
              <a:spLocks noChangeAspect="1" noChangeArrowheads="1"/>
            </p:cNvSpPr>
            <p:nvPr/>
          </p:nvSpPr>
          <p:spPr bwMode="auto">
            <a:xfrm>
              <a:off x="6091996" y="3922727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39" name="Oval 943"/>
            <p:cNvSpPr>
              <a:spLocks noChangeAspect="1" noChangeArrowheads="1"/>
            </p:cNvSpPr>
            <p:nvPr/>
          </p:nvSpPr>
          <p:spPr bwMode="auto">
            <a:xfrm>
              <a:off x="6203747" y="3922727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40" name="Oval 944"/>
            <p:cNvSpPr>
              <a:spLocks noChangeAspect="1" noChangeArrowheads="1"/>
            </p:cNvSpPr>
            <p:nvPr/>
          </p:nvSpPr>
          <p:spPr bwMode="auto">
            <a:xfrm>
              <a:off x="6317008" y="392272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41" name="Oval 945"/>
            <p:cNvSpPr>
              <a:spLocks noChangeAspect="1" noChangeArrowheads="1"/>
            </p:cNvSpPr>
            <p:nvPr/>
          </p:nvSpPr>
          <p:spPr bwMode="auto">
            <a:xfrm>
              <a:off x="6428759" y="392272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42" name="Oval 946"/>
            <p:cNvSpPr>
              <a:spLocks noChangeAspect="1" noChangeArrowheads="1"/>
            </p:cNvSpPr>
            <p:nvPr/>
          </p:nvSpPr>
          <p:spPr bwMode="auto">
            <a:xfrm>
              <a:off x="6542019" y="3922727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43" name="Oval 947"/>
            <p:cNvSpPr>
              <a:spLocks noChangeAspect="1" noChangeArrowheads="1"/>
            </p:cNvSpPr>
            <p:nvPr/>
          </p:nvSpPr>
          <p:spPr bwMode="auto">
            <a:xfrm>
              <a:off x="7442066" y="3922727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44" name="Oval 948"/>
            <p:cNvSpPr>
              <a:spLocks noChangeAspect="1" noChangeArrowheads="1"/>
            </p:cNvSpPr>
            <p:nvPr/>
          </p:nvSpPr>
          <p:spPr bwMode="auto">
            <a:xfrm>
              <a:off x="7555328" y="392272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45" name="Oval 949"/>
            <p:cNvSpPr>
              <a:spLocks noChangeAspect="1" noChangeArrowheads="1"/>
            </p:cNvSpPr>
            <p:nvPr/>
          </p:nvSpPr>
          <p:spPr bwMode="auto">
            <a:xfrm>
              <a:off x="8005351" y="392272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46" name="Oval 950"/>
            <p:cNvSpPr>
              <a:spLocks noChangeAspect="1" noChangeArrowheads="1"/>
            </p:cNvSpPr>
            <p:nvPr/>
          </p:nvSpPr>
          <p:spPr bwMode="auto">
            <a:xfrm>
              <a:off x="8117102" y="392272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47" name="Oval 951"/>
            <p:cNvSpPr>
              <a:spLocks noChangeAspect="1" noChangeArrowheads="1"/>
            </p:cNvSpPr>
            <p:nvPr/>
          </p:nvSpPr>
          <p:spPr bwMode="auto">
            <a:xfrm>
              <a:off x="8567125" y="392272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48" name="Oval 952"/>
            <p:cNvSpPr>
              <a:spLocks noChangeAspect="1" noChangeArrowheads="1"/>
            </p:cNvSpPr>
            <p:nvPr/>
          </p:nvSpPr>
          <p:spPr bwMode="auto">
            <a:xfrm>
              <a:off x="3615357" y="4027560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49" name="Oval 953"/>
            <p:cNvSpPr>
              <a:spLocks noChangeAspect="1" noChangeArrowheads="1"/>
            </p:cNvSpPr>
            <p:nvPr/>
          </p:nvSpPr>
          <p:spPr bwMode="auto">
            <a:xfrm>
              <a:off x="3728618" y="4027560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50" name="Oval 954"/>
            <p:cNvSpPr>
              <a:spLocks noChangeAspect="1" noChangeArrowheads="1"/>
            </p:cNvSpPr>
            <p:nvPr/>
          </p:nvSpPr>
          <p:spPr bwMode="auto">
            <a:xfrm>
              <a:off x="3840369" y="4027560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51" name="Oval 955"/>
            <p:cNvSpPr>
              <a:spLocks noChangeAspect="1" noChangeArrowheads="1"/>
            </p:cNvSpPr>
            <p:nvPr/>
          </p:nvSpPr>
          <p:spPr bwMode="auto">
            <a:xfrm>
              <a:off x="3953629" y="4027560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52" name="Oval 956"/>
            <p:cNvSpPr>
              <a:spLocks noChangeAspect="1" noChangeArrowheads="1"/>
            </p:cNvSpPr>
            <p:nvPr/>
          </p:nvSpPr>
          <p:spPr bwMode="auto">
            <a:xfrm>
              <a:off x="4065380" y="4027560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53" name="Oval 957"/>
            <p:cNvSpPr>
              <a:spLocks noChangeAspect="1" noChangeArrowheads="1"/>
            </p:cNvSpPr>
            <p:nvPr/>
          </p:nvSpPr>
          <p:spPr bwMode="auto">
            <a:xfrm>
              <a:off x="5303699" y="4027560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54" name="Oval 958"/>
            <p:cNvSpPr>
              <a:spLocks noChangeAspect="1" noChangeArrowheads="1"/>
            </p:cNvSpPr>
            <p:nvPr/>
          </p:nvSpPr>
          <p:spPr bwMode="auto">
            <a:xfrm>
              <a:off x="5416961" y="4027560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55" name="Oval 959"/>
            <p:cNvSpPr>
              <a:spLocks noChangeAspect="1" noChangeArrowheads="1"/>
            </p:cNvSpPr>
            <p:nvPr/>
          </p:nvSpPr>
          <p:spPr bwMode="auto">
            <a:xfrm>
              <a:off x="5528712" y="4027560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56" name="Oval 960"/>
            <p:cNvSpPr>
              <a:spLocks noChangeAspect="1" noChangeArrowheads="1"/>
            </p:cNvSpPr>
            <p:nvPr/>
          </p:nvSpPr>
          <p:spPr bwMode="auto">
            <a:xfrm>
              <a:off x="5641972" y="4027560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57" name="Oval 961"/>
            <p:cNvSpPr>
              <a:spLocks noChangeAspect="1" noChangeArrowheads="1"/>
            </p:cNvSpPr>
            <p:nvPr/>
          </p:nvSpPr>
          <p:spPr bwMode="auto">
            <a:xfrm>
              <a:off x="5753723" y="4027560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58" name="Oval 962"/>
            <p:cNvSpPr>
              <a:spLocks noChangeAspect="1" noChangeArrowheads="1"/>
            </p:cNvSpPr>
            <p:nvPr/>
          </p:nvSpPr>
          <p:spPr bwMode="auto">
            <a:xfrm>
              <a:off x="5866984" y="4027560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59" name="Oval 963"/>
            <p:cNvSpPr>
              <a:spLocks noChangeAspect="1" noChangeArrowheads="1"/>
            </p:cNvSpPr>
            <p:nvPr/>
          </p:nvSpPr>
          <p:spPr bwMode="auto">
            <a:xfrm>
              <a:off x="5978735" y="4027560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60" name="Oval 964"/>
            <p:cNvSpPr>
              <a:spLocks noChangeAspect="1" noChangeArrowheads="1"/>
            </p:cNvSpPr>
            <p:nvPr/>
          </p:nvSpPr>
          <p:spPr bwMode="auto">
            <a:xfrm>
              <a:off x="6091996" y="4027560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61" name="Oval 965"/>
            <p:cNvSpPr>
              <a:spLocks noChangeAspect="1" noChangeArrowheads="1"/>
            </p:cNvSpPr>
            <p:nvPr/>
          </p:nvSpPr>
          <p:spPr bwMode="auto">
            <a:xfrm>
              <a:off x="6203747" y="4027560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62" name="Oval 966"/>
            <p:cNvSpPr>
              <a:spLocks noChangeAspect="1" noChangeArrowheads="1"/>
            </p:cNvSpPr>
            <p:nvPr/>
          </p:nvSpPr>
          <p:spPr bwMode="auto">
            <a:xfrm>
              <a:off x="6317008" y="4027560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63" name="Oval 967"/>
            <p:cNvSpPr>
              <a:spLocks noChangeAspect="1" noChangeArrowheads="1"/>
            </p:cNvSpPr>
            <p:nvPr/>
          </p:nvSpPr>
          <p:spPr bwMode="auto">
            <a:xfrm>
              <a:off x="6428759" y="4027560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64" name="Oval 968"/>
            <p:cNvSpPr>
              <a:spLocks noChangeAspect="1" noChangeArrowheads="1"/>
            </p:cNvSpPr>
            <p:nvPr/>
          </p:nvSpPr>
          <p:spPr bwMode="auto">
            <a:xfrm>
              <a:off x="6542019" y="4027560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65" name="Oval 969"/>
            <p:cNvSpPr>
              <a:spLocks noChangeAspect="1" noChangeArrowheads="1"/>
            </p:cNvSpPr>
            <p:nvPr/>
          </p:nvSpPr>
          <p:spPr bwMode="auto">
            <a:xfrm>
              <a:off x="6653770" y="4027560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66" name="Oval 970"/>
            <p:cNvSpPr>
              <a:spLocks noChangeAspect="1" noChangeArrowheads="1"/>
            </p:cNvSpPr>
            <p:nvPr/>
          </p:nvSpPr>
          <p:spPr bwMode="auto">
            <a:xfrm>
              <a:off x="6767032" y="4027560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67" name="Oval 971"/>
            <p:cNvSpPr>
              <a:spLocks noChangeAspect="1" noChangeArrowheads="1"/>
            </p:cNvSpPr>
            <p:nvPr/>
          </p:nvSpPr>
          <p:spPr bwMode="auto">
            <a:xfrm>
              <a:off x="6878783" y="4027560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68" name="Oval 972"/>
            <p:cNvSpPr>
              <a:spLocks noChangeAspect="1" noChangeArrowheads="1"/>
            </p:cNvSpPr>
            <p:nvPr/>
          </p:nvSpPr>
          <p:spPr bwMode="auto">
            <a:xfrm>
              <a:off x="7442066" y="4027560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69" name="Oval 973"/>
            <p:cNvSpPr>
              <a:spLocks noChangeAspect="1" noChangeArrowheads="1"/>
            </p:cNvSpPr>
            <p:nvPr/>
          </p:nvSpPr>
          <p:spPr bwMode="auto">
            <a:xfrm>
              <a:off x="8005351" y="4027560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70" name="Oval 974"/>
            <p:cNvSpPr>
              <a:spLocks noChangeAspect="1" noChangeArrowheads="1"/>
            </p:cNvSpPr>
            <p:nvPr/>
          </p:nvSpPr>
          <p:spPr bwMode="auto">
            <a:xfrm>
              <a:off x="8117102" y="4027560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71" name="Oval 975"/>
            <p:cNvSpPr>
              <a:spLocks noChangeAspect="1" noChangeArrowheads="1"/>
            </p:cNvSpPr>
            <p:nvPr/>
          </p:nvSpPr>
          <p:spPr bwMode="auto">
            <a:xfrm>
              <a:off x="8567125" y="4027560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72" name="Oval 976"/>
            <p:cNvSpPr>
              <a:spLocks noChangeAspect="1" noChangeArrowheads="1"/>
            </p:cNvSpPr>
            <p:nvPr/>
          </p:nvSpPr>
          <p:spPr bwMode="auto">
            <a:xfrm>
              <a:off x="3840369" y="4130876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73" name="Oval 977"/>
            <p:cNvSpPr>
              <a:spLocks noChangeAspect="1" noChangeArrowheads="1"/>
            </p:cNvSpPr>
            <p:nvPr/>
          </p:nvSpPr>
          <p:spPr bwMode="auto">
            <a:xfrm>
              <a:off x="3953629" y="4130876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74" name="Oval 978"/>
            <p:cNvSpPr>
              <a:spLocks noChangeAspect="1" noChangeArrowheads="1"/>
            </p:cNvSpPr>
            <p:nvPr/>
          </p:nvSpPr>
          <p:spPr bwMode="auto">
            <a:xfrm>
              <a:off x="4065380" y="4130876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75" name="Oval 979"/>
            <p:cNvSpPr>
              <a:spLocks noChangeAspect="1" noChangeArrowheads="1"/>
            </p:cNvSpPr>
            <p:nvPr/>
          </p:nvSpPr>
          <p:spPr bwMode="auto">
            <a:xfrm>
              <a:off x="4178642" y="4130876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76" name="Oval 980"/>
            <p:cNvSpPr>
              <a:spLocks noChangeAspect="1" noChangeArrowheads="1"/>
            </p:cNvSpPr>
            <p:nvPr/>
          </p:nvSpPr>
          <p:spPr bwMode="auto">
            <a:xfrm>
              <a:off x="5416961" y="4130876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77" name="Oval 981"/>
            <p:cNvSpPr>
              <a:spLocks noChangeAspect="1" noChangeArrowheads="1"/>
            </p:cNvSpPr>
            <p:nvPr/>
          </p:nvSpPr>
          <p:spPr bwMode="auto">
            <a:xfrm>
              <a:off x="5528712" y="4130876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78" name="Oval 982"/>
            <p:cNvSpPr>
              <a:spLocks noChangeAspect="1" noChangeArrowheads="1"/>
            </p:cNvSpPr>
            <p:nvPr/>
          </p:nvSpPr>
          <p:spPr bwMode="auto">
            <a:xfrm>
              <a:off x="5641972" y="4130876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79" name="Oval 983"/>
            <p:cNvSpPr>
              <a:spLocks noChangeAspect="1" noChangeArrowheads="1"/>
            </p:cNvSpPr>
            <p:nvPr/>
          </p:nvSpPr>
          <p:spPr bwMode="auto">
            <a:xfrm>
              <a:off x="5753723" y="4130876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80" name="Oval 984"/>
            <p:cNvSpPr>
              <a:spLocks noChangeAspect="1" noChangeArrowheads="1"/>
            </p:cNvSpPr>
            <p:nvPr/>
          </p:nvSpPr>
          <p:spPr bwMode="auto">
            <a:xfrm>
              <a:off x="5866984" y="4130876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81" name="Oval 985"/>
            <p:cNvSpPr>
              <a:spLocks noChangeAspect="1" noChangeArrowheads="1"/>
            </p:cNvSpPr>
            <p:nvPr/>
          </p:nvSpPr>
          <p:spPr bwMode="auto">
            <a:xfrm>
              <a:off x="5978735" y="4130876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82" name="Oval 986"/>
            <p:cNvSpPr>
              <a:spLocks noChangeAspect="1" noChangeArrowheads="1"/>
            </p:cNvSpPr>
            <p:nvPr/>
          </p:nvSpPr>
          <p:spPr bwMode="auto">
            <a:xfrm>
              <a:off x="6091996" y="4130876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83" name="Oval 987"/>
            <p:cNvSpPr>
              <a:spLocks noChangeAspect="1" noChangeArrowheads="1"/>
            </p:cNvSpPr>
            <p:nvPr/>
          </p:nvSpPr>
          <p:spPr bwMode="auto">
            <a:xfrm>
              <a:off x="6203747" y="4130876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84" name="Oval 988"/>
            <p:cNvSpPr>
              <a:spLocks noChangeAspect="1" noChangeArrowheads="1"/>
            </p:cNvSpPr>
            <p:nvPr/>
          </p:nvSpPr>
          <p:spPr bwMode="auto">
            <a:xfrm>
              <a:off x="6317008" y="4130876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85" name="Oval 989"/>
            <p:cNvSpPr>
              <a:spLocks noChangeAspect="1" noChangeArrowheads="1"/>
            </p:cNvSpPr>
            <p:nvPr/>
          </p:nvSpPr>
          <p:spPr bwMode="auto">
            <a:xfrm>
              <a:off x="6428759" y="4130876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86" name="Oval 990"/>
            <p:cNvSpPr>
              <a:spLocks noChangeAspect="1" noChangeArrowheads="1"/>
            </p:cNvSpPr>
            <p:nvPr/>
          </p:nvSpPr>
          <p:spPr bwMode="auto">
            <a:xfrm>
              <a:off x="6542019" y="4130876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87" name="Oval 991"/>
            <p:cNvSpPr>
              <a:spLocks noChangeAspect="1" noChangeArrowheads="1"/>
            </p:cNvSpPr>
            <p:nvPr/>
          </p:nvSpPr>
          <p:spPr bwMode="auto">
            <a:xfrm>
              <a:off x="6653770" y="4130876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88" name="Oval 992"/>
            <p:cNvSpPr>
              <a:spLocks noChangeAspect="1" noChangeArrowheads="1"/>
            </p:cNvSpPr>
            <p:nvPr/>
          </p:nvSpPr>
          <p:spPr bwMode="auto">
            <a:xfrm>
              <a:off x="6767032" y="4130876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89" name="Oval 993"/>
            <p:cNvSpPr>
              <a:spLocks noChangeAspect="1" noChangeArrowheads="1"/>
            </p:cNvSpPr>
            <p:nvPr/>
          </p:nvSpPr>
          <p:spPr bwMode="auto">
            <a:xfrm>
              <a:off x="7555328" y="4130876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90" name="Oval 994"/>
            <p:cNvSpPr>
              <a:spLocks noChangeAspect="1" noChangeArrowheads="1"/>
            </p:cNvSpPr>
            <p:nvPr/>
          </p:nvSpPr>
          <p:spPr bwMode="auto">
            <a:xfrm>
              <a:off x="8005351" y="4130876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91" name="Oval 995"/>
            <p:cNvSpPr>
              <a:spLocks noChangeAspect="1" noChangeArrowheads="1"/>
            </p:cNvSpPr>
            <p:nvPr/>
          </p:nvSpPr>
          <p:spPr bwMode="auto">
            <a:xfrm>
              <a:off x="8567125" y="4130876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92" name="Oval 996"/>
            <p:cNvSpPr>
              <a:spLocks noChangeAspect="1" noChangeArrowheads="1"/>
            </p:cNvSpPr>
            <p:nvPr/>
          </p:nvSpPr>
          <p:spPr bwMode="auto">
            <a:xfrm>
              <a:off x="3840369" y="4235710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93" name="Oval 997"/>
            <p:cNvSpPr>
              <a:spLocks noChangeAspect="1" noChangeArrowheads="1"/>
            </p:cNvSpPr>
            <p:nvPr/>
          </p:nvSpPr>
          <p:spPr bwMode="auto">
            <a:xfrm>
              <a:off x="3953629" y="4235710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94" name="Oval 998"/>
            <p:cNvSpPr>
              <a:spLocks noChangeAspect="1" noChangeArrowheads="1"/>
            </p:cNvSpPr>
            <p:nvPr/>
          </p:nvSpPr>
          <p:spPr bwMode="auto">
            <a:xfrm>
              <a:off x="4065380" y="4235710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95" name="Oval 999"/>
            <p:cNvSpPr>
              <a:spLocks noChangeAspect="1" noChangeArrowheads="1"/>
            </p:cNvSpPr>
            <p:nvPr/>
          </p:nvSpPr>
          <p:spPr bwMode="auto">
            <a:xfrm>
              <a:off x="4178642" y="4235710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96" name="Oval 1000"/>
            <p:cNvSpPr>
              <a:spLocks noChangeAspect="1" noChangeArrowheads="1"/>
            </p:cNvSpPr>
            <p:nvPr/>
          </p:nvSpPr>
          <p:spPr bwMode="auto">
            <a:xfrm>
              <a:off x="4290393" y="4235710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97" name="Oval 1001"/>
            <p:cNvSpPr>
              <a:spLocks noChangeAspect="1" noChangeArrowheads="1"/>
            </p:cNvSpPr>
            <p:nvPr/>
          </p:nvSpPr>
          <p:spPr bwMode="auto">
            <a:xfrm>
              <a:off x="4403653" y="4235710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98" name="Oval 1002"/>
            <p:cNvSpPr>
              <a:spLocks noChangeAspect="1" noChangeArrowheads="1"/>
            </p:cNvSpPr>
            <p:nvPr/>
          </p:nvSpPr>
          <p:spPr bwMode="auto">
            <a:xfrm>
              <a:off x="5866984" y="4235710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99" name="Oval 1003"/>
            <p:cNvSpPr>
              <a:spLocks noChangeAspect="1" noChangeArrowheads="1"/>
            </p:cNvSpPr>
            <p:nvPr/>
          </p:nvSpPr>
          <p:spPr bwMode="auto">
            <a:xfrm>
              <a:off x="5978735" y="4235710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00" name="Oval 1004"/>
            <p:cNvSpPr>
              <a:spLocks noChangeAspect="1" noChangeArrowheads="1"/>
            </p:cNvSpPr>
            <p:nvPr/>
          </p:nvSpPr>
          <p:spPr bwMode="auto">
            <a:xfrm>
              <a:off x="6091996" y="4235710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01" name="Oval 1005"/>
            <p:cNvSpPr>
              <a:spLocks noChangeAspect="1" noChangeArrowheads="1"/>
            </p:cNvSpPr>
            <p:nvPr/>
          </p:nvSpPr>
          <p:spPr bwMode="auto">
            <a:xfrm>
              <a:off x="6203747" y="4235710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02" name="Oval 1006"/>
            <p:cNvSpPr>
              <a:spLocks noChangeAspect="1" noChangeArrowheads="1"/>
            </p:cNvSpPr>
            <p:nvPr/>
          </p:nvSpPr>
          <p:spPr bwMode="auto">
            <a:xfrm>
              <a:off x="6317008" y="4235710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03" name="Oval 1007"/>
            <p:cNvSpPr>
              <a:spLocks noChangeAspect="1" noChangeArrowheads="1"/>
            </p:cNvSpPr>
            <p:nvPr/>
          </p:nvSpPr>
          <p:spPr bwMode="auto">
            <a:xfrm>
              <a:off x="6428759" y="4235710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04" name="Oval 1008"/>
            <p:cNvSpPr>
              <a:spLocks noChangeAspect="1" noChangeArrowheads="1"/>
            </p:cNvSpPr>
            <p:nvPr/>
          </p:nvSpPr>
          <p:spPr bwMode="auto">
            <a:xfrm>
              <a:off x="6542019" y="4235710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05" name="Oval 1009"/>
            <p:cNvSpPr>
              <a:spLocks noChangeAspect="1" noChangeArrowheads="1"/>
            </p:cNvSpPr>
            <p:nvPr/>
          </p:nvSpPr>
          <p:spPr bwMode="auto">
            <a:xfrm>
              <a:off x="6653770" y="4235710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06" name="Oval 1010"/>
            <p:cNvSpPr>
              <a:spLocks noChangeAspect="1" noChangeArrowheads="1"/>
            </p:cNvSpPr>
            <p:nvPr/>
          </p:nvSpPr>
          <p:spPr bwMode="auto">
            <a:xfrm>
              <a:off x="6767032" y="4235710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07" name="Oval 1011"/>
            <p:cNvSpPr>
              <a:spLocks noChangeAspect="1" noChangeArrowheads="1"/>
            </p:cNvSpPr>
            <p:nvPr/>
          </p:nvSpPr>
          <p:spPr bwMode="auto">
            <a:xfrm>
              <a:off x="8005351" y="4235710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08" name="Oval 1012"/>
            <p:cNvSpPr>
              <a:spLocks noChangeAspect="1" noChangeArrowheads="1"/>
            </p:cNvSpPr>
            <p:nvPr/>
          </p:nvSpPr>
          <p:spPr bwMode="auto">
            <a:xfrm>
              <a:off x="8342113" y="4235710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09" name="Oval 1013"/>
            <p:cNvSpPr>
              <a:spLocks noChangeAspect="1" noChangeArrowheads="1"/>
            </p:cNvSpPr>
            <p:nvPr/>
          </p:nvSpPr>
          <p:spPr bwMode="auto">
            <a:xfrm>
              <a:off x="3728618" y="4340545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10" name="Oval 1014"/>
            <p:cNvSpPr>
              <a:spLocks noChangeAspect="1" noChangeArrowheads="1"/>
            </p:cNvSpPr>
            <p:nvPr/>
          </p:nvSpPr>
          <p:spPr bwMode="auto">
            <a:xfrm>
              <a:off x="3840369" y="4340545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11" name="Oval 1015"/>
            <p:cNvSpPr>
              <a:spLocks noChangeAspect="1" noChangeArrowheads="1"/>
            </p:cNvSpPr>
            <p:nvPr/>
          </p:nvSpPr>
          <p:spPr bwMode="auto">
            <a:xfrm>
              <a:off x="3953629" y="4340545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12" name="Oval 1016"/>
            <p:cNvSpPr>
              <a:spLocks noChangeAspect="1" noChangeArrowheads="1"/>
            </p:cNvSpPr>
            <p:nvPr/>
          </p:nvSpPr>
          <p:spPr bwMode="auto">
            <a:xfrm>
              <a:off x="4065380" y="4340545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13" name="Oval 1017"/>
            <p:cNvSpPr>
              <a:spLocks noChangeAspect="1" noChangeArrowheads="1"/>
            </p:cNvSpPr>
            <p:nvPr/>
          </p:nvSpPr>
          <p:spPr bwMode="auto">
            <a:xfrm>
              <a:off x="4178642" y="4340545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14" name="Oval 1018"/>
            <p:cNvSpPr>
              <a:spLocks noChangeAspect="1" noChangeArrowheads="1"/>
            </p:cNvSpPr>
            <p:nvPr/>
          </p:nvSpPr>
          <p:spPr bwMode="auto">
            <a:xfrm>
              <a:off x="4290393" y="4340545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15" name="Oval 1019"/>
            <p:cNvSpPr>
              <a:spLocks noChangeAspect="1" noChangeArrowheads="1"/>
            </p:cNvSpPr>
            <p:nvPr/>
          </p:nvSpPr>
          <p:spPr bwMode="auto">
            <a:xfrm>
              <a:off x="4403653" y="4340545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16" name="Oval 1020"/>
            <p:cNvSpPr>
              <a:spLocks noChangeAspect="1" noChangeArrowheads="1"/>
            </p:cNvSpPr>
            <p:nvPr/>
          </p:nvSpPr>
          <p:spPr bwMode="auto">
            <a:xfrm>
              <a:off x="4516914" y="4340545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17" name="Oval 1021"/>
            <p:cNvSpPr>
              <a:spLocks noChangeAspect="1" noChangeArrowheads="1"/>
            </p:cNvSpPr>
            <p:nvPr/>
          </p:nvSpPr>
          <p:spPr bwMode="auto">
            <a:xfrm>
              <a:off x="5866984" y="4340545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18" name="Oval 1022"/>
            <p:cNvSpPr>
              <a:spLocks noChangeAspect="1" noChangeArrowheads="1"/>
            </p:cNvSpPr>
            <p:nvPr/>
          </p:nvSpPr>
          <p:spPr bwMode="auto">
            <a:xfrm>
              <a:off x="5978735" y="4340545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19" name="Oval 1023"/>
            <p:cNvSpPr>
              <a:spLocks noChangeAspect="1" noChangeArrowheads="1"/>
            </p:cNvSpPr>
            <p:nvPr/>
          </p:nvSpPr>
          <p:spPr bwMode="auto">
            <a:xfrm>
              <a:off x="6091996" y="4340545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20" name="Oval 1024"/>
            <p:cNvSpPr>
              <a:spLocks noChangeAspect="1" noChangeArrowheads="1"/>
            </p:cNvSpPr>
            <p:nvPr/>
          </p:nvSpPr>
          <p:spPr bwMode="auto">
            <a:xfrm>
              <a:off x="6203747" y="4340545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21" name="Oval 1025"/>
            <p:cNvSpPr>
              <a:spLocks noChangeAspect="1" noChangeArrowheads="1"/>
            </p:cNvSpPr>
            <p:nvPr/>
          </p:nvSpPr>
          <p:spPr bwMode="auto">
            <a:xfrm>
              <a:off x="6317008" y="4340545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22" name="Oval 1026"/>
            <p:cNvSpPr>
              <a:spLocks noChangeAspect="1" noChangeArrowheads="1"/>
            </p:cNvSpPr>
            <p:nvPr/>
          </p:nvSpPr>
          <p:spPr bwMode="auto">
            <a:xfrm>
              <a:off x="6428759" y="4340545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23" name="Oval 1027"/>
            <p:cNvSpPr>
              <a:spLocks noChangeAspect="1" noChangeArrowheads="1"/>
            </p:cNvSpPr>
            <p:nvPr/>
          </p:nvSpPr>
          <p:spPr bwMode="auto">
            <a:xfrm>
              <a:off x="6542019" y="4340545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24" name="Oval 1028"/>
            <p:cNvSpPr>
              <a:spLocks noChangeAspect="1" noChangeArrowheads="1"/>
            </p:cNvSpPr>
            <p:nvPr/>
          </p:nvSpPr>
          <p:spPr bwMode="auto">
            <a:xfrm>
              <a:off x="6653770" y="4340545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25" name="Oval 1029"/>
            <p:cNvSpPr>
              <a:spLocks noChangeAspect="1" noChangeArrowheads="1"/>
            </p:cNvSpPr>
            <p:nvPr/>
          </p:nvSpPr>
          <p:spPr bwMode="auto">
            <a:xfrm>
              <a:off x="8005351" y="4340545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26" name="Oval 1030"/>
            <p:cNvSpPr>
              <a:spLocks noChangeAspect="1" noChangeArrowheads="1"/>
            </p:cNvSpPr>
            <p:nvPr/>
          </p:nvSpPr>
          <p:spPr bwMode="auto">
            <a:xfrm>
              <a:off x="8230362" y="4340545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27" name="Oval 1031"/>
            <p:cNvSpPr>
              <a:spLocks noChangeAspect="1" noChangeArrowheads="1"/>
            </p:cNvSpPr>
            <p:nvPr/>
          </p:nvSpPr>
          <p:spPr bwMode="auto">
            <a:xfrm>
              <a:off x="8342113" y="4340545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28" name="Oval 1032"/>
            <p:cNvSpPr>
              <a:spLocks noChangeAspect="1" noChangeArrowheads="1"/>
            </p:cNvSpPr>
            <p:nvPr/>
          </p:nvSpPr>
          <p:spPr bwMode="auto">
            <a:xfrm>
              <a:off x="8455374" y="4340545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29" name="Oval 1033"/>
            <p:cNvSpPr>
              <a:spLocks noChangeAspect="1" noChangeArrowheads="1"/>
            </p:cNvSpPr>
            <p:nvPr/>
          </p:nvSpPr>
          <p:spPr bwMode="auto">
            <a:xfrm>
              <a:off x="3728618" y="4445379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30" name="Oval 1034"/>
            <p:cNvSpPr>
              <a:spLocks noChangeAspect="1" noChangeArrowheads="1"/>
            </p:cNvSpPr>
            <p:nvPr/>
          </p:nvSpPr>
          <p:spPr bwMode="auto">
            <a:xfrm>
              <a:off x="3840369" y="4445379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31" name="Oval 1035"/>
            <p:cNvSpPr>
              <a:spLocks noChangeAspect="1" noChangeArrowheads="1"/>
            </p:cNvSpPr>
            <p:nvPr/>
          </p:nvSpPr>
          <p:spPr bwMode="auto">
            <a:xfrm>
              <a:off x="3953629" y="4445379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32" name="Oval 1036"/>
            <p:cNvSpPr>
              <a:spLocks noChangeAspect="1" noChangeArrowheads="1"/>
            </p:cNvSpPr>
            <p:nvPr/>
          </p:nvSpPr>
          <p:spPr bwMode="auto">
            <a:xfrm>
              <a:off x="4065380" y="4445379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33" name="Oval 1037"/>
            <p:cNvSpPr>
              <a:spLocks noChangeAspect="1" noChangeArrowheads="1"/>
            </p:cNvSpPr>
            <p:nvPr/>
          </p:nvSpPr>
          <p:spPr bwMode="auto">
            <a:xfrm>
              <a:off x="4178642" y="4445379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34" name="Oval 1038"/>
            <p:cNvSpPr>
              <a:spLocks noChangeAspect="1" noChangeArrowheads="1"/>
            </p:cNvSpPr>
            <p:nvPr/>
          </p:nvSpPr>
          <p:spPr bwMode="auto">
            <a:xfrm>
              <a:off x="4290393" y="4445379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35" name="Oval 1039"/>
            <p:cNvSpPr>
              <a:spLocks noChangeAspect="1" noChangeArrowheads="1"/>
            </p:cNvSpPr>
            <p:nvPr/>
          </p:nvSpPr>
          <p:spPr bwMode="auto">
            <a:xfrm>
              <a:off x="4403653" y="4445379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36" name="Oval 1040"/>
            <p:cNvSpPr>
              <a:spLocks noChangeAspect="1" noChangeArrowheads="1"/>
            </p:cNvSpPr>
            <p:nvPr/>
          </p:nvSpPr>
          <p:spPr bwMode="auto">
            <a:xfrm>
              <a:off x="4516914" y="4445379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37" name="Oval 1041"/>
            <p:cNvSpPr>
              <a:spLocks noChangeAspect="1" noChangeArrowheads="1"/>
            </p:cNvSpPr>
            <p:nvPr/>
          </p:nvSpPr>
          <p:spPr bwMode="auto">
            <a:xfrm>
              <a:off x="4628665" y="4445379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38" name="Oval 1042"/>
            <p:cNvSpPr>
              <a:spLocks noChangeAspect="1" noChangeArrowheads="1"/>
            </p:cNvSpPr>
            <p:nvPr/>
          </p:nvSpPr>
          <p:spPr bwMode="auto">
            <a:xfrm>
              <a:off x="4741926" y="4445379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39" name="Oval 1043"/>
            <p:cNvSpPr>
              <a:spLocks noChangeAspect="1" noChangeArrowheads="1"/>
            </p:cNvSpPr>
            <p:nvPr/>
          </p:nvSpPr>
          <p:spPr bwMode="auto">
            <a:xfrm>
              <a:off x="5978735" y="4445379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40" name="Oval 1044"/>
            <p:cNvSpPr>
              <a:spLocks noChangeAspect="1" noChangeArrowheads="1"/>
            </p:cNvSpPr>
            <p:nvPr/>
          </p:nvSpPr>
          <p:spPr bwMode="auto">
            <a:xfrm>
              <a:off x="6091996" y="4445379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41" name="Oval 1045"/>
            <p:cNvSpPr>
              <a:spLocks noChangeAspect="1" noChangeArrowheads="1"/>
            </p:cNvSpPr>
            <p:nvPr/>
          </p:nvSpPr>
          <p:spPr bwMode="auto">
            <a:xfrm>
              <a:off x="6203747" y="4445379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42" name="Oval 1046"/>
            <p:cNvSpPr>
              <a:spLocks noChangeAspect="1" noChangeArrowheads="1"/>
            </p:cNvSpPr>
            <p:nvPr/>
          </p:nvSpPr>
          <p:spPr bwMode="auto">
            <a:xfrm>
              <a:off x="6317008" y="4445379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43" name="Oval 1047"/>
            <p:cNvSpPr>
              <a:spLocks noChangeAspect="1" noChangeArrowheads="1"/>
            </p:cNvSpPr>
            <p:nvPr/>
          </p:nvSpPr>
          <p:spPr bwMode="auto">
            <a:xfrm>
              <a:off x="6428759" y="4445379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44" name="Oval 1048"/>
            <p:cNvSpPr>
              <a:spLocks noChangeAspect="1" noChangeArrowheads="1"/>
            </p:cNvSpPr>
            <p:nvPr/>
          </p:nvSpPr>
          <p:spPr bwMode="auto">
            <a:xfrm>
              <a:off x="6542019" y="4445379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45" name="Oval 1049"/>
            <p:cNvSpPr>
              <a:spLocks noChangeAspect="1" noChangeArrowheads="1"/>
            </p:cNvSpPr>
            <p:nvPr/>
          </p:nvSpPr>
          <p:spPr bwMode="auto">
            <a:xfrm>
              <a:off x="8117102" y="4445379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46" name="Oval 1050"/>
            <p:cNvSpPr>
              <a:spLocks noChangeAspect="1" noChangeArrowheads="1"/>
            </p:cNvSpPr>
            <p:nvPr/>
          </p:nvSpPr>
          <p:spPr bwMode="auto">
            <a:xfrm>
              <a:off x="8455374" y="4445379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47" name="Oval 1051"/>
            <p:cNvSpPr>
              <a:spLocks noChangeAspect="1" noChangeArrowheads="1"/>
            </p:cNvSpPr>
            <p:nvPr/>
          </p:nvSpPr>
          <p:spPr bwMode="auto">
            <a:xfrm>
              <a:off x="8792137" y="4445379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48" name="Oval 1052"/>
            <p:cNvSpPr>
              <a:spLocks noChangeAspect="1" noChangeArrowheads="1"/>
            </p:cNvSpPr>
            <p:nvPr/>
          </p:nvSpPr>
          <p:spPr bwMode="auto">
            <a:xfrm>
              <a:off x="8905398" y="4445379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49" name="Oval 1053"/>
            <p:cNvSpPr>
              <a:spLocks noChangeAspect="1" noChangeArrowheads="1"/>
            </p:cNvSpPr>
            <p:nvPr/>
          </p:nvSpPr>
          <p:spPr bwMode="auto">
            <a:xfrm>
              <a:off x="9017149" y="4445379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50" name="Oval 1054"/>
            <p:cNvSpPr>
              <a:spLocks noChangeAspect="1" noChangeArrowheads="1"/>
            </p:cNvSpPr>
            <p:nvPr/>
          </p:nvSpPr>
          <p:spPr bwMode="auto">
            <a:xfrm>
              <a:off x="3840369" y="4550214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51" name="Oval 1055"/>
            <p:cNvSpPr>
              <a:spLocks noChangeAspect="1" noChangeArrowheads="1"/>
            </p:cNvSpPr>
            <p:nvPr/>
          </p:nvSpPr>
          <p:spPr bwMode="auto">
            <a:xfrm>
              <a:off x="3953629" y="4550214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52" name="Oval 1056"/>
            <p:cNvSpPr>
              <a:spLocks noChangeAspect="1" noChangeArrowheads="1"/>
            </p:cNvSpPr>
            <p:nvPr/>
          </p:nvSpPr>
          <p:spPr bwMode="auto">
            <a:xfrm>
              <a:off x="4065380" y="4550214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53" name="Oval 1057"/>
            <p:cNvSpPr>
              <a:spLocks noChangeAspect="1" noChangeArrowheads="1"/>
            </p:cNvSpPr>
            <p:nvPr/>
          </p:nvSpPr>
          <p:spPr bwMode="auto">
            <a:xfrm>
              <a:off x="4178642" y="4550214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54" name="Oval 1058"/>
            <p:cNvSpPr>
              <a:spLocks noChangeAspect="1" noChangeArrowheads="1"/>
            </p:cNvSpPr>
            <p:nvPr/>
          </p:nvSpPr>
          <p:spPr bwMode="auto">
            <a:xfrm>
              <a:off x="4290393" y="4550214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55" name="Oval 1059"/>
            <p:cNvSpPr>
              <a:spLocks noChangeAspect="1" noChangeArrowheads="1"/>
            </p:cNvSpPr>
            <p:nvPr/>
          </p:nvSpPr>
          <p:spPr bwMode="auto">
            <a:xfrm>
              <a:off x="4403653" y="4550214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56" name="Oval 1060"/>
            <p:cNvSpPr>
              <a:spLocks noChangeAspect="1" noChangeArrowheads="1"/>
            </p:cNvSpPr>
            <p:nvPr/>
          </p:nvSpPr>
          <p:spPr bwMode="auto">
            <a:xfrm>
              <a:off x="4516914" y="4550214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57" name="Oval 1061"/>
            <p:cNvSpPr>
              <a:spLocks noChangeAspect="1" noChangeArrowheads="1"/>
            </p:cNvSpPr>
            <p:nvPr/>
          </p:nvSpPr>
          <p:spPr bwMode="auto">
            <a:xfrm>
              <a:off x="4628665" y="4550214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58" name="Oval 1062"/>
            <p:cNvSpPr>
              <a:spLocks noChangeAspect="1" noChangeArrowheads="1"/>
            </p:cNvSpPr>
            <p:nvPr/>
          </p:nvSpPr>
          <p:spPr bwMode="auto">
            <a:xfrm>
              <a:off x="4741926" y="4550214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59" name="Oval 1063"/>
            <p:cNvSpPr>
              <a:spLocks noChangeAspect="1" noChangeArrowheads="1"/>
            </p:cNvSpPr>
            <p:nvPr/>
          </p:nvSpPr>
          <p:spPr bwMode="auto">
            <a:xfrm>
              <a:off x="5978735" y="4550214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60" name="Oval 1064"/>
            <p:cNvSpPr>
              <a:spLocks noChangeAspect="1" noChangeArrowheads="1"/>
            </p:cNvSpPr>
            <p:nvPr/>
          </p:nvSpPr>
          <p:spPr bwMode="auto">
            <a:xfrm>
              <a:off x="6091996" y="4550214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61" name="Oval 1065"/>
            <p:cNvSpPr>
              <a:spLocks noChangeAspect="1" noChangeArrowheads="1"/>
            </p:cNvSpPr>
            <p:nvPr/>
          </p:nvSpPr>
          <p:spPr bwMode="auto">
            <a:xfrm>
              <a:off x="6203747" y="4550214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62" name="Oval 1066"/>
            <p:cNvSpPr>
              <a:spLocks noChangeAspect="1" noChangeArrowheads="1"/>
            </p:cNvSpPr>
            <p:nvPr/>
          </p:nvSpPr>
          <p:spPr bwMode="auto">
            <a:xfrm>
              <a:off x="6317008" y="4550214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63" name="Oval 1067"/>
            <p:cNvSpPr>
              <a:spLocks noChangeAspect="1" noChangeArrowheads="1"/>
            </p:cNvSpPr>
            <p:nvPr/>
          </p:nvSpPr>
          <p:spPr bwMode="auto">
            <a:xfrm>
              <a:off x="6428759" y="4550214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64" name="Oval 1068"/>
            <p:cNvSpPr>
              <a:spLocks noChangeAspect="1" noChangeArrowheads="1"/>
            </p:cNvSpPr>
            <p:nvPr/>
          </p:nvSpPr>
          <p:spPr bwMode="auto">
            <a:xfrm>
              <a:off x="6542019" y="4550214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65" name="Oval 1069"/>
            <p:cNvSpPr>
              <a:spLocks noChangeAspect="1" noChangeArrowheads="1"/>
            </p:cNvSpPr>
            <p:nvPr/>
          </p:nvSpPr>
          <p:spPr bwMode="auto">
            <a:xfrm>
              <a:off x="8230362" y="4550214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66" name="Oval 1070"/>
            <p:cNvSpPr>
              <a:spLocks noChangeAspect="1" noChangeArrowheads="1"/>
            </p:cNvSpPr>
            <p:nvPr/>
          </p:nvSpPr>
          <p:spPr bwMode="auto">
            <a:xfrm>
              <a:off x="8342113" y="4550214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67" name="Oval 1071"/>
            <p:cNvSpPr>
              <a:spLocks noChangeAspect="1" noChangeArrowheads="1"/>
            </p:cNvSpPr>
            <p:nvPr/>
          </p:nvSpPr>
          <p:spPr bwMode="auto">
            <a:xfrm>
              <a:off x="9017149" y="4550214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68" name="Oval 1072"/>
            <p:cNvSpPr>
              <a:spLocks noChangeAspect="1" noChangeArrowheads="1"/>
            </p:cNvSpPr>
            <p:nvPr/>
          </p:nvSpPr>
          <p:spPr bwMode="auto">
            <a:xfrm>
              <a:off x="3840369" y="4655049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69" name="Oval 1073"/>
            <p:cNvSpPr>
              <a:spLocks noChangeAspect="1" noChangeArrowheads="1"/>
            </p:cNvSpPr>
            <p:nvPr/>
          </p:nvSpPr>
          <p:spPr bwMode="auto">
            <a:xfrm>
              <a:off x="3953629" y="4655049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70" name="Oval 1074"/>
            <p:cNvSpPr>
              <a:spLocks noChangeAspect="1" noChangeArrowheads="1"/>
            </p:cNvSpPr>
            <p:nvPr/>
          </p:nvSpPr>
          <p:spPr bwMode="auto">
            <a:xfrm>
              <a:off x="4065380" y="4655049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71" name="Oval 1075"/>
            <p:cNvSpPr>
              <a:spLocks noChangeAspect="1" noChangeArrowheads="1"/>
            </p:cNvSpPr>
            <p:nvPr/>
          </p:nvSpPr>
          <p:spPr bwMode="auto">
            <a:xfrm>
              <a:off x="4178642" y="4655049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72" name="Oval 1076"/>
            <p:cNvSpPr>
              <a:spLocks noChangeAspect="1" noChangeArrowheads="1"/>
            </p:cNvSpPr>
            <p:nvPr/>
          </p:nvSpPr>
          <p:spPr bwMode="auto">
            <a:xfrm>
              <a:off x="4290393" y="4655049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73" name="Oval 1077"/>
            <p:cNvSpPr>
              <a:spLocks noChangeAspect="1" noChangeArrowheads="1"/>
            </p:cNvSpPr>
            <p:nvPr/>
          </p:nvSpPr>
          <p:spPr bwMode="auto">
            <a:xfrm>
              <a:off x="4403653" y="4655049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74" name="Oval 1078"/>
            <p:cNvSpPr>
              <a:spLocks noChangeAspect="1" noChangeArrowheads="1"/>
            </p:cNvSpPr>
            <p:nvPr/>
          </p:nvSpPr>
          <p:spPr bwMode="auto">
            <a:xfrm>
              <a:off x="4516914" y="4655049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75" name="Oval 1079"/>
            <p:cNvSpPr>
              <a:spLocks noChangeAspect="1" noChangeArrowheads="1"/>
            </p:cNvSpPr>
            <p:nvPr/>
          </p:nvSpPr>
          <p:spPr bwMode="auto">
            <a:xfrm>
              <a:off x="4628665" y="4655049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76" name="Oval 1080"/>
            <p:cNvSpPr>
              <a:spLocks noChangeAspect="1" noChangeArrowheads="1"/>
            </p:cNvSpPr>
            <p:nvPr/>
          </p:nvSpPr>
          <p:spPr bwMode="auto">
            <a:xfrm>
              <a:off x="4741926" y="4655049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77" name="Oval 1081"/>
            <p:cNvSpPr>
              <a:spLocks noChangeAspect="1" noChangeArrowheads="1"/>
            </p:cNvSpPr>
            <p:nvPr/>
          </p:nvSpPr>
          <p:spPr bwMode="auto">
            <a:xfrm>
              <a:off x="5978735" y="4655049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78" name="Oval 1082"/>
            <p:cNvSpPr>
              <a:spLocks noChangeAspect="1" noChangeArrowheads="1"/>
            </p:cNvSpPr>
            <p:nvPr/>
          </p:nvSpPr>
          <p:spPr bwMode="auto">
            <a:xfrm>
              <a:off x="6091996" y="4655049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79" name="Oval 1083"/>
            <p:cNvSpPr>
              <a:spLocks noChangeAspect="1" noChangeArrowheads="1"/>
            </p:cNvSpPr>
            <p:nvPr/>
          </p:nvSpPr>
          <p:spPr bwMode="auto">
            <a:xfrm>
              <a:off x="6203747" y="4655049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80" name="Oval 1084"/>
            <p:cNvSpPr>
              <a:spLocks noChangeAspect="1" noChangeArrowheads="1"/>
            </p:cNvSpPr>
            <p:nvPr/>
          </p:nvSpPr>
          <p:spPr bwMode="auto">
            <a:xfrm>
              <a:off x="6317008" y="4655049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81" name="Oval 1085"/>
            <p:cNvSpPr>
              <a:spLocks noChangeAspect="1" noChangeArrowheads="1"/>
            </p:cNvSpPr>
            <p:nvPr/>
          </p:nvSpPr>
          <p:spPr bwMode="auto">
            <a:xfrm>
              <a:off x="6428759" y="4655049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82" name="Oval 1086"/>
            <p:cNvSpPr>
              <a:spLocks noChangeAspect="1" noChangeArrowheads="1"/>
            </p:cNvSpPr>
            <p:nvPr/>
          </p:nvSpPr>
          <p:spPr bwMode="auto">
            <a:xfrm>
              <a:off x="6542019" y="4655049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83" name="Oval 1087"/>
            <p:cNvSpPr>
              <a:spLocks noChangeAspect="1" noChangeArrowheads="1"/>
            </p:cNvSpPr>
            <p:nvPr/>
          </p:nvSpPr>
          <p:spPr bwMode="auto">
            <a:xfrm>
              <a:off x="8792137" y="4655049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84" name="Oval 1088"/>
            <p:cNvSpPr>
              <a:spLocks noChangeAspect="1" noChangeArrowheads="1"/>
            </p:cNvSpPr>
            <p:nvPr/>
          </p:nvSpPr>
          <p:spPr bwMode="auto">
            <a:xfrm>
              <a:off x="3953629" y="4758364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85" name="Oval 1089"/>
            <p:cNvSpPr>
              <a:spLocks noChangeAspect="1" noChangeArrowheads="1"/>
            </p:cNvSpPr>
            <p:nvPr/>
          </p:nvSpPr>
          <p:spPr bwMode="auto">
            <a:xfrm>
              <a:off x="4065380" y="4758364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86" name="Oval 1090"/>
            <p:cNvSpPr>
              <a:spLocks noChangeAspect="1" noChangeArrowheads="1"/>
            </p:cNvSpPr>
            <p:nvPr/>
          </p:nvSpPr>
          <p:spPr bwMode="auto">
            <a:xfrm>
              <a:off x="4178642" y="4758364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87" name="Oval 1091"/>
            <p:cNvSpPr>
              <a:spLocks noChangeAspect="1" noChangeArrowheads="1"/>
            </p:cNvSpPr>
            <p:nvPr/>
          </p:nvSpPr>
          <p:spPr bwMode="auto">
            <a:xfrm>
              <a:off x="4290393" y="4758364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88" name="Oval 1092"/>
            <p:cNvSpPr>
              <a:spLocks noChangeAspect="1" noChangeArrowheads="1"/>
            </p:cNvSpPr>
            <p:nvPr/>
          </p:nvSpPr>
          <p:spPr bwMode="auto">
            <a:xfrm>
              <a:off x="4403653" y="4758364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89" name="Oval 1093"/>
            <p:cNvSpPr>
              <a:spLocks noChangeAspect="1" noChangeArrowheads="1"/>
            </p:cNvSpPr>
            <p:nvPr/>
          </p:nvSpPr>
          <p:spPr bwMode="auto">
            <a:xfrm>
              <a:off x="4516914" y="4758364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90" name="Oval 1094"/>
            <p:cNvSpPr>
              <a:spLocks noChangeAspect="1" noChangeArrowheads="1"/>
            </p:cNvSpPr>
            <p:nvPr/>
          </p:nvSpPr>
          <p:spPr bwMode="auto">
            <a:xfrm>
              <a:off x="4628665" y="4758364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91" name="Oval 1095"/>
            <p:cNvSpPr>
              <a:spLocks noChangeAspect="1" noChangeArrowheads="1"/>
            </p:cNvSpPr>
            <p:nvPr/>
          </p:nvSpPr>
          <p:spPr bwMode="auto">
            <a:xfrm>
              <a:off x="5978735" y="4758364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92" name="Oval 1096"/>
            <p:cNvSpPr>
              <a:spLocks noChangeAspect="1" noChangeArrowheads="1"/>
            </p:cNvSpPr>
            <p:nvPr/>
          </p:nvSpPr>
          <p:spPr bwMode="auto">
            <a:xfrm>
              <a:off x="6091996" y="4758364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93" name="Oval 1097"/>
            <p:cNvSpPr>
              <a:spLocks noChangeAspect="1" noChangeArrowheads="1"/>
            </p:cNvSpPr>
            <p:nvPr/>
          </p:nvSpPr>
          <p:spPr bwMode="auto">
            <a:xfrm>
              <a:off x="6203747" y="4758364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94" name="Oval 1098"/>
            <p:cNvSpPr>
              <a:spLocks noChangeAspect="1" noChangeArrowheads="1"/>
            </p:cNvSpPr>
            <p:nvPr/>
          </p:nvSpPr>
          <p:spPr bwMode="auto">
            <a:xfrm>
              <a:off x="6317008" y="4758364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95" name="Oval 1099"/>
            <p:cNvSpPr>
              <a:spLocks noChangeAspect="1" noChangeArrowheads="1"/>
            </p:cNvSpPr>
            <p:nvPr/>
          </p:nvSpPr>
          <p:spPr bwMode="auto">
            <a:xfrm>
              <a:off x="6428759" y="4758364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96" name="Oval 1100"/>
            <p:cNvSpPr>
              <a:spLocks noChangeAspect="1" noChangeArrowheads="1"/>
            </p:cNvSpPr>
            <p:nvPr/>
          </p:nvSpPr>
          <p:spPr bwMode="auto">
            <a:xfrm>
              <a:off x="6542019" y="4758364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97" name="Oval 1101"/>
            <p:cNvSpPr>
              <a:spLocks noChangeAspect="1" noChangeArrowheads="1"/>
            </p:cNvSpPr>
            <p:nvPr/>
          </p:nvSpPr>
          <p:spPr bwMode="auto">
            <a:xfrm>
              <a:off x="6767032" y="4758364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98" name="Oval 1102"/>
            <p:cNvSpPr>
              <a:spLocks noChangeAspect="1" noChangeArrowheads="1"/>
            </p:cNvSpPr>
            <p:nvPr/>
          </p:nvSpPr>
          <p:spPr bwMode="auto">
            <a:xfrm>
              <a:off x="8680386" y="4758364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99" name="Oval 1103"/>
            <p:cNvSpPr>
              <a:spLocks noChangeAspect="1" noChangeArrowheads="1"/>
            </p:cNvSpPr>
            <p:nvPr/>
          </p:nvSpPr>
          <p:spPr bwMode="auto">
            <a:xfrm>
              <a:off x="8792137" y="4758364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00" name="Oval 1104"/>
            <p:cNvSpPr>
              <a:spLocks noChangeAspect="1" noChangeArrowheads="1"/>
            </p:cNvSpPr>
            <p:nvPr/>
          </p:nvSpPr>
          <p:spPr bwMode="auto">
            <a:xfrm>
              <a:off x="9017149" y="4758364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01" name="Oval 1105"/>
            <p:cNvSpPr>
              <a:spLocks noChangeAspect="1" noChangeArrowheads="1"/>
            </p:cNvSpPr>
            <p:nvPr/>
          </p:nvSpPr>
          <p:spPr bwMode="auto">
            <a:xfrm>
              <a:off x="4065380" y="4863198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02" name="Oval 1106"/>
            <p:cNvSpPr>
              <a:spLocks noChangeAspect="1" noChangeArrowheads="1"/>
            </p:cNvSpPr>
            <p:nvPr/>
          </p:nvSpPr>
          <p:spPr bwMode="auto">
            <a:xfrm>
              <a:off x="4178642" y="4863198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03" name="Oval 1107"/>
            <p:cNvSpPr>
              <a:spLocks noChangeAspect="1" noChangeArrowheads="1"/>
            </p:cNvSpPr>
            <p:nvPr/>
          </p:nvSpPr>
          <p:spPr bwMode="auto">
            <a:xfrm>
              <a:off x="4290393" y="4863198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04" name="Oval 1108"/>
            <p:cNvSpPr>
              <a:spLocks noChangeAspect="1" noChangeArrowheads="1"/>
            </p:cNvSpPr>
            <p:nvPr/>
          </p:nvSpPr>
          <p:spPr bwMode="auto">
            <a:xfrm>
              <a:off x="4403653" y="4863198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05" name="Oval 1109"/>
            <p:cNvSpPr>
              <a:spLocks noChangeAspect="1" noChangeArrowheads="1"/>
            </p:cNvSpPr>
            <p:nvPr/>
          </p:nvSpPr>
          <p:spPr bwMode="auto">
            <a:xfrm>
              <a:off x="4516914" y="4863198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06" name="Oval 1110"/>
            <p:cNvSpPr>
              <a:spLocks noChangeAspect="1" noChangeArrowheads="1"/>
            </p:cNvSpPr>
            <p:nvPr/>
          </p:nvSpPr>
          <p:spPr bwMode="auto">
            <a:xfrm>
              <a:off x="4628665" y="4863198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07" name="Oval 1111"/>
            <p:cNvSpPr>
              <a:spLocks noChangeAspect="1" noChangeArrowheads="1"/>
            </p:cNvSpPr>
            <p:nvPr/>
          </p:nvSpPr>
          <p:spPr bwMode="auto">
            <a:xfrm>
              <a:off x="5978735" y="4863198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08" name="Oval 1112"/>
            <p:cNvSpPr>
              <a:spLocks noChangeAspect="1" noChangeArrowheads="1"/>
            </p:cNvSpPr>
            <p:nvPr/>
          </p:nvSpPr>
          <p:spPr bwMode="auto">
            <a:xfrm>
              <a:off x="6091996" y="4863198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09" name="Oval 1113"/>
            <p:cNvSpPr>
              <a:spLocks noChangeAspect="1" noChangeArrowheads="1"/>
            </p:cNvSpPr>
            <p:nvPr/>
          </p:nvSpPr>
          <p:spPr bwMode="auto">
            <a:xfrm>
              <a:off x="6203747" y="4863198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10" name="Oval 1114"/>
            <p:cNvSpPr>
              <a:spLocks noChangeAspect="1" noChangeArrowheads="1"/>
            </p:cNvSpPr>
            <p:nvPr/>
          </p:nvSpPr>
          <p:spPr bwMode="auto">
            <a:xfrm>
              <a:off x="6317008" y="4863198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11" name="Oval 1115"/>
            <p:cNvSpPr>
              <a:spLocks noChangeAspect="1" noChangeArrowheads="1"/>
            </p:cNvSpPr>
            <p:nvPr/>
          </p:nvSpPr>
          <p:spPr bwMode="auto">
            <a:xfrm>
              <a:off x="6428759" y="4863198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12" name="Oval 1116"/>
            <p:cNvSpPr>
              <a:spLocks noChangeAspect="1" noChangeArrowheads="1"/>
            </p:cNvSpPr>
            <p:nvPr/>
          </p:nvSpPr>
          <p:spPr bwMode="auto">
            <a:xfrm>
              <a:off x="6542019" y="4863198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13" name="Oval 1117"/>
            <p:cNvSpPr>
              <a:spLocks noChangeAspect="1" noChangeArrowheads="1"/>
            </p:cNvSpPr>
            <p:nvPr/>
          </p:nvSpPr>
          <p:spPr bwMode="auto">
            <a:xfrm>
              <a:off x="6767032" y="4863198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14" name="Oval 1118"/>
            <p:cNvSpPr>
              <a:spLocks noChangeAspect="1" noChangeArrowheads="1"/>
            </p:cNvSpPr>
            <p:nvPr/>
          </p:nvSpPr>
          <p:spPr bwMode="auto">
            <a:xfrm>
              <a:off x="8567125" y="4863198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15" name="Oval 1119"/>
            <p:cNvSpPr>
              <a:spLocks noChangeAspect="1" noChangeArrowheads="1"/>
            </p:cNvSpPr>
            <p:nvPr/>
          </p:nvSpPr>
          <p:spPr bwMode="auto">
            <a:xfrm>
              <a:off x="8680386" y="4863198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16" name="Oval 1120"/>
            <p:cNvSpPr>
              <a:spLocks noChangeAspect="1" noChangeArrowheads="1"/>
            </p:cNvSpPr>
            <p:nvPr/>
          </p:nvSpPr>
          <p:spPr bwMode="auto">
            <a:xfrm>
              <a:off x="8792137" y="4863198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17" name="Oval 1121"/>
            <p:cNvSpPr>
              <a:spLocks noChangeAspect="1" noChangeArrowheads="1"/>
            </p:cNvSpPr>
            <p:nvPr/>
          </p:nvSpPr>
          <p:spPr bwMode="auto">
            <a:xfrm>
              <a:off x="8905398" y="4863198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18" name="Oval 1122"/>
            <p:cNvSpPr>
              <a:spLocks noChangeAspect="1" noChangeArrowheads="1"/>
            </p:cNvSpPr>
            <p:nvPr/>
          </p:nvSpPr>
          <p:spPr bwMode="auto">
            <a:xfrm>
              <a:off x="9017149" y="4863198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19" name="Oval 1123"/>
            <p:cNvSpPr>
              <a:spLocks noChangeAspect="1" noChangeArrowheads="1"/>
            </p:cNvSpPr>
            <p:nvPr/>
          </p:nvSpPr>
          <p:spPr bwMode="auto">
            <a:xfrm>
              <a:off x="4065380" y="4968033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20" name="Oval 1124"/>
            <p:cNvSpPr>
              <a:spLocks noChangeAspect="1" noChangeArrowheads="1"/>
            </p:cNvSpPr>
            <p:nvPr/>
          </p:nvSpPr>
          <p:spPr bwMode="auto">
            <a:xfrm>
              <a:off x="4178642" y="4968033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21" name="Oval 1125"/>
            <p:cNvSpPr>
              <a:spLocks noChangeAspect="1" noChangeArrowheads="1"/>
            </p:cNvSpPr>
            <p:nvPr/>
          </p:nvSpPr>
          <p:spPr bwMode="auto">
            <a:xfrm>
              <a:off x="4290393" y="4968033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22" name="Oval 1126"/>
            <p:cNvSpPr>
              <a:spLocks noChangeAspect="1" noChangeArrowheads="1"/>
            </p:cNvSpPr>
            <p:nvPr/>
          </p:nvSpPr>
          <p:spPr bwMode="auto">
            <a:xfrm>
              <a:off x="4403653" y="4968033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23" name="Oval 1127"/>
            <p:cNvSpPr>
              <a:spLocks noChangeAspect="1" noChangeArrowheads="1"/>
            </p:cNvSpPr>
            <p:nvPr/>
          </p:nvSpPr>
          <p:spPr bwMode="auto">
            <a:xfrm>
              <a:off x="4516914" y="4968033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24" name="Oval 1128"/>
            <p:cNvSpPr>
              <a:spLocks noChangeAspect="1" noChangeArrowheads="1"/>
            </p:cNvSpPr>
            <p:nvPr/>
          </p:nvSpPr>
          <p:spPr bwMode="auto">
            <a:xfrm>
              <a:off x="4628665" y="4968033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25" name="Oval 1129"/>
            <p:cNvSpPr>
              <a:spLocks noChangeAspect="1" noChangeArrowheads="1"/>
            </p:cNvSpPr>
            <p:nvPr/>
          </p:nvSpPr>
          <p:spPr bwMode="auto">
            <a:xfrm>
              <a:off x="5978735" y="4968033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26" name="Oval 1130"/>
            <p:cNvSpPr>
              <a:spLocks noChangeAspect="1" noChangeArrowheads="1"/>
            </p:cNvSpPr>
            <p:nvPr/>
          </p:nvSpPr>
          <p:spPr bwMode="auto">
            <a:xfrm>
              <a:off x="6091996" y="4968033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27" name="Oval 1131"/>
            <p:cNvSpPr>
              <a:spLocks noChangeAspect="1" noChangeArrowheads="1"/>
            </p:cNvSpPr>
            <p:nvPr/>
          </p:nvSpPr>
          <p:spPr bwMode="auto">
            <a:xfrm>
              <a:off x="6203747" y="4968033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28" name="Oval 1132"/>
            <p:cNvSpPr>
              <a:spLocks noChangeAspect="1" noChangeArrowheads="1"/>
            </p:cNvSpPr>
            <p:nvPr/>
          </p:nvSpPr>
          <p:spPr bwMode="auto">
            <a:xfrm>
              <a:off x="6317008" y="4968033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29" name="Oval 1133"/>
            <p:cNvSpPr>
              <a:spLocks noChangeAspect="1" noChangeArrowheads="1"/>
            </p:cNvSpPr>
            <p:nvPr/>
          </p:nvSpPr>
          <p:spPr bwMode="auto">
            <a:xfrm>
              <a:off x="6428759" y="4968033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30" name="Oval 1134"/>
            <p:cNvSpPr>
              <a:spLocks noChangeAspect="1" noChangeArrowheads="1"/>
            </p:cNvSpPr>
            <p:nvPr/>
          </p:nvSpPr>
          <p:spPr bwMode="auto">
            <a:xfrm>
              <a:off x="6767032" y="4968033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31" name="Oval 1135"/>
            <p:cNvSpPr>
              <a:spLocks noChangeAspect="1" noChangeArrowheads="1"/>
            </p:cNvSpPr>
            <p:nvPr/>
          </p:nvSpPr>
          <p:spPr bwMode="auto">
            <a:xfrm>
              <a:off x="8455374" y="4968033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32" name="Oval 1136"/>
            <p:cNvSpPr>
              <a:spLocks noChangeAspect="1" noChangeArrowheads="1"/>
            </p:cNvSpPr>
            <p:nvPr/>
          </p:nvSpPr>
          <p:spPr bwMode="auto">
            <a:xfrm>
              <a:off x="8567125" y="4968033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33" name="Oval 1137"/>
            <p:cNvSpPr>
              <a:spLocks noChangeAspect="1" noChangeArrowheads="1"/>
            </p:cNvSpPr>
            <p:nvPr/>
          </p:nvSpPr>
          <p:spPr bwMode="auto">
            <a:xfrm>
              <a:off x="8680386" y="4968033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34" name="Oval 1138"/>
            <p:cNvSpPr>
              <a:spLocks noChangeAspect="1" noChangeArrowheads="1"/>
            </p:cNvSpPr>
            <p:nvPr/>
          </p:nvSpPr>
          <p:spPr bwMode="auto">
            <a:xfrm>
              <a:off x="8792137" y="4968033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35" name="Oval 1139"/>
            <p:cNvSpPr>
              <a:spLocks noChangeAspect="1" noChangeArrowheads="1"/>
            </p:cNvSpPr>
            <p:nvPr/>
          </p:nvSpPr>
          <p:spPr bwMode="auto">
            <a:xfrm>
              <a:off x="8905398" y="4968033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36" name="Oval 1140"/>
            <p:cNvSpPr>
              <a:spLocks noChangeAspect="1" noChangeArrowheads="1"/>
            </p:cNvSpPr>
            <p:nvPr/>
          </p:nvSpPr>
          <p:spPr bwMode="auto">
            <a:xfrm>
              <a:off x="9017149" y="4968033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37" name="Oval 1141"/>
            <p:cNvSpPr>
              <a:spLocks noChangeAspect="1" noChangeArrowheads="1"/>
            </p:cNvSpPr>
            <p:nvPr/>
          </p:nvSpPr>
          <p:spPr bwMode="auto">
            <a:xfrm>
              <a:off x="9130409" y="4968033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38" name="Oval 1142"/>
            <p:cNvSpPr>
              <a:spLocks noChangeAspect="1" noChangeArrowheads="1"/>
            </p:cNvSpPr>
            <p:nvPr/>
          </p:nvSpPr>
          <p:spPr bwMode="auto">
            <a:xfrm>
              <a:off x="3953629" y="5072867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39" name="Oval 1143"/>
            <p:cNvSpPr>
              <a:spLocks noChangeAspect="1" noChangeArrowheads="1"/>
            </p:cNvSpPr>
            <p:nvPr/>
          </p:nvSpPr>
          <p:spPr bwMode="auto">
            <a:xfrm>
              <a:off x="4065380" y="5072867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40" name="Oval 1144"/>
            <p:cNvSpPr>
              <a:spLocks noChangeAspect="1" noChangeArrowheads="1"/>
            </p:cNvSpPr>
            <p:nvPr/>
          </p:nvSpPr>
          <p:spPr bwMode="auto">
            <a:xfrm>
              <a:off x="4178642" y="5072867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41" name="Oval 1145"/>
            <p:cNvSpPr>
              <a:spLocks noChangeAspect="1" noChangeArrowheads="1"/>
            </p:cNvSpPr>
            <p:nvPr/>
          </p:nvSpPr>
          <p:spPr bwMode="auto">
            <a:xfrm>
              <a:off x="4290393" y="5072867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42" name="Oval 1146"/>
            <p:cNvSpPr>
              <a:spLocks noChangeAspect="1" noChangeArrowheads="1"/>
            </p:cNvSpPr>
            <p:nvPr/>
          </p:nvSpPr>
          <p:spPr bwMode="auto">
            <a:xfrm>
              <a:off x="4403653" y="5072867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43" name="Oval 1147"/>
            <p:cNvSpPr>
              <a:spLocks noChangeAspect="1" noChangeArrowheads="1"/>
            </p:cNvSpPr>
            <p:nvPr/>
          </p:nvSpPr>
          <p:spPr bwMode="auto">
            <a:xfrm>
              <a:off x="4516914" y="5072867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44" name="Oval 1148"/>
            <p:cNvSpPr>
              <a:spLocks noChangeAspect="1" noChangeArrowheads="1"/>
            </p:cNvSpPr>
            <p:nvPr/>
          </p:nvSpPr>
          <p:spPr bwMode="auto">
            <a:xfrm>
              <a:off x="5978735" y="5072867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45" name="Oval 1149"/>
            <p:cNvSpPr>
              <a:spLocks noChangeAspect="1" noChangeArrowheads="1"/>
            </p:cNvSpPr>
            <p:nvPr/>
          </p:nvSpPr>
          <p:spPr bwMode="auto">
            <a:xfrm>
              <a:off x="6091996" y="5072867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46" name="Oval 1150"/>
            <p:cNvSpPr>
              <a:spLocks noChangeAspect="1" noChangeArrowheads="1"/>
            </p:cNvSpPr>
            <p:nvPr/>
          </p:nvSpPr>
          <p:spPr bwMode="auto">
            <a:xfrm>
              <a:off x="6203747" y="5072867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47" name="Oval 1151"/>
            <p:cNvSpPr>
              <a:spLocks noChangeAspect="1" noChangeArrowheads="1"/>
            </p:cNvSpPr>
            <p:nvPr/>
          </p:nvSpPr>
          <p:spPr bwMode="auto">
            <a:xfrm>
              <a:off x="6317008" y="5072867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48" name="Oval 1152"/>
            <p:cNvSpPr>
              <a:spLocks noChangeAspect="1" noChangeArrowheads="1"/>
            </p:cNvSpPr>
            <p:nvPr/>
          </p:nvSpPr>
          <p:spPr bwMode="auto">
            <a:xfrm>
              <a:off x="6428759" y="5072867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49" name="Oval 1153"/>
            <p:cNvSpPr>
              <a:spLocks noChangeAspect="1" noChangeArrowheads="1"/>
            </p:cNvSpPr>
            <p:nvPr/>
          </p:nvSpPr>
          <p:spPr bwMode="auto">
            <a:xfrm>
              <a:off x="6767032" y="5072867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50" name="Oval 1154"/>
            <p:cNvSpPr>
              <a:spLocks noChangeAspect="1" noChangeArrowheads="1"/>
            </p:cNvSpPr>
            <p:nvPr/>
          </p:nvSpPr>
          <p:spPr bwMode="auto">
            <a:xfrm>
              <a:off x="8342113" y="5072867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51" name="Oval 1155"/>
            <p:cNvSpPr>
              <a:spLocks noChangeAspect="1" noChangeArrowheads="1"/>
            </p:cNvSpPr>
            <p:nvPr/>
          </p:nvSpPr>
          <p:spPr bwMode="auto">
            <a:xfrm>
              <a:off x="8455374" y="5072867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52" name="Oval 1156"/>
            <p:cNvSpPr>
              <a:spLocks noChangeAspect="1" noChangeArrowheads="1"/>
            </p:cNvSpPr>
            <p:nvPr/>
          </p:nvSpPr>
          <p:spPr bwMode="auto">
            <a:xfrm>
              <a:off x="8567125" y="5072867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53" name="Oval 1157"/>
            <p:cNvSpPr>
              <a:spLocks noChangeAspect="1" noChangeArrowheads="1"/>
            </p:cNvSpPr>
            <p:nvPr/>
          </p:nvSpPr>
          <p:spPr bwMode="auto">
            <a:xfrm>
              <a:off x="8680386" y="5072867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54" name="Oval 1158"/>
            <p:cNvSpPr>
              <a:spLocks noChangeAspect="1" noChangeArrowheads="1"/>
            </p:cNvSpPr>
            <p:nvPr/>
          </p:nvSpPr>
          <p:spPr bwMode="auto">
            <a:xfrm>
              <a:off x="8792137" y="5072867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55" name="Oval 1159"/>
            <p:cNvSpPr>
              <a:spLocks noChangeAspect="1" noChangeArrowheads="1"/>
            </p:cNvSpPr>
            <p:nvPr/>
          </p:nvSpPr>
          <p:spPr bwMode="auto">
            <a:xfrm>
              <a:off x="8905398" y="5072867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56" name="Oval 1160"/>
            <p:cNvSpPr>
              <a:spLocks noChangeAspect="1" noChangeArrowheads="1"/>
            </p:cNvSpPr>
            <p:nvPr/>
          </p:nvSpPr>
          <p:spPr bwMode="auto">
            <a:xfrm>
              <a:off x="9017149" y="5072867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57" name="Oval 1161"/>
            <p:cNvSpPr>
              <a:spLocks noChangeAspect="1" noChangeArrowheads="1"/>
            </p:cNvSpPr>
            <p:nvPr/>
          </p:nvSpPr>
          <p:spPr bwMode="auto">
            <a:xfrm>
              <a:off x="9130409" y="5072867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58" name="Oval 1162"/>
            <p:cNvSpPr>
              <a:spLocks noChangeAspect="1" noChangeArrowheads="1"/>
            </p:cNvSpPr>
            <p:nvPr/>
          </p:nvSpPr>
          <p:spPr bwMode="auto">
            <a:xfrm>
              <a:off x="9242160" y="5072867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59" name="Oval 1163"/>
            <p:cNvSpPr>
              <a:spLocks noChangeAspect="1" noChangeArrowheads="1"/>
            </p:cNvSpPr>
            <p:nvPr/>
          </p:nvSpPr>
          <p:spPr bwMode="auto">
            <a:xfrm>
              <a:off x="3953629" y="5177701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60" name="Oval 1164"/>
            <p:cNvSpPr>
              <a:spLocks noChangeAspect="1" noChangeArrowheads="1"/>
            </p:cNvSpPr>
            <p:nvPr/>
          </p:nvSpPr>
          <p:spPr bwMode="auto">
            <a:xfrm>
              <a:off x="4065380" y="5177701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61" name="Oval 1165"/>
            <p:cNvSpPr>
              <a:spLocks noChangeAspect="1" noChangeArrowheads="1"/>
            </p:cNvSpPr>
            <p:nvPr/>
          </p:nvSpPr>
          <p:spPr bwMode="auto">
            <a:xfrm>
              <a:off x="4178642" y="5177701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62" name="Oval 1166"/>
            <p:cNvSpPr>
              <a:spLocks noChangeAspect="1" noChangeArrowheads="1"/>
            </p:cNvSpPr>
            <p:nvPr/>
          </p:nvSpPr>
          <p:spPr bwMode="auto">
            <a:xfrm>
              <a:off x="4290393" y="5177701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63" name="Oval 1167"/>
            <p:cNvSpPr>
              <a:spLocks noChangeAspect="1" noChangeArrowheads="1"/>
            </p:cNvSpPr>
            <p:nvPr/>
          </p:nvSpPr>
          <p:spPr bwMode="auto">
            <a:xfrm>
              <a:off x="4403653" y="5177701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64" name="Oval 1168"/>
            <p:cNvSpPr>
              <a:spLocks noChangeAspect="1" noChangeArrowheads="1"/>
            </p:cNvSpPr>
            <p:nvPr/>
          </p:nvSpPr>
          <p:spPr bwMode="auto">
            <a:xfrm>
              <a:off x="5978735" y="5177701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65" name="Oval 1169"/>
            <p:cNvSpPr>
              <a:spLocks noChangeAspect="1" noChangeArrowheads="1"/>
            </p:cNvSpPr>
            <p:nvPr/>
          </p:nvSpPr>
          <p:spPr bwMode="auto">
            <a:xfrm>
              <a:off x="6091996" y="5177701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66" name="Oval 1170"/>
            <p:cNvSpPr>
              <a:spLocks noChangeAspect="1" noChangeArrowheads="1"/>
            </p:cNvSpPr>
            <p:nvPr/>
          </p:nvSpPr>
          <p:spPr bwMode="auto">
            <a:xfrm>
              <a:off x="6203747" y="5177701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67" name="Oval 1171"/>
            <p:cNvSpPr>
              <a:spLocks noChangeAspect="1" noChangeArrowheads="1"/>
            </p:cNvSpPr>
            <p:nvPr/>
          </p:nvSpPr>
          <p:spPr bwMode="auto">
            <a:xfrm>
              <a:off x="6317008" y="5177701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68" name="Oval 1172"/>
            <p:cNvSpPr>
              <a:spLocks noChangeAspect="1" noChangeArrowheads="1"/>
            </p:cNvSpPr>
            <p:nvPr/>
          </p:nvSpPr>
          <p:spPr bwMode="auto">
            <a:xfrm>
              <a:off x="8342113" y="5177701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69" name="Oval 1173"/>
            <p:cNvSpPr>
              <a:spLocks noChangeAspect="1" noChangeArrowheads="1"/>
            </p:cNvSpPr>
            <p:nvPr/>
          </p:nvSpPr>
          <p:spPr bwMode="auto">
            <a:xfrm>
              <a:off x="8455374" y="5177701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70" name="Oval 1174"/>
            <p:cNvSpPr>
              <a:spLocks noChangeAspect="1" noChangeArrowheads="1"/>
            </p:cNvSpPr>
            <p:nvPr/>
          </p:nvSpPr>
          <p:spPr bwMode="auto">
            <a:xfrm>
              <a:off x="8567125" y="5177701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71" name="Oval 1175"/>
            <p:cNvSpPr>
              <a:spLocks noChangeAspect="1" noChangeArrowheads="1"/>
            </p:cNvSpPr>
            <p:nvPr/>
          </p:nvSpPr>
          <p:spPr bwMode="auto">
            <a:xfrm>
              <a:off x="8680386" y="5177701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72" name="Oval 1176"/>
            <p:cNvSpPr>
              <a:spLocks noChangeAspect="1" noChangeArrowheads="1"/>
            </p:cNvSpPr>
            <p:nvPr/>
          </p:nvSpPr>
          <p:spPr bwMode="auto">
            <a:xfrm>
              <a:off x="8792137" y="5177701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73" name="Oval 1177"/>
            <p:cNvSpPr>
              <a:spLocks noChangeAspect="1" noChangeArrowheads="1"/>
            </p:cNvSpPr>
            <p:nvPr/>
          </p:nvSpPr>
          <p:spPr bwMode="auto">
            <a:xfrm>
              <a:off x="8905398" y="5177701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74" name="Oval 1178"/>
            <p:cNvSpPr>
              <a:spLocks noChangeAspect="1" noChangeArrowheads="1"/>
            </p:cNvSpPr>
            <p:nvPr/>
          </p:nvSpPr>
          <p:spPr bwMode="auto">
            <a:xfrm>
              <a:off x="9017149" y="5177701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75" name="Oval 1179"/>
            <p:cNvSpPr>
              <a:spLocks noChangeAspect="1" noChangeArrowheads="1"/>
            </p:cNvSpPr>
            <p:nvPr/>
          </p:nvSpPr>
          <p:spPr bwMode="auto">
            <a:xfrm>
              <a:off x="9130409" y="5177701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76" name="Oval 1180"/>
            <p:cNvSpPr>
              <a:spLocks noChangeAspect="1" noChangeArrowheads="1"/>
            </p:cNvSpPr>
            <p:nvPr/>
          </p:nvSpPr>
          <p:spPr bwMode="auto">
            <a:xfrm>
              <a:off x="9242160" y="5177701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77" name="Oval 1181"/>
            <p:cNvSpPr>
              <a:spLocks noChangeAspect="1" noChangeArrowheads="1"/>
            </p:cNvSpPr>
            <p:nvPr/>
          </p:nvSpPr>
          <p:spPr bwMode="auto">
            <a:xfrm>
              <a:off x="3953629" y="5281017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78" name="Oval 1182"/>
            <p:cNvSpPr>
              <a:spLocks noChangeAspect="1" noChangeArrowheads="1"/>
            </p:cNvSpPr>
            <p:nvPr/>
          </p:nvSpPr>
          <p:spPr bwMode="auto">
            <a:xfrm>
              <a:off x="4065380" y="5281017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79" name="Oval 1183"/>
            <p:cNvSpPr>
              <a:spLocks noChangeAspect="1" noChangeArrowheads="1"/>
            </p:cNvSpPr>
            <p:nvPr/>
          </p:nvSpPr>
          <p:spPr bwMode="auto">
            <a:xfrm>
              <a:off x="4178642" y="528101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80" name="Oval 1184"/>
            <p:cNvSpPr>
              <a:spLocks noChangeAspect="1" noChangeArrowheads="1"/>
            </p:cNvSpPr>
            <p:nvPr/>
          </p:nvSpPr>
          <p:spPr bwMode="auto">
            <a:xfrm>
              <a:off x="4290393" y="528101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81" name="Oval 1185"/>
            <p:cNvSpPr>
              <a:spLocks noChangeAspect="1" noChangeArrowheads="1"/>
            </p:cNvSpPr>
            <p:nvPr/>
          </p:nvSpPr>
          <p:spPr bwMode="auto">
            <a:xfrm>
              <a:off x="4403653" y="5281017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82" name="Oval 1186"/>
            <p:cNvSpPr>
              <a:spLocks noChangeAspect="1" noChangeArrowheads="1"/>
            </p:cNvSpPr>
            <p:nvPr/>
          </p:nvSpPr>
          <p:spPr bwMode="auto">
            <a:xfrm>
              <a:off x="6091996" y="5281017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83" name="Oval 1187"/>
            <p:cNvSpPr>
              <a:spLocks noChangeAspect="1" noChangeArrowheads="1"/>
            </p:cNvSpPr>
            <p:nvPr/>
          </p:nvSpPr>
          <p:spPr bwMode="auto">
            <a:xfrm>
              <a:off x="6203747" y="5281017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84" name="Oval 1188"/>
            <p:cNvSpPr>
              <a:spLocks noChangeAspect="1" noChangeArrowheads="1"/>
            </p:cNvSpPr>
            <p:nvPr/>
          </p:nvSpPr>
          <p:spPr bwMode="auto">
            <a:xfrm>
              <a:off x="6317008" y="528101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85" name="Oval 1189"/>
            <p:cNvSpPr>
              <a:spLocks noChangeAspect="1" noChangeArrowheads="1"/>
            </p:cNvSpPr>
            <p:nvPr/>
          </p:nvSpPr>
          <p:spPr bwMode="auto">
            <a:xfrm>
              <a:off x="8342113" y="5281017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86" name="Oval 1190"/>
            <p:cNvSpPr>
              <a:spLocks noChangeAspect="1" noChangeArrowheads="1"/>
            </p:cNvSpPr>
            <p:nvPr/>
          </p:nvSpPr>
          <p:spPr bwMode="auto">
            <a:xfrm>
              <a:off x="8455374" y="528101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87" name="Oval 1191"/>
            <p:cNvSpPr>
              <a:spLocks noChangeAspect="1" noChangeArrowheads="1"/>
            </p:cNvSpPr>
            <p:nvPr/>
          </p:nvSpPr>
          <p:spPr bwMode="auto">
            <a:xfrm>
              <a:off x="8792137" y="5281017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88" name="Oval 1192"/>
            <p:cNvSpPr>
              <a:spLocks noChangeAspect="1" noChangeArrowheads="1"/>
            </p:cNvSpPr>
            <p:nvPr/>
          </p:nvSpPr>
          <p:spPr bwMode="auto">
            <a:xfrm>
              <a:off x="8905398" y="528101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89" name="Oval 1193"/>
            <p:cNvSpPr>
              <a:spLocks noChangeAspect="1" noChangeArrowheads="1"/>
            </p:cNvSpPr>
            <p:nvPr/>
          </p:nvSpPr>
          <p:spPr bwMode="auto">
            <a:xfrm>
              <a:off x="9017149" y="5281017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90" name="Oval 1194"/>
            <p:cNvSpPr>
              <a:spLocks noChangeAspect="1" noChangeArrowheads="1"/>
            </p:cNvSpPr>
            <p:nvPr/>
          </p:nvSpPr>
          <p:spPr bwMode="auto">
            <a:xfrm>
              <a:off x="9130409" y="5281017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91" name="Oval 1195"/>
            <p:cNvSpPr>
              <a:spLocks noChangeAspect="1" noChangeArrowheads="1"/>
            </p:cNvSpPr>
            <p:nvPr/>
          </p:nvSpPr>
          <p:spPr bwMode="auto">
            <a:xfrm>
              <a:off x="3953629" y="5385851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92" name="Oval 1196"/>
            <p:cNvSpPr>
              <a:spLocks noChangeAspect="1" noChangeArrowheads="1"/>
            </p:cNvSpPr>
            <p:nvPr/>
          </p:nvSpPr>
          <p:spPr bwMode="auto">
            <a:xfrm>
              <a:off x="4065380" y="5385851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93" name="Oval 1197"/>
            <p:cNvSpPr>
              <a:spLocks noChangeAspect="1" noChangeArrowheads="1"/>
            </p:cNvSpPr>
            <p:nvPr/>
          </p:nvSpPr>
          <p:spPr bwMode="auto">
            <a:xfrm>
              <a:off x="4178642" y="5385851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94" name="Oval 1198"/>
            <p:cNvSpPr>
              <a:spLocks noChangeAspect="1" noChangeArrowheads="1"/>
            </p:cNvSpPr>
            <p:nvPr/>
          </p:nvSpPr>
          <p:spPr bwMode="auto">
            <a:xfrm>
              <a:off x="4290393" y="5385851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95" name="Oval 1199"/>
            <p:cNvSpPr>
              <a:spLocks noChangeAspect="1" noChangeArrowheads="1"/>
            </p:cNvSpPr>
            <p:nvPr/>
          </p:nvSpPr>
          <p:spPr bwMode="auto">
            <a:xfrm>
              <a:off x="6091996" y="5385851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96" name="Oval 1200"/>
            <p:cNvSpPr>
              <a:spLocks noChangeAspect="1" noChangeArrowheads="1"/>
            </p:cNvSpPr>
            <p:nvPr/>
          </p:nvSpPr>
          <p:spPr bwMode="auto">
            <a:xfrm>
              <a:off x="8905398" y="5385851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97" name="Oval 1201"/>
            <p:cNvSpPr>
              <a:spLocks noChangeAspect="1" noChangeArrowheads="1"/>
            </p:cNvSpPr>
            <p:nvPr/>
          </p:nvSpPr>
          <p:spPr bwMode="auto">
            <a:xfrm>
              <a:off x="9017149" y="5385851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98" name="Oval 1202"/>
            <p:cNvSpPr>
              <a:spLocks noChangeAspect="1" noChangeArrowheads="1"/>
            </p:cNvSpPr>
            <p:nvPr/>
          </p:nvSpPr>
          <p:spPr bwMode="auto">
            <a:xfrm>
              <a:off x="9130409" y="5385851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99" name="Oval 1203"/>
            <p:cNvSpPr>
              <a:spLocks noChangeAspect="1" noChangeArrowheads="1"/>
            </p:cNvSpPr>
            <p:nvPr/>
          </p:nvSpPr>
          <p:spPr bwMode="auto">
            <a:xfrm>
              <a:off x="9805444" y="5385851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00" name="Oval 1204"/>
            <p:cNvSpPr>
              <a:spLocks noChangeAspect="1" noChangeArrowheads="1"/>
            </p:cNvSpPr>
            <p:nvPr/>
          </p:nvSpPr>
          <p:spPr bwMode="auto">
            <a:xfrm>
              <a:off x="3953629" y="5490686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01" name="Oval 1205"/>
            <p:cNvSpPr>
              <a:spLocks noChangeAspect="1" noChangeArrowheads="1"/>
            </p:cNvSpPr>
            <p:nvPr/>
          </p:nvSpPr>
          <p:spPr bwMode="auto">
            <a:xfrm>
              <a:off x="4065380" y="5490686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02" name="Oval 1206"/>
            <p:cNvSpPr>
              <a:spLocks noChangeAspect="1" noChangeArrowheads="1"/>
            </p:cNvSpPr>
            <p:nvPr/>
          </p:nvSpPr>
          <p:spPr bwMode="auto">
            <a:xfrm>
              <a:off x="4178642" y="5490686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03" name="Oval 1207"/>
            <p:cNvSpPr>
              <a:spLocks noChangeAspect="1" noChangeArrowheads="1"/>
            </p:cNvSpPr>
            <p:nvPr/>
          </p:nvSpPr>
          <p:spPr bwMode="auto">
            <a:xfrm>
              <a:off x="9017149" y="5490686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04" name="Oval 1208"/>
            <p:cNvSpPr>
              <a:spLocks noChangeAspect="1" noChangeArrowheads="1"/>
            </p:cNvSpPr>
            <p:nvPr/>
          </p:nvSpPr>
          <p:spPr bwMode="auto">
            <a:xfrm>
              <a:off x="9130409" y="5490686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05" name="Oval 1209"/>
            <p:cNvSpPr>
              <a:spLocks noChangeAspect="1" noChangeArrowheads="1"/>
            </p:cNvSpPr>
            <p:nvPr/>
          </p:nvSpPr>
          <p:spPr bwMode="auto">
            <a:xfrm>
              <a:off x="9805444" y="5490686"/>
              <a:ext cx="86078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06" name="Oval 1210"/>
            <p:cNvSpPr>
              <a:spLocks noChangeAspect="1" noChangeArrowheads="1"/>
            </p:cNvSpPr>
            <p:nvPr/>
          </p:nvSpPr>
          <p:spPr bwMode="auto">
            <a:xfrm>
              <a:off x="3953629" y="5595520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07" name="Oval 1211"/>
            <p:cNvSpPr>
              <a:spLocks noChangeAspect="1" noChangeArrowheads="1"/>
            </p:cNvSpPr>
            <p:nvPr/>
          </p:nvSpPr>
          <p:spPr bwMode="auto">
            <a:xfrm>
              <a:off x="4065380" y="5595520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08" name="Oval 1212"/>
            <p:cNvSpPr>
              <a:spLocks noChangeAspect="1" noChangeArrowheads="1"/>
            </p:cNvSpPr>
            <p:nvPr/>
          </p:nvSpPr>
          <p:spPr bwMode="auto">
            <a:xfrm>
              <a:off x="9130409" y="5595520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09" name="Oval 1213"/>
            <p:cNvSpPr>
              <a:spLocks noChangeAspect="1" noChangeArrowheads="1"/>
            </p:cNvSpPr>
            <p:nvPr/>
          </p:nvSpPr>
          <p:spPr bwMode="auto">
            <a:xfrm>
              <a:off x="9692183" y="5595520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10" name="Oval 1214"/>
            <p:cNvSpPr>
              <a:spLocks noChangeAspect="1" noChangeArrowheads="1"/>
            </p:cNvSpPr>
            <p:nvPr/>
          </p:nvSpPr>
          <p:spPr bwMode="auto">
            <a:xfrm>
              <a:off x="3953629" y="5700355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11" name="Oval 1215"/>
            <p:cNvSpPr>
              <a:spLocks noChangeAspect="1" noChangeArrowheads="1"/>
            </p:cNvSpPr>
            <p:nvPr/>
          </p:nvSpPr>
          <p:spPr bwMode="auto">
            <a:xfrm>
              <a:off x="4065380" y="5700355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12" name="Oval 1216"/>
            <p:cNvSpPr>
              <a:spLocks noChangeAspect="1" noChangeArrowheads="1"/>
            </p:cNvSpPr>
            <p:nvPr/>
          </p:nvSpPr>
          <p:spPr bwMode="auto">
            <a:xfrm>
              <a:off x="9580433" y="5700355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13" name="Oval 1217"/>
            <p:cNvSpPr>
              <a:spLocks noChangeAspect="1" noChangeArrowheads="1"/>
            </p:cNvSpPr>
            <p:nvPr/>
          </p:nvSpPr>
          <p:spPr bwMode="auto">
            <a:xfrm>
              <a:off x="3953629" y="5803671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14" name="Oval 1218"/>
            <p:cNvSpPr>
              <a:spLocks noChangeAspect="1" noChangeArrowheads="1"/>
            </p:cNvSpPr>
            <p:nvPr/>
          </p:nvSpPr>
          <p:spPr bwMode="auto">
            <a:xfrm>
              <a:off x="4065380" y="5803671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15" name="Oval 1219"/>
            <p:cNvSpPr>
              <a:spLocks noChangeAspect="1" noChangeArrowheads="1"/>
            </p:cNvSpPr>
            <p:nvPr/>
          </p:nvSpPr>
          <p:spPr bwMode="auto">
            <a:xfrm>
              <a:off x="3953629" y="5908504"/>
              <a:ext cx="86079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16" name="Oval 1220"/>
            <p:cNvSpPr>
              <a:spLocks noChangeAspect="1" noChangeArrowheads="1"/>
            </p:cNvSpPr>
            <p:nvPr/>
          </p:nvSpPr>
          <p:spPr bwMode="auto">
            <a:xfrm>
              <a:off x="3953629" y="6013339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17" name="Oval 1221"/>
            <p:cNvSpPr>
              <a:spLocks noChangeAspect="1" noChangeArrowheads="1"/>
            </p:cNvSpPr>
            <p:nvPr/>
          </p:nvSpPr>
          <p:spPr bwMode="auto">
            <a:xfrm>
              <a:off x="4065380" y="6013339"/>
              <a:ext cx="86079" cy="8660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18" name="Oval 1222"/>
            <p:cNvSpPr>
              <a:spLocks noChangeAspect="1" noChangeArrowheads="1"/>
            </p:cNvSpPr>
            <p:nvPr/>
          </p:nvSpPr>
          <p:spPr bwMode="auto">
            <a:xfrm>
              <a:off x="5416961" y="2982255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19" name="Oval 1223"/>
            <p:cNvSpPr>
              <a:spLocks noChangeAspect="1" noChangeArrowheads="1"/>
            </p:cNvSpPr>
            <p:nvPr/>
          </p:nvSpPr>
          <p:spPr bwMode="auto">
            <a:xfrm>
              <a:off x="5528712" y="2982255"/>
              <a:ext cx="86078" cy="866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532" name="文本框 1219"/>
          <p:cNvSpPr txBox="1">
            <a:spLocks noChangeArrowheads="1"/>
          </p:cNvSpPr>
          <p:nvPr/>
        </p:nvSpPr>
        <p:spPr bwMode="auto">
          <a:xfrm>
            <a:off x="915988" y="4422775"/>
            <a:ext cx="19954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输入您的标题</a:t>
            </a:r>
            <a:endParaRPr lang="en-US" altLang="zh-CN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由一群充满青春朝气的年轻人组成。春种一粒粟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秋收万颗籽，点滴进步，成就价值是我们的一贯的追求。</a:t>
            </a:r>
          </a:p>
        </p:txBody>
      </p:sp>
      <p:grpSp>
        <p:nvGrpSpPr>
          <p:cNvPr id="22533" name="组合 1220"/>
          <p:cNvGrpSpPr/>
          <p:nvPr/>
        </p:nvGrpSpPr>
        <p:grpSpPr bwMode="auto">
          <a:xfrm>
            <a:off x="4360863" y="3346450"/>
            <a:ext cx="636587" cy="636588"/>
            <a:chOff x="5065059" y="4251236"/>
            <a:chExt cx="1792941" cy="1792941"/>
          </a:xfrm>
        </p:grpSpPr>
        <p:sp>
          <p:nvSpPr>
            <p:cNvPr id="1222" name="泪滴形 1221"/>
            <p:cNvSpPr/>
            <p:nvPr/>
          </p:nvSpPr>
          <p:spPr>
            <a:xfrm rot="8142287">
              <a:off x="5065059" y="4251236"/>
              <a:ext cx="1792941" cy="1792941"/>
            </a:xfrm>
            <a:prstGeom prst="teardrop">
              <a:avLst/>
            </a:prstGeom>
            <a:gradFill flip="none" rotWithShape="1">
              <a:gsLst>
                <a:gs pos="0">
                  <a:schemeClr val="bg1"/>
                </a:gs>
                <a:gs pos="20648">
                  <a:srgbClr val="F1F1F1"/>
                </a:gs>
                <a:gs pos="67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190"/>
            </a:p>
          </p:txBody>
        </p:sp>
        <p:sp>
          <p:nvSpPr>
            <p:cNvPr id="1223" name="椭圆 1222"/>
            <p:cNvSpPr/>
            <p:nvPr/>
          </p:nvSpPr>
          <p:spPr>
            <a:xfrm>
              <a:off x="5203664" y="4389844"/>
              <a:ext cx="1515731" cy="1515726"/>
            </a:xfrm>
            <a:prstGeom prst="ellipse">
              <a:avLst/>
            </a:prstGeom>
            <a:solidFill>
              <a:srgbClr val="1F3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2534" name="组合 1223"/>
          <p:cNvGrpSpPr/>
          <p:nvPr/>
        </p:nvGrpSpPr>
        <p:grpSpPr bwMode="auto">
          <a:xfrm>
            <a:off x="5213350" y="1703388"/>
            <a:ext cx="925513" cy="925512"/>
            <a:chOff x="5065059" y="4251236"/>
            <a:chExt cx="1792941" cy="1792941"/>
          </a:xfrm>
        </p:grpSpPr>
        <p:sp>
          <p:nvSpPr>
            <p:cNvPr id="1225" name="泪滴形 1224"/>
            <p:cNvSpPr/>
            <p:nvPr/>
          </p:nvSpPr>
          <p:spPr>
            <a:xfrm rot="8142287">
              <a:off x="5065059" y="4251236"/>
              <a:ext cx="1792941" cy="1792941"/>
            </a:xfrm>
            <a:prstGeom prst="teardrop">
              <a:avLst/>
            </a:prstGeom>
            <a:gradFill flip="none" rotWithShape="1">
              <a:gsLst>
                <a:gs pos="0">
                  <a:schemeClr val="bg1"/>
                </a:gs>
                <a:gs pos="20648">
                  <a:srgbClr val="F1F1F1"/>
                </a:gs>
                <a:gs pos="67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190"/>
            </a:p>
          </p:txBody>
        </p:sp>
        <p:sp>
          <p:nvSpPr>
            <p:cNvPr id="1226" name="椭圆 1225"/>
            <p:cNvSpPr/>
            <p:nvPr/>
          </p:nvSpPr>
          <p:spPr>
            <a:xfrm>
              <a:off x="5203452" y="4389627"/>
              <a:ext cx="1516156" cy="151615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2535" name="组合 1226"/>
          <p:cNvGrpSpPr/>
          <p:nvPr/>
        </p:nvGrpSpPr>
        <p:grpSpPr bwMode="auto">
          <a:xfrm>
            <a:off x="6575425" y="3811588"/>
            <a:ext cx="690563" cy="690562"/>
            <a:chOff x="5065059" y="4251236"/>
            <a:chExt cx="1792941" cy="1792941"/>
          </a:xfrm>
        </p:grpSpPr>
        <p:sp>
          <p:nvSpPr>
            <p:cNvPr id="1228" name="泪滴形 1227"/>
            <p:cNvSpPr/>
            <p:nvPr/>
          </p:nvSpPr>
          <p:spPr>
            <a:xfrm rot="8142287">
              <a:off x="5065059" y="4251236"/>
              <a:ext cx="1792941" cy="1792941"/>
            </a:xfrm>
            <a:prstGeom prst="teardrop">
              <a:avLst/>
            </a:prstGeom>
            <a:gradFill flip="none" rotWithShape="1">
              <a:gsLst>
                <a:gs pos="0">
                  <a:schemeClr val="bg1"/>
                </a:gs>
                <a:gs pos="20648">
                  <a:srgbClr val="F1F1F1"/>
                </a:gs>
                <a:gs pos="67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190"/>
            </a:p>
          </p:txBody>
        </p:sp>
        <p:sp>
          <p:nvSpPr>
            <p:cNvPr id="1229" name="椭圆 1228"/>
            <p:cNvSpPr/>
            <p:nvPr/>
          </p:nvSpPr>
          <p:spPr>
            <a:xfrm>
              <a:off x="5205197" y="4391374"/>
              <a:ext cx="1512665" cy="1512665"/>
            </a:xfrm>
            <a:prstGeom prst="ellipse">
              <a:avLst/>
            </a:prstGeom>
            <a:solidFill>
              <a:srgbClr val="90A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2536" name="组合 1229"/>
          <p:cNvGrpSpPr/>
          <p:nvPr/>
        </p:nvGrpSpPr>
        <p:grpSpPr bwMode="auto">
          <a:xfrm>
            <a:off x="8986838" y="3211513"/>
            <a:ext cx="690562" cy="690562"/>
            <a:chOff x="5065059" y="4251236"/>
            <a:chExt cx="1792941" cy="1792941"/>
          </a:xfrm>
        </p:grpSpPr>
        <p:sp>
          <p:nvSpPr>
            <p:cNvPr id="1231" name="泪滴形 1230"/>
            <p:cNvSpPr/>
            <p:nvPr/>
          </p:nvSpPr>
          <p:spPr>
            <a:xfrm rot="8142287">
              <a:off x="5065059" y="4251236"/>
              <a:ext cx="1792941" cy="1792941"/>
            </a:xfrm>
            <a:prstGeom prst="teardrop">
              <a:avLst/>
            </a:prstGeom>
            <a:gradFill flip="none" rotWithShape="1">
              <a:gsLst>
                <a:gs pos="0">
                  <a:schemeClr val="bg1"/>
                </a:gs>
                <a:gs pos="20648">
                  <a:srgbClr val="F1F1F1"/>
                </a:gs>
                <a:gs pos="67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190"/>
            </a:p>
          </p:txBody>
        </p:sp>
        <p:sp>
          <p:nvSpPr>
            <p:cNvPr id="1232" name="椭圆 1231"/>
            <p:cNvSpPr/>
            <p:nvPr/>
          </p:nvSpPr>
          <p:spPr>
            <a:xfrm>
              <a:off x="5205197" y="4391374"/>
              <a:ext cx="1512665" cy="1512665"/>
            </a:xfrm>
            <a:prstGeom prst="ellipse">
              <a:avLst/>
            </a:prstGeom>
            <a:solidFill>
              <a:srgbClr val="FF5F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233" name="矩形 1232"/>
          <p:cNvSpPr/>
          <p:nvPr/>
        </p:nvSpPr>
        <p:spPr>
          <a:xfrm>
            <a:off x="0" y="6575425"/>
            <a:ext cx="12192000" cy="282575"/>
          </a:xfrm>
          <a:prstGeom prst="rect">
            <a:avLst/>
          </a:prstGeom>
          <a:solidFill>
            <a:srgbClr val="1D6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21"/>
          <p:cNvSpPr txBox="1">
            <a:spLocks noChangeArrowheads="1"/>
          </p:cNvSpPr>
          <p:nvPr/>
        </p:nvSpPr>
        <p:spPr bwMode="auto">
          <a:xfrm>
            <a:off x="357188" y="242888"/>
            <a:ext cx="2830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研究过程及方法</a:t>
            </a:r>
          </a:p>
        </p:txBody>
      </p:sp>
      <p:grpSp>
        <p:nvGrpSpPr>
          <p:cNvPr id="23555" name="组合 60"/>
          <p:cNvGrpSpPr/>
          <p:nvPr/>
        </p:nvGrpSpPr>
        <p:grpSpPr bwMode="auto">
          <a:xfrm>
            <a:off x="4306888" y="1892300"/>
            <a:ext cx="3348037" cy="3349625"/>
            <a:chOff x="3826942" y="1764062"/>
            <a:chExt cx="3561016" cy="3561754"/>
          </a:xfrm>
        </p:grpSpPr>
        <p:grpSp>
          <p:nvGrpSpPr>
            <p:cNvPr id="23575" name="组合 61"/>
            <p:cNvGrpSpPr/>
            <p:nvPr/>
          </p:nvGrpSpPr>
          <p:grpSpPr bwMode="auto">
            <a:xfrm>
              <a:off x="3826942" y="1764062"/>
              <a:ext cx="3561016" cy="3561754"/>
              <a:chOff x="2302756" y="1514178"/>
              <a:chExt cx="4115585" cy="4116438"/>
            </a:xfrm>
          </p:grpSpPr>
          <p:sp>
            <p:nvSpPr>
              <p:cNvPr id="69" name="泪滴形 5"/>
              <p:cNvSpPr/>
              <p:nvPr/>
            </p:nvSpPr>
            <p:spPr>
              <a:xfrm rot="13500000">
                <a:off x="4502283" y="2563611"/>
                <a:ext cx="1915802" cy="1205990"/>
              </a:xfrm>
              <a:custGeom>
                <a:avLst/>
                <a:gdLst>
                  <a:gd name="connsiteX0" fmla="*/ 0 w 2346853"/>
                  <a:gd name="connsiteY0" fmla="*/ 1173427 h 2346853"/>
                  <a:gd name="connsiteX1" fmla="*/ 1173427 w 2346853"/>
                  <a:gd name="connsiteY1" fmla="*/ 0 h 2346853"/>
                  <a:gd name="connsiteX2" fmla="*/ 2346853 w 2346853"/>
                  <a:gd name="connsiteY2" fmla="*/ 0 h 2346853"/>
                  <a:gd name="connsiteX3" fmla="*/ 2346853 w 2346853"/>
                  <a:gd name="connsiteY3" fmla="*/ 1173427 h 2346853"/>
                  <a:gd name="connsiteX4" fmla="*/ 1173426 w 2346853"/>
                  <a:gd name="connsiteY4" fmla="*/ 2346854 h 2346853"/>
                  <a:gd name="connsiteX5" fmla="*/ -1 w 2346853"/>
                  <a:gd name="connsiteY5" fmla="*/ 1173427 h 2346853"/>
                  <a:gd name="connsiteX6" fmla="*/ 0 w 2346853"/>
                  <a:gd name="connsiteY6" fmla="*/ 1173427 h 2346853"/>
                  <a:gd name="connsiteX0-1" fmla="*/ 1 w 2649212"/>
                  <a:gd name="connsiteY0-2" fmla="*/ 1173427 h 1677151"/>
                  <a:gd name="connsiteX1-3" fmla="*/ 1173428 w 2649212"/>
                  <a:gd name="connsiteY1-4" fmla="*/ 0 h 1677151"/>
                  <a:gd name="connsiteX2-5" fmla="*/ 2346854 w 2649212"/>
                  <a:gd name="connsiteY2-6" fmla="*/ 0 h 1677151"/>
                  <a:gd name="connsiteX3-7" fmla="*/ 2346854 w 2649212"/>
                  <a:gd name="connsiteY3-8" fmla="*/ 1173427 h 1677151"/>
                  <a:gd name="connsiteX4-9" fmla="*/ 2366086 w 2649212"/>
                  <a:gd name="connsiteY4-10" fmla="*/ 1659035 h 1677151"/>
                  <a:gd name="connsiteX5-11" fmla="*/ 0 w 2649212"/>
                  <a:gd name="connsiteY5-12" fmla="*/ 1173427 h 1677151"/>
                  <a:gd name="connsiteX6-13" fmla="*/ 1 w 2649212"/>
                  <a:gd name="connsiteY6-14" fmla="*/ 1173427 h 1677151"/>
                  <a:gd name="connsiteX0-15" fmla="*/ 1364175 w 2649212"/>
                  <a:gd name="connsiteY0-16" fmla="*/ 1356129 h 1677151"/>
                  <a:gd name="connsiteX1-17" fmla="*/ 1173428 w 2649212"/>
                  <a:gd name="connsiteY1-18" fmla="*/ 0 h 1677151"/>
                  <a:gd name="connsiteX2-19" fmla="*/ 2346854 w 2649212"/>
                  <a:gd name="connsiteY2-20" fmla="*/ 0 h 1677151"/>
                  <a:gd name="connsiteX3-21" fmla="*/ 2346854 w 2649212"/>
                  <a:gd name="connsiteY3-22" fmla="*/ 1173427 h 1677151"/>
                  <a:gd name="connsiteX4-23" fmla="*/ 2366086 w 2649212"/>
                  <a:gd name="connsiteY4-24" fmla="*/ 1659035 h 1677151"/>
                  <a:gd name="connsiteX5-25" fmla="*/ 0 w 2649212"/>
                  <a:gd name="connsiteY5-26" fmla="*/ 1173427 h 1677151"/>
                  <a:gd name="connsiteX6-27" fmla="*/ 1364175 w 2649212"/>
                  <a:gd name="connsiteY6-28" fmla="*/ 1356129 h 1677151"/>
                  <a:gd name="connsiteX0-29" fmla="*/ 436467 w 1721504"/>
                  <a:gd name="connsiteY0-30" fmla="*/ 1356129 h 1677151"/>
                  <a:gd name="connsiteX1-31" fmla="*/ 245720 w 1721504"/>
                  <a:gd name="connsiteY1-32" fmla="*/ 0 h 1677151"/>
                  <a:gd name="connsiteX2-33" fmla="*/ 1419146 w 1721504"/>
                  <a:gd name="connsiteY2-34" fmla="*/ 0 h 1677151"/>
                  <a:gd name="connsiteX3-35" fmla="*/ 1419146 w 1721504"/>
                  <a:gd name="connsiteY3-36" fmla="*/ 1173427 h 1677151"/>
                  <a:gd name="connsiteX4-37" fmla="*/ 1438378 w 1721504"/>
                  <a:gd name="connsiteY4-38" fmla="*/ 1659035 h 1677151"/>
                  <a:gd name="connsiteX5-39" fmla="*/ 436467 w 1721504"/>
                  <a:gd name="connsiteY5-40" fmla="*/ 1356129 h 1677151"/>
                  <a:gd name="connsiteX0-41" fmla="*/ 10 w 1285047"/>
                  <a:gd name="connsiteY0-42" fmla="*/ 1356129 h 1677151"/>
                  <a:gd name="connsiteX1-43" fmla="*/ 982689 w 1285047"/>
                  <a:gd name="connsiteY1-44" fmla="*/ 0 h 1677151"/>
                  <a:gd name="connsiteX2-45" fmla="*/ 982689 w 1285047"/>
                  <a:gd name="connsiteY2-46" fmla="*/ 1173427 h 1677151"/>
                  <a:gd name="connsiteX3-47" fmla="*/ 1001921 w 1285047"/>
                  <a:gd name="connsiteY3-48" fmla="*/ 1659035 h 1677151"/>
                  <a:gd name="connsiteX4-49" fmla="*/ 10 w 1285047"/>
                  <a:gd name="connsiteY4-50" fmla="*/ 1356129 h 1677151"/>
                  <a:gd name="connsiteX0-51" fmla="*/ 10 w 1317518"/>
                  <a:gd name="connsiteY0-52" fmla="*/ 1356129 h 1666409"/>
                  <a:gd name="connsiteX1-53" fmla="*/ 982689 w 1317518"/>
                  <a:gd name="connsiteY1-54" fmla="*/ 0 h 1666409"/>
                  <a:gd name="connsiteX2-55" fmla="*/ 1099163 w 1317518"/>
                  <a:gd name="connsiteY2-56" fmla="*/ 1060538 h 1666409"/>
                  <a:gd name="connsiteX3-57" fmla="*/ 1001921 w 1317518"/>
                  <a:gd name="connsiteY3-58" fmla="*/ 1659035 h 1666409"/>
                  <a:gd name="connsiteX4-59" fmla="*/ 10 w 1317518"/>
                  <a:gd name="connsiteY4-60" fmla="*/ 1356129 h 1666409"/>
                  <a:gd name="connsiteX0-61" fmla="*/ 10 w 1233542"/>
                  <a:gd name="connsiteY0-62" fmla="*/ 1356129 h 1774457"/>
                  <a:gd name="connsiteX1-63" fmla="*/ 982689 w 1233542"/>
                  <a:gd name="connsiteY1-64" fmla="*/ 0 h 1774457"/>
                  <a:gd name="connsiteX2-65" fmla="*/ 1099163 w 1233542"/>
                  <a:gd name="connsiteY2-66" fmla="*/ 1060538 h 1774457"/>
                  <a:gd name="connsiteX3-67" fmla="*/ 872013 w 1233542"/>
                  <a:gd name="connsiteY3-68" fmla="*/ 1770924 h 1774457"/>
                  <a:gd name="connsiteX4-69" fmla="*/ 10 w 1233542"/>
                  <a:gd name="connsiteY4-70" fmla="*/ 1356129 h 1774457"/>
                  <a:gd name="connsiteX0-71" fmla="*/ 2347 w 1235879"/>
                  <a:gd name="connsiteY0-72" fmla="*/ 1356129 h 1838493"/>
                  <a:gd name="connsiteX1-73" fmla="*/ 985026 w 1235879"/>
                  <a:gd name="connsiteY1-74" fmla="*/ 0 h 1838493"/>
                  <a:gd name="connsiteX2-75" fmla="*/ 1101500 w 1235879"/>
                  <a:gd name="connsiteY2-76" fmla="*/ 1060538 h 1838493"/>
                  <a:gd name="connsiteX3-77" fmla="*/ 874350 w 1235879"/>
                  <a:gd name="connsiteY3-78" fmla="*/ 1770924 h 1838493"/>
                  <a:gd name="connsiteX4-79" fmla="*/ 2347 w 1235879"/>
                  <a:gd name="connsiteY4-80" fmla="*/ 1356129 h 1838493"/>
                  <a:gd name="connsiteX0-81" fmla="*/ 10 w 1099163"/>
                  <a:gd name="connsiteY0-82" fmla="*/ 1356129 h 1416415"/>
                  <a:gd name="connsiteX1-83" fmla="*/ 982689 w 1099163"/>
                  <a:gd name="connsiteY1-84" fmla="*/ 0 h 1416415"/>
                  <a:gd name="connsiteX2-85" fmla="*/ 1099163 w 1099163"/>
                  <a:gd name="connsiteY2-86" fmla="*/ 1060538 h 1416415"/>
                  <a:gd name="connsiteX3-87" fmla="*/ 10 w 1099163"/>
                  <a:gd name="connsiteY3-88" fmla="*/ 1356129 h 1416415"/>
                  <a:gd name="connsiteX0-89" fmla="*/ 10 w 1198249"/>
                  <a:gd name="connsiteY0-90" fmla="*/ 1356129 h 1568283"/>
                  <a:gd name="connsiteX1-91" fmla="*/ 982689 w 1198249"/>
                  <a:gd name="connsiteY1-92" fmla="*/ 0 h 1568283"/>
                  <a:gd name="connsiteX2-93" fmla="*/ 1198249 w 1198249"/>
                  <a:gd name="connsiteY2-94" fmla="*/ 1452892 h 1568283"/>
                  <a:gd name="connsiteX3-95" fmla="*/ 10 w 1198249"/>
                  <a:gd name="connsiteY3-96" fmla="*/ 1356129 h 1568283"/>
                  <a:gd name="connsiteX0-97" fmla="*/ 10 w 1198249"/>
                  <a:gd name="connsiteY0-98" fmla="*/ 1356129 h 1568283"/>
                  <a:gd name="connsiteX1-99" fmla="*/ 982689 w 1198249"/>
                  <a:gd name="connsiteY1-100" fmla="*/ 0 h 1568283"/>
                  <a:gd name="connsiteX2-101" fmla="*/ 1198249 w 1198249"/>
                  <a:gd name="connsiteY2-102" fmla="*/ 1452892 h 1568283"/>
                  <a:gd name="connsiteX3-103" fmla="*/ 10 w 1198249"/>
                  <a:gd name="connsiteY3-104" fmla="*/ 1356129 h 1568283"/>
                  <a:gd name="connsiteX0-105" fmla="*/ 9 w 1198248"/>
                  <a:gd name="connsiteY0-106" fmla="*/ 1366559 h 1578713"/>
                  <a:gd name="connsiteX1-107" fmla="*/ 1023988 w 1198248"/>
                  <a:gd name="connsiteY1-108" fmla="*/ 0 h 1578713"/>
                  <a:gd name="connsiteX2-109" fmla="*/ 1198248 w 1198248"/>
                  <a:gd name="connsiteY2-110" fmla="*/ 1463322 h 1578713"/>
                  <a:gd name="connsiteX3-111" fmla="*/ 9 w 1198248"/>
                  <a:gd name="connsiteY3-112" fmla="*/ 1366559 h 1578713"/>
                  <a:gd name="connsiteX0-113" fmla="*/ 9 w 1198248"/>
                  <a:gd name="connsiteY0-114" fmla="*/ 1366559 h 1578713"/>
                  <a:gd name="connsiteX1-115" fmla="*/ 1023988 w 1198248"/>
                  <a:gd name="connsiteY1-116" fmla="*/ 0 h 1578713"/>
                  <a:gd name="connsiteX2-117" fmla="*/ 1198248 w 1198248"/>
                  <a:gd name="connsiteY2-118" fmla="*/ 1463322 h 1578713"/>
                  <a:gd name="connsiteX3-119" fmla="*/ 9 w 1198248"/>
                  <a:gd name="connsiteY3-120" fmla="*/ 1366559 h 1578713"/>
                  <a:gd name="connsiteX0-121" fmla="*/ 9 w 1211681"/>
                  <a:gd name="connsiteY0-122" fmla="*/ 1366559 h 1579413"/>
                  <a:gd name="connsiteX1-123" fmla="*/ 1023988 w 1211681"/>
                  <a:gd name="connsiteY1-124" fmla="*/ 0 h 1579413"/>
                  <a:gd name="connsiteX2-125" fmla="*/ 1211681 w 1211681"/>
                  <a:gd name="connsiteY2-126" fmla="*/ 1464323 h 1579413"/>
                  <a:gd name="connsiteX3-127" fmla="*/ 9 w 1211681"/>
                  <a:gd name="connsiteY3-128" fmla="*/ 1366559 h 1579413"/>
                  <a:gd name="connsiteX0-129" fmla="*/ 9 w 1211681"/>
                  <a:gd name="connsiteY0-130" fmla="*/ 1366559 h 1868151"/>
                  <a:gd name="connsiteX1-131" fmla="*/ 1023988 w 1211681"/>
                  <a:gd name="connsiteY1-132" fmla="*/ 0 h 1868151"/>
                  <a:gd name="connsiteX2-133" fmla="*/ 1211681 w 1211681"/>
                  <a:gd name="connsiteY2-134" fmla="*/ 1464323 h 1868151"/>
                  <a:gd name="connsiteX3-135" fmla="*/ 9 w 1211681"/>
                  <a:gd name="connsiteY3-136" fmla="*/ 1366559 h 1868151"/>
                  <a:gd name="connsiteX0-137" fmla="*/ 9 w 1155736"/>
                  <a:gd name="connsiteY0-138" fmla="*/ 1366559 h 1821535"/>
                  <a:gd name="connsiteX1-139" fmla="*/ 1023988 w 1155736"/>
                  <a:gd name="connsiteY1-140" fmla="*/ 0 h 1821535"/>
                  <a:gd name="connsiteX2-141" fmla="*/ 1155736 w 1155736"/>
                  <a:gd name="connsiteY2-142" fmla="*/ 1399370 h 1821535"/>
                  <a:gd name="connsiteX3-143" fmla="*/ 9 w 1155736"/>
                  <a:gd name="connsiteY3-144" fmla="*/ 1366559 h 1821535"/>
                  <a:gd name="connsiteX0-145" fmla="*/ 21347 w 1177074"/>
                  <a:gd name="connsiteY0-146" fmla="*/ 1366559 h 1821535"/>
                  <a:gd name="connsiteX1-147" fmla="*/ 1045326 w 1177074"/>
                  <a:gd name="connsiteY1-148" fmla="*/ 0 h 1821535"/>
                  <a:gd name="connsiteX2-149" fmla="*/ 1177074 w 1177074"/>
                  <a:gd name="connsiteY2-150" fmla="*/ 1399370 h 1821535"/>
                  <a:gd name="connsiteX3-151" fmla="*/ 21347 w 1177074"/>
                  <a:gd name="connsiteY3-152" fmla="*/ 1366559 h 1821535"/>
                  <a:gd name="connsiteX0-153" fmla="*/ 27879 w 1183606"/>
                  <a:gd name="connsiteY0-154" fmla="*/ 1366559 h 1821535"/>
                  <a:gd name="connsiteX1-155" fmla="*/ 1051858 w 1183606"/>
                  <a:gd name="connsiteY1-156" fmla="*/ 0 h 1821535"/>
                  <a:gd name="connsiteX2-157" fmla="*/ 1183606 w 1183606"/>
                  <a:gd name="connsiteY2-158" fmla="*/ 1399370 h 1821535"/>
                  <a:gd name="connsiteX3-159" fmla="*/ 27879 w 1183606"/>
                  <a:gd name="connsiteY3-160" fmla="*/ 1366559 h 1821535"/>
                  <a:gd name="connsiteX0-161" fmla="*/ 27879 w 1183606"/>
                  <a:gd name="connsiteY0-162" fmla="*/ 1366559 h 1937152"/>
                  <a:gd name="connsiteX1-163" fmla="*/ 1051858 w 1183606"/>
                  <a:gd name="connsiteY1-164" fmla="*/ 0 h 1937152"/>
                  <a:gd name="connsiteX2-165" fmla="*/ 1183606 w 1183606"/>
                  <a:gd name="connsiteY2-166" fmla="*/ 1399370 h 1937152"/>
                  <a:gd name="connsiteX3-167" fmla="*/ 27879 w 1183606"/>
                  <a:gd name="connsiteY3-168" fmla="*/ 1366559 h 1937152"/>
                  <a:gd name="connsiteX0-169" fmla="*/ 26392 w 1233640"/>
                  <a:gd name="connsiteY0-170" fmla="*/ 1423506 h 1961284"/>
                  <a:gd name="connsiteX1-171" fmla="*/ 1101892 w 1233640"/>
                  <a:gd name="connsiteY1-172" fmla="*/ 0 h 1961284"/>
                  <a:gd name="connsiteX2-173" fmla="*/ 1233640 w 1233640"/>
                  <a:gd name="connsiteY2-174" fmla="*/ 1399370 h 1961284"/>
                  <a:gd name="connsiteX3-175" fmla="*/ 26392 w 1233640"/>
                  <a:gd name="connsiteY3-176" fmla="*/ 1423506 h 1961284"/>
                  <a:gd name="connsiteX0-177" fmla="*/ 26392 w 1233640"/>
                  <a:gd name="connsiteY0-178" fmla="*/ 1423506 h 1911854"/>
                  <a:gd name="connsiteX1-179" fmla="*/ 1101892 w 1233640"/>
                  <a:gd name="connsiteY1-180" fmla="*/ 0 h 1911854"/>
                  <a:gd name="connsiteX2-181" fmla="*/ 1233640 w 1233640"/>
                  <a:gd name="connsiteY2-182" fmla="*/ 1399370 h 1911854"/>
                  <a:gd name="connsiteX3-183" fmla="*/ 26392 w 1233640"/>
                  <a:gd name="connsiteY3-184" fmla="*/ 1423506 h 1911854"/>
                  <a:gd name="connsiteX0-185" fmla="*/ 27359 w 1200523"/>
                  <a:gd name="connsiteY0-186" fmla="*/ 1419292 h 1910200"/>
                  <a:gd name="connsiteX1-187" fmla="*/ 1068775 w 1200523"/>
                  <a:gd name="connsiteY1-188" fmla="*/ 0 h 1910200"/>
                  <a:gd name="connsiteX2-189" fmla="*/ 1200523 w 1200523"/>
                  <a:gd name="connsiteY2-190" fmla="*/ 1399370 h 1910200"/>
                  <a:gd name="connsiteX3-191" fmla="*/ 27359 w 1200523"/>
                  <a:gd name="connsiteY3-192" fmla="*/ 1419292 h 1910200"/>
                  <a:gd name="connsiteX0-193" fmla="*/ 27359 w 1200523"/>
                  <a:gd name="connsiteY0-194" fmla="*/ 1419292 h 1912152"/>
                  <a:gd name="connsiteX1-195" fmla="*/ 1068775 w 1200523"/>
                  <a:gd name="connsiteY1-196" fmla="*/ 0 h 1912152"/>
                  <a:gd name="connsiteX2-197" fmla="*/ 1200523 w 1200523"/>
                  <a:gd name="connsiteY2-198" fmla="*/ 1399370 h 1912152"/>
                  <a:gd name="connsiteX3-199" fmla="*/ 27359 w 1200523"/>
                  <a:gd name="connsiteY3-200" fmla="*/ 1419292 h 1912152"/>
                  <a:gd name="connsiteX0-201" fmla="*/ 27359 w 1212255"/>
                  <a:gd name="connsiteY0-202" fmla="*/ 1419292 h 1743982"/>
                  <a:gd name="connsiteX1-203" fmla="*/ 1068775 w 1212255"/>
                  <a:gd name="connsiteY1-204" fmla="*/ 0 h 1743982"/>
                  <a:gd name="connsiteX2-205" fmla="*/ 1200523 w 1212255"/>
                  <a:gd name="connsiteY2-206" fmla="*/ 1399370 h 1743982"/>
                  <a:gd name="connsiteX3-207" fmla="*/ 27359 w 1212255"/>
                  <a:gd name="connsiteY3-208" fmla="*/ 1419292 h 1743982"/>
                  <a:gd name="connsiteX0-209" fmla="*/ 27359 w 1204071"/>
                  <a:gd name="connsiteY0-210" fmla="*/ 1419292 h 1765085"/>
                  <a:gd name="connsiteX1-211" fmla="*/ 1068775 w 1204071"/>
                  <a:gd name="connsiteY1-212" fmla="*/ 0 h 1765085"/>
                  <a:gd name="connsiteX2-213" fmla="*/ 1200523 w 1204071"/>
                  <a:gd name="connsiteY2-214" fmla="*/ 1399370 h 1765085"/>
                  <a:gd name="connsiteX3-215" fmla="*/ 27359 w 1204071"/>
                  <a:gd name="connsiteY3-216" fmla="*/ 1419292 h 1765085"/>
                  <a:gd name="connsiteX0-217" fmla="*/ 27359 w 1204592"/>
                  <a:gd name="connsiteY0-218" fmla="*/ 1419292 h 1916190"/>
                  <a:gd name="connsiteX1-219" fmla="*/ 1068775 w 1204592"/>
                  <a:gd name="connsiteY1-220" fmla="*/ 0 h 1916190"/>
                  <a:gd name="connsiteX2-221" fmla="*/ 1200523 w 1204592"/>
                  <a:gd name="connsiteY2-222" fmla="*/ 1399370 h 1916190"/>
                  <a:gd name="connsiteX3-223" fmla="*/ 27359 w 1204592"/>
                  <a:gd name="connsiteY3-224" fmla="*/ 1419292 h 1916190"/>
                  <a:gd name="connsiteX0-225" fmla="*/ 27359 w 1204592"/>
                  <a:gd name="connsiteY0-226" fmla="*/ 1419292 h 1916191"/>
                  <a:gd name="connsiteX1-227" fmla="*/ 1068775 w 1204592"/>
                  <a:gd name="connsiteY1-228" fmla="*/ 0 h 1916191"/>
                  <a:gd name="connsiteX2-229" fmla="*/ 1200523 w 1204592"/>
                  <a:gd name="connsiteY2-230" fmla="*/ 1399370 h 1916191"/>
                  <a:gd name="connsiteX3-231" fmla="*/ 27359 w 1204592"/>
                  <a:gd name="connsiteY3-232" fmla="*/ 1419292 h 191619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204592" h="1916191">
                    <a:moveTo>
                      <a:pt x="27359" y="1419292"/>
                    </a:moveTo>
                    <a:cubicBezTo>
                      <a:pt x="-155111" y="920057"/>
                      <a:pt x="618314" y="252226"/>
                      <a:pt x="1068775" y="0"/>
                    </a:cubicBezTo>
                    <a:cubicBezTo>
                      <a:pt x="671097" y="712708"/>
                      <a:pt x="1128670" y="915073"/>
                      <a:pt x="1200523" y="1399370"/>
                    </a:cubicBezTo>
                    <a:cubicBezTo>
                      <a:pt x="1271953" y="1913073"/>
                      <a:pt x="384070" y="2235785"/>
                      <a:pt x="27359" y="1419292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泪滴形 5"/>
              <p:cNvSpPr/>
              <p:nvPr/>
            </p:nvSpPr>
            <p:spPr>
              <a:xfrm rot="9900000">
                <a:off x="3922451" y="1514178"/>
                <a:ext cx="1204037" cy="1915802"/>
              </a:xfrm>
              <a:custGeom>
                <a:avLst/>
                <a:gdLst>
                  <a:gd name="connsiteX0" fmla="*/ 0 w 2346853"/>
                  <a:gd name="connsiteY0" fmla="*/ 1173427 h 2346853"/>
                  <a:gd name="connsiteX1" fmla="*/ 1173427 w 2346853"/>
                  <a:gd name="connsiteY1" fmla="*/ 0 h 2346853"/>
                  <a:gd name="connsiteX2" fmla="*/ 2346853 w 2346853"/>
                  <a:gd name="connsiteY2" fmla="*/ 0 h 2346853"/>
                  <a:gd name="connsiteX3" fmla="*/ 2346853 w 2346853"/>
                  <a:gd name="connsiteY3" fmla="*/ 1173427 h 2346853"/>
                  <a:gd name="connsiteX4" fmla="*/ 1173426 w 2346853"/>
                  <a:gd name="connsiteY4" fmla="*/ 2346854 h 2346853"/>
                  <a:gd name="connsiteX5" fmla="*/ -1 w 2346853"/>
                  <a:gd name="connsiteY5" fmla="*/ 1173427 h 2346853"/>
                  <a:gd name="connsiteX6" fmla="*/ 0 w 2346853"/>
                  <a:gd name="connsiteY6" fmla="*/ 1173427 h 2346853"/>
                  <a:gd name="connsiteX0-1" fmla="*/ 1 w 2649212"/>
                  <a:gd name="connsiteY0-2" fmla="*/ 1173427 h 1677151"/>
                  <a:gd name="connsiteX1-3" fmla="*/ 1173428 w 2649212"/>
                  <a:gd name="connsiteY1-4" fmla="*/ 0 h 1677151"/>
                  <a:gd name="connsiteX2-5" fmla="*/ 2346854 w 2649212"/>
                  <a:gd name="connsiteY2-6" fmla="*/ 0 h 1677151"/>
                  <a:gd name="connsiteX3-7" fmla="*/ 2346854 w 2649212"/>
                  <a:gd name="connsiteY3-8" fmla="*/ 1173427 h 1677151"/>
                  <a:gd name="connsiteX4-9" fmla="*/ 2366086 w 2649212"/>
                  <a:gd name="connsiteY4-10" fmla="*/ 1659035 h 1677151"/>
                  <a:gd name="connsiteX5-11" fmla="*/ 0 w 2649212"/>
                  <a:gd name="connsiteY5-12" fmla="*/ 1173427 h 1677151"/>
                  <a:gd name="connsiteX6-13" fmla="*/ 1 w 2649212"/>
                  <a:gd name="connsiteY6-14" fmla="*/ 1173427 h 1677151"/>
                  <a:gd name="connsiteX0-15" fmla="*/ 1364175 w 2649212"/>
                  <a:gd name="connsiteY0-16" fmla="*/ 1356129 h 1677151"/>
                  <a:gd name="connsiteX1-17" fmla="*/ 1173428 w 2649212"/>
                  <a:gd name="connsiteY1-18" fmla="*/ 0 h 1677151"/>
                  <a:gd name="connsiteX2-19" fmla="*/ 2346854 w 2649212"/>
                  <a:gd name="connsiteY2-20" fmla="*/ 0 h 1677151"/>
                  <a:gd name="connsiteX3-21" fmla="*/ 2346854 w 2649212"/>
                  <a:gd name="connsiteY3-22" fmla="*/ 1173427 h 1677151"/>
                  <a:gd name="connsiteX4-23" fmla="*/ 2366086 w 2649212"/>
                  <a:gd name="connsiteY4-24" fmla="*/ 1659035 h 1677151"/>
                  <a:gd name="connsiteX5-25" fmla="*/ 0 w 2649212"/>
                  <a:gd name="connsiteY5-26" fmla="*/ 1173427 h 1677151"/>
                  <a:gd name="connsiteX6-27" fmla="*/ 1364175 w 2649212"/>
                  <a:gd name="connsiteY6-28" fmla="*/ 1356129 h 1677151"/>
                  <a:gd name="connsiteX0-29" fmla="*/ 436467 w 1721504"/>
                  <a:gd name="connsiteY0-30" fmla="*/ 1356129 h 1677151"/>
                  <a:gd name="connsiteX1-31" fmla="*/ 245720 w 1721504"/>
                  <a:gd name="connsiteY1-32" fmla="*/ 0 h 1677151"/>
                  <a:gd name="connsiteX2-33" fmla="*/ 1419146 w 1721504"/>
                  <a:gd name="connsiteY2-34" fmla="*/ 0 h 1677151"/>
                  <a:gd name="connsiteX3-35" fmla="*/ 1419146 w 1721504"/>
                  <a:gd name="connsiteY3-36" fmla="*/ 1173427 h 1677151"/>
                  <a:gd name="connsiteX4-37" fmla="*/ 1438378 w 1721504"/>
                  <a:gd name="connsiteY4-38" fmla="*/ 1659035 h 1677151"/>
                  <a:gd name="connsiteX5-39" fmla="*/ 436467 w 1721504"/>
                  <a:gd name="connsiteY5-40" fmla="*/ 1356129 h 1677151"/>
                  <a:gd name="connsiteX0-41" fmla="*/ 10 w 1285047"/>
                  <a:gd name="connsiteY0-42" fmla="*/ 1356129 h 1677151"/>
                  <a:gd name="connsiteX1-43" fmla="*/ 982689 w 1285047"/>
                  <a:gd name="connsiteY1-44" fmla="*/ 0 h 1677151"/>
                  <a:gd name="connsiteX2-45" fmla="*/ 982689 w 1285047"/>
                  <a:gd name="connsiteY2-46" fmla="*/ 1173427 h 1677151"/>
                  <a:gd name="connsiteX3-47" fmla="*/ 1001921 w 1285047"/>
                  <a:gd name="connsiteY3-48" fmla="*/ 1659035 h 1677151"/>
                  <a:gd name="connsiteX4-49" fmla="*/ 10 w 1285047"/>
                  <a:gd name="connsiteY4-50" fmla="*/ 1356129 h 1677151"/>
                  <a:gd name="connsiteX0-51" fmla="*/ 10 w 1317518"/>
                  <a:gd name="connsiteY0-52" fmla="*/ 1356129 h 1666409"/>
                  <a:gd name="connsiteX1-53" fmla="*/ 982689 w 1317518"/>
                  <a:gd name="connsiteY1-54" fmla="*/ 0 h 1666409"/>
                  <a:gd name="connsiteX2-55" fmla="*/ 1099163 w 1317518"/>
                  <a:gd name="connsiteY2-56" fmla="*/ 1060538 h 1666409"/>
                  <a:gd name="connsiteX3-57" fmla="*/ 1001921 w 1317518"/>
                  <a:gd name="connsiteY3-58" fmla="*/ 1659035 h 1666409"/>
                  <a:gd name="connsiteX4-59" fmla="*/ 10 w 1317518"/>
                  <a:gd name="connsiteY4-60" fmla="*/ 1356129 h 1666409"/>
                  <a:gd name="connsiteX0-61" fmla="*/ 10 w 1233542"/>
                  <a:gd name="connsiteY0-62" fmla="*/ 1356129 h 1774457"/>
                  <a:gd name="connsiteX1-63" fmla="*/ 982689 w 1233542"/>
                  <a:gd name="connsiteY1-64" fmla="*/ 0 h 1774457"/>
                  <a:gd name="connsiteX2-65" fmla="*/ 1099163 w 1233542"/>
                  <a:gd name="connsiteY2-66" fmla="*/ 1060538 h 1774457"/>
                  <a:gd name="connsiteX3-67" fmla="*/ 872013 w 1233542"/>
                  <a:gd name="connsiteY3-68" fmla="*/ 1770924 h 1774457"/>
                  <a:gd name="connsiteX4-69" fmla="*/ 10 w 1233542"/>
                  <a:gd name="connsiteY4-70" fmla="*/ 1356129 h 1774457"/>
                  <a:gd name="connsiteX0-71" fmla="*/ 2347 w 1235879"/>
                  <a:gd name="connsiteY0-72" fmla="*/ 1356129 h 1838493"/>
                  <a:gd name="connsiteX1-73" fmla="*/ 985026 w 1235879"/>
                  <a:gd name="connsiteY1-74" fmla="*/ 0 h 1838493"/>
                  <a:gd name="connsiteX2-75" fmla="*/ 1101500 w 1235879"/>
                  <a:gd name="connsiteY2-76" fmla="*/ 1060538 h 1838493"/>
                  <a:gd name="connsiteX3-77" fmla="*/ 874350 w 1235879"/>
                  <a:gd name="connsiteY3-78" fmla="*/ 1770924 h 1838493"/>
                  <a:gd name="connsiteX4-79" fmla="*/ 2347 w 1235879"/>
                  <a:gd name="connsiteY4-80" fmla="*/ 1356129 h 1838493"/>
                  <a:gd name="connsiteX0-81" fmla="*/ 10 w 1099163"/>
                  <a:gd name="connsiteY0-82" fmla="*/ 1356129 h 1416415"/>
                  <a:gd name="connsiteX1-83" fmla="*/ 982689 w 1099163"/>
                  <a:gd name="connsiteY1-84" fmla="*/ 0 h 1416415"/>
                  <a:gd name="connsiteX2-85" fmla="*/ 1099163 w 1099163"/>
                  <a:gd name="connsiteY2-86" fmla="*/ 1060538 h 1416415"/>
                  <a:gd name="connsiteX3-87" fmla="*/ 10 w 1099163"/>
                  <a:gd name="connsiteY3-88" fmla="*/ 1356129 h 1416415"/>
                  <a:gd name="connsiteX0-89" fmla="*/ 10 w 1198249"/>
                  <a:gd name="connsiteY0-90" fmla="*/ 1356129 h 1568283"/>
                  <a:gd name="connsiteX1-91" fmla="*/ 982689 w 1198249"/>
                  <a:gd name="connsiteY1-92" fmla="*/ 0 h 1568283"/>
                  <a:gd name="connsiteX2-93" fmla="*/ 1198249 w 1198249"/>
                  <a:gd name="connsiteY2-94" fmla="*/ 1452892 h 1568283"/>
                  <a:gd name="connsiteX3-95" fmla="*/ 10 w 1198249"/>
                  <a:gd name="connsiteY3-96" fmla="*/ 1356129 h 1568283"/>
                  <a:gd name="connsiteX0-97" fmla="*/ 10 w 1198249"/>
                  <a:gd name="connsiteY0-98" fmla="*/ 1356129 h 1568283"/>
                  <a:gd name="connsiteX1-99" fmla="*/ 982689 w 1198249"/>
                  <a:gd name="connsiteY1-100" fmla="*/ 0 h 1568283"/>
                  <a:gd name="connsiteX2-101" fmla="*/ 1198249 w 1198249"/>
                  <a:gd name="connsiteY2-102" fmla="*/ 1452892 h 1568283"/>
                  <a:gd name="connsiteX3-103" fmla="*/ 10 w 1198249"/>
                  <a:gd name="connsiteY3-104" fmla="*/ 1356129 h 1568283"/>
                  <a:gd name="connsiteX0-105" fmla="*/ 9 w 1198248"/>
                  <a:gd name="connsiteY0-106" fmla="*/ 1366559 h 1578713"/>
                  <a:gd name="connsiteX1-107" fmla="*/ 1023988 w 1198248"/>
                  <a:gd name="connsiteY1-108" fmla="*/ 0 h 1578713"/>
                  <a:gd name="connsiteX2-109" fmla="*/ 1198248 w 1198248"/>
                  <a:gd name="connsiteY2-110" fmla="*/ 1463322 h 1578713"/>
                  <a:gd name="connsiteX3-111" fmla="*/ 9 w 1198248"/>
                  <a:gd name="connsiteY3-112" fmla="*/ 1366559 h 1578713"/>
                  <a:gd name="connsiteX0-113" fmla="*/ 9 w 1198248"/>
                  <a:gd name="connsiteY0-114" fmla="*/ 1366559 h 1578713"/>
                  <a:gd name="connsiteX1-115" fmla="*/ 1023988 w 1198248"/>
                  <a:gd name="connsiteY1-116" fmla="*/ 0 h 1578713"/>
                  <a:gd name="connsiteX2-117" fmla="*/ 1198248 w 1198248"/>
                  <a:gd name="connsiteY2-118" fmla="*/ 1463322 h 1578713"/>
                  <a:gd name="connsiteX3-119" fmla="*/ 9 w 1198248"/>
                  <a:gd name="connsiteY3-120" fmla="*/ 1366559 h 1578713"/>
                  <a:gd name="connsiteX0-121" fmla="*/ 9 w 1211681"/>
                  <a:gd name="connsiteY0-122" fmla="*/ 1366559 h 1579413"/>
                  <a:gd name="connsiteX1-123" fmla="*/ 1023988 w 1211681"/>
                  <a:gd name="connsiteY1-124" fmla="*/ 0 h 1579413"/>
                  <a:gd name="connsiteX2-125" fmla="*/ 1211681 w 1211681"/>
                  <a:gd name="connsiteY2-126" fmla="*/ 1464323 h 1579413"/>
                  <a:gd name="connsiteX3-127" fmla="*/ 9 w 1211681"/>
                  <a:gd name="connsiteY3-128" fmla="*/ 1366559 h 1579413"/>
                  <a:gd name="connsiteX0-129" fmla="*/ 9 w 1211681"/>
                  <a:gd name="connsiteY0-130" fmla="*/ 1366559 h 1868151"/>
                  <a:gd name="connsiteX1-131" fmla="*/ 1023988 w 1211681"/>
                  <a:gd name="connsiteY1-132" fmla="*/ 0 h 1868151"/>
                  <a:gd name="connsiteX2-133" fmla="*/ 1211681 w 1211681"/>
                  <a:gd name="connsiteY2-134" fmla="*/ 1464323 h 1868151"/>
                  <a:gd name="connsiteX3-135" fmla="*/ 9 w 1211681"/>
                  <a:gd name="connsiteY3-136" fmla="*/ 1366559 h 1868151"/>
                  <a:gd name="connsiteX0-137" fmla="*/ 9 w 1155736"/>
                  <a:gd name="connsiteY0-138" fmla="*/ 1366559 h 1821535"/>
                  <a:gd name="connsiteX1-139" fmla="*/ 1023988 w 1155736"/>
                  <a:gd name="connsiteY1-140" fmla="*/ 0 h 1821535"/>
                  <a:gd name="connsiteX2-141" fmla="*/ 1155736 w 1155736"/>
                  <a:gd name="connsiteY2-142" fmla="*/ 1399370 h 1821535"/>
                  <a:gd name="connsiteX3-143" fmla="*/ 9 w 1155736"/>
                  <a:gd name="connsiteY3-144" fmla="*/ 1366559 h 1821535"/>
                  <a:gd name="connsiteX0-145" fmla="*/ 21347 w 1177074"/>
                  <a:gd name="connsiteY0-146" fmla="*/ 1366559 h 1821535"/>
                  <a:gd name="connsiteX1-147" fmla="*/ 1045326 w 1177074"/>
                  <a:gd name="connsiteY1-148" fmla="*/ 0 h 1821535"/>
                  <a:gd name="connsiteX2-149" fmla="*/ 1177074 w 1177074"/>
                  <a:gd name="connsiteY2-150" fmla="*/ 1399370 h 1821535"/>
                  <a:gd name="connsiteX3-151" fmla="*/ 21347 w 1177074"/>
                  <a:gd name="connsiteY3-152" fmla="*/ 1366559 h 1821535"/>
                  <a:gd name="connsiteX0-153" fmla="*/ 27879 w 1183606"/>
                  <a:gd name="connsiteY0-154" fmla="*/ 1366559 h 1821535"/>
                  <a:gd name="connsiteX1-155" fmla="*/ 1051858 w 1183606"/>
                  <a:gd name="connsiteY1-156" fmla="*/ 0 h 1821535"/>
                  <a:gd name="connsiteX2-157" fmla="*/ 1183606 w 1183606"/>
                  <a:gd name="connsiteY2-158" fmla="*/ 1399370 h 1821535"/>
                  <a:gd name="connsiteX3-159" fmla="*/ 27879 w 1183606"/>
                  <a:gd name="connsiteY3-160" fmla="*/ 1366559 h 1821535"/>
                  <a:gd name="connsiteX0-161" fmla="*/ 27879 w 1183606"/>
                  <a:gd name="connsiteY0-162" fmla="*/ 1366559 h 1937152"/>
                  <a:gd name="connsiteX1-163" fmla="*/ 1051858 w 1183606"/>
                  <a:gd name="connsiteY1-164" fmla="*/ 0 h 1937152"/>
                  <a:gd name="connsiteX2-165" fmla="*/ 1183606 w 1183606"/>
                  <a:gd name="connsiteY2-166" fmla="*/ 1399370 h 1937152"/>
                  <a:gd name="connsiteX3-167" fmla="*/ 27879 w 1183606"/>
                  <a:gd name="connsiteY3-168" fmla="*/ 1366559 h 1937152"/>
                  <a:gd name="connsiteX0-169" fmla="*/ 26392 w 1233640"/>
                  <a:gd name="connsiteY0-170" fmla="*/ 1423506 h 1961284"/>
                  <a:gd name="connsiteX1-171" fmla="*/ 1101892 w 1233640"/>
                  <a:gd name="connsiteY1-172" fmla="*/ 0 h 1961284"/>
                  <a:gd name="connsiteX2-173" fmla="*/ 1233640 w 1233640"/>
                  <a:gd name="connsiteY2-174" fmla="*/ 1399370 h 1961284"/>
                  <a:gd name="connsiteX3-175" fmla="*/ 26392 w 1233640"/>
                  <a:gd name="connsiteY3-176" fmla="*/ 1423506 h 1961284"/>
                  <a:gd name="connsiteX0-177" fmla="*/ 26392 w 1233640"/>
                  <a:gd name="connsiteY0-178" fmla="*/ 1423506 h 1911854"/>
                  <a:gd name="connsiteX1-179" fmla="*/ 1101892 w 1233640"/>
                  <a:gd name="connsiteY1-180" fmla="*/ 0 h 1911854"/>
                  <a:gd name="connsiteX2-181" fmla="*/ 1233640 w 1233640"/>
                  <a:gd name="connsiteY2-182" fmla="*/ 1399370 h 1911854"/>
                  <a:gd name="connsiteX3-183" fmla="*/ 26392 w 1233640"/>
                  <a:gd name="connsiteY3-184" fmla="*/ 1423506 h 1911854"/>
                  <a:gd name="connsiteX0-185" fmla="*/ 27359 w 1200523"/>
                  <a:gd name="connsiteY0-186" fmla="*/ 1419292 h 1910200"/>
                  <a:gd name="connsiteX1-187" fmla="*/ 1068775 w 1200523"/>
                  <a:gd name="connsiteY1-188" fmla="*/ 0 h 1910200"/>
                  <a:gd name="connsiteX2-189" fmla="*/ 1200523 w 1200523"/>
                  <a:gd name="connsiteY2-190" fmla="*/ 1399370 h 1910200"/>
                  <a:gd name="connsiteX3-191" fmla="*/ 27359 w 1200523"/>
                  <a:gd name="connsiteY3-192" fmla="*/ 1419292 h 1910200"/>
                  <a:gd name="connsiteX0-193" fmla="*/ 27359 w 1200523"/>
                  <a:gd name="connsiteY0-194" fmla="*/ 1419292 h 1912152"/>
                  <a:gd name="connsiteX1-195" fmla="*/ 1068775 w 1200523"/>
                  <a:gd name="connsiteY1-196" fmla="*/ 0 h 1912152"/>
                  <a:gd name="connsiteX2-197" fmla="*/ 1200523 w 1200523"/>
                  <a:gd name="connsiteY2-198" fmla="*/ 1399370 h 1912152"/>
                  <a:gd name="connsiteX3-199" fmla="*/ 27359 w 1200523"/>
                  <a:gd name="connsiteY3-200" fmla="*/ 1419292 h 1912152"/>
                  <a:gd name="connsiteX0-201" fmla="*/ 27359 w 1212255"/>
                  <a:gd name="connsiteY0-202" fmla="*/ 1419292 h 1743982"/>
                  <a:gd name="connsiteX1-203" fmla="*/ 1068775 w 1212255"/>
                  <a:gd name="connsiteY1-204" fmla="*/ 0 h 1743982"/>
                  <a:gd name="connsiteX2-205" fmla="*/ 1200523 w 1212255"/>
                  <a:gd name="connsiteY2-206" fmla="*/ 1399370 h 1743982"/>
                  <a:gd name="connsiteX3-207" fmla="*/ 27359 w 1212255"/>
                  <a:gd name="connsiteY3-208" fmla="*/ 1419292 h 1743982"/>
                  <a:gd name="connsiteX0-209" fmla="*/ 27359 w 1204071"/>
                  <a:gd name="connsiteY0-210" fmla="*/ 1419292 h 1765085"/>
                  <a:gd name="connsiteX1-211" fmla="*/ 1068775 w 1204071"/>
                  <a:gd name="connsiteY1-212" fmla="*/ 0 h 1765085"/>
                  <a:gd name="connsiteX2-213" fmla="*/ 1200523 w 1204071"/>
                  <a:gd name="connsiteY2-214" fmla="*/ 1399370 h 1765085"/>
                  <a:gd name="connsiteX3-215" fmla="*/ 27359 w 1204071"/>
                  <a:gd name="connsiteY3-216" fmla="*/ 1419292 h 1765085"/>
                  <a:gd name="connsiteX0-217" fmla="*/ 27359 w 1204592"/>
                  <a:gd name="connsiteY0-218" fmla="*/ 1419292 h 1916190"/>
                  <a:gd name="connsiteX1-219" fmla="*/ 1068775 w 1204592"/>
                  <a:gd name="connsiteY1-220" fmla="*/ 0 h 1916190"/>
                  <a:gd name="connsiteX2-221" fmla="*/ 1200523 w 1204592"/>
                  <a:gd name="connsiteY2-222" fmla="*/ 1399370 h 1916190"/>
                  <a:gd name="connsiteX3-223" fmla="*/ 27359 w 1204592"/>
                  <a:gd name="connsiteY3-224" fmla="*/ 1419292 h 1916190"/>
                  <a:gd name="connsiteX0-225" fmla="*/ 27359 w 1204592"/>
                  <a:gd name="connsiteY0-226" fmla="*/ 1419292 h 1916191"/>
                  <a:gd name="connsiteX1-227" fmla="*/ 1068775 w 1204592"/>
                  <a:gd name="connsiteY1-228" fmla="*/ 0 h 1916191"/>
                  <a:gd name="connsiteX2-229" fmla="*/ 1200523 w 1204592"/>
                  <a:gd name="connsiteY2-230" fmla="*/ 1399370 h 1916191"/>
                  <a:gd name="connsiteX3-231" fmla="*/ 27359 w 1204592"/>
                  <a:gd name="connsiteY3-232" fmla="*/ 1419292 h 191619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204592" h="1916191">
                    <a:moveTo>
                      <a:pt x="27359" y="1419292"/>
                    </a:moveTo>
                    <a:cubicBezTo>
                      <a:pt x="-155111" y="920057"/>
                      <a:pt x="618314" y="252226"/>
                      <a:pt x="1068775" y="0"/>
                    </a:cubicBezTo>
                    <a:cubicBezTo>
                      <a:pt x="671097" y="712708"/>
                      <a:pt x="1128670" y="915073"/>
                      <a:pt x="1200523" y="1399370"/>
                    </a:cubicBezTo>
                    <a:cubicBezTo>
                      <a:pt x="1271953" y="1913073"/>
                      <a:pt x="384070" y="2235785"/>
                      <a:pt x="27359" y="1419292"/>
                    </a:cubicBezTo>
                    <a:close/>
                  </a:path>
                </a:pathLst>
              </a:custGeom>
              <a:solidFill>
                <a:srgbClr val="02A1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泪滴形 5"/>
              <p:cNvSpPr/>
              <p:nvPr/>
            </p:nvSpPr>
            <p:spPr>
              <a:xfrm rot="6300000">
                <a:off x="2846393" y="1885573"/>
                <a:ext cx="1203716" cy="1916313"/>
              </a:xfrm>
              <a:custGeom>
                <a:avLst/>
                <a:gdLst>
                  <a:gd name="connsiteX0" fmla="*/ 0 w 2346853"/>
                  <a:gd name="connsiteY0" fmla="*/ 1173427 h 2346853"/>
                  <a:gd name="connsiteX1" fmla="*/ 1173427 w 2346853"/>
                  <a:gd name="connsiteY1" fmla="*/ 0 h 2346853"/>
                  <a:gd name="connsiteX2" fmla="*/ 2346853 w 2346853"/>
                  <a:gd name="connsiteY2" fmla="*/ 0 h 2346853"/>
                  <a:gd name="connsiteX3" fmla="*/ 2346853 w 2346853"/>
                  <a:gd name="connsiteY3" fmla="*/ 1173427 h 2346853"/>
                  <a:gd name="connsiteX4" fmla="*/ 1173426 w 2346853"/>
                  <a:gd name="connsiteY4" fmla="*/ 2346854 h 2346853"/>
                  <a:gd name="connsiteX5" fmla="*/ -1 w 2346853"/>
                  <a:gd name="connsiteY5" fmla="*/ 1173427 h 2346853"/>
                  <a:gd name="connsiteX6" fmla="*/ 0 w 2346853"/>
                  <a:gd name="connsiteY6" fmla="*/ 1173427 h 2346853"/>
                  <a:gd name="connsiteX0-1" fmla="*/ 1 w 2649212"/>
                  <a:gd name="connsiteY0-2" fmla="*/ 1173427 h 1677151"/>
                  <a:gd name="connsiteX1-3" fmla="*/ 1173428 w 2649212"/>
                  <a:gd name="connsiteY1-4" fmla="*/ 0 h 1677151"/>
                  <a:gd name="connsiteX2-5" fmla="*/ 2346854 w 2649212"/>
                  <a:gd name="connsiteY2-6" fmla="*/ 0 h 1677151"/>
                  <a:gd name="connsiteX3-7" fmla="*/ 2346854 w 2649212"/>
                  <a:gd name="connsiteY3-8" fmla="*/ 1173427 h 1677151"/>
                  <a:gd name="connsiteX4-9" fmla="*/ 2366086 w 2649212"/>
                  <a:gd name="connsiteY4-10" fmla="*/ 1659035 h 1677151"/>
                  <a:gd name="connsiteX5-11" fmla="*/ 0 w 2649212"/>
                  <a:gd name="connsiteY5-12" fmla="*/ 1173427 h 1677151"/>
                  <a:gd name="connsiteX6-13" fmla="*/ 1 w 2649212"/>
                  <a:gd name="connsiteY6-14" fmla="*/ 1173427 h 1677151"/>
                  <a:gd name="connsiteX0-15" fmla="*/ 1364175 w 2649212"/>
                  <a:gd name="connsiteY0-16" fmla="*/ 1356129 h 1677151"/>
                  <a:gd name="connsiteX1-17" fmla="*/ 1173428 w 2649212"/>
                  <a:gd name="connsiteY1-18" fmla="*/ 0 h 1677151"/>
                  <a:gd name="connsiteX2-19" fmla="*/ 2346854 w 2649212"/>
                  <a:gd name="connsiteY2-20" fmla="*/ 0 h 1677151"/>
                  <a:gd name="connsiteX3-21" fmla="*/ 2346854 w 2649212"/>
                  <a:gd name="connsiteY3-22" fmla="*/ 1173427 h 1677151"/>
                  <a:gd name="connsiteX4-23" fmla="*/ 2366086 w 2649212"/>
                  <a:gd name="connsiteY4-24" fmla="*/ 1659035 h 1677151"/>
                  <a:gd name="connsiteX5-25" fmla="*/ 0 w 2649212"/>
                  <a:gd name="connsiteY5-26" fmla="*/ 1173427 h 1677151"/>
                  <a:gd name="connsiteX6-27" fmla="*/ 1364175 w 2649212"/>
                  <a:gd name="connsiteY6-28" fmla="*/ 1356129 h 1677151"/>
                  <a:gd name="connsiteX0-29" fmla="*/ 436467 w 1721504"/>
                  <a:gd name="connsiteY0-30" fmla="*/ 1356129 h 1677151"/>
                  <a:gd name="connsiteX1-31" fmla="*/ 245720 w 1721504"/>
                  <a:gd name="connsiteY1-32" fmla="*/ 0 h 1677151"/>
                  <a:gd name="connsiteX2-33" fmla="*/ 1419146 w 1721504"/>
                  <a:gd name="connsiteY2-34" fmla="*/ 0 h 1677151"/>
                  <a:gd name="connsiteX3-35" fmla="*/ 1419146 w 1721504"/>
                  <a:gd name="connsiteY3-36" fmla="*/ 1173427 h 1677151"/>
                  <a:gd name="connsiteX4-37" fmla="*/ 1438378 w 1721504"/>
                  <a:gd name="connsiteY4-38" fmla="*/ 1659035 h 1677151"/>
                  <a:gd name="connsiteX5-39" fmla="*/ 436467 w 1721504"/>
                  <a:gd name="connsiteY5-40" fmla="*/ 1356129 h 1677151"/>
                  <a:gd name="connsiteX0-41" fmla="*/ 10 w 1285047"/>
                  <a:gd name="connsiteY0-42" fmla="*/ 1356129 h 1677151"/>
                  <a:gd name="connsiteX1-43" fmla="*/ 982689 w 1285047"/>
                  <a:gd name="connsiteY1-44" fmla="*/ 0 h 1677151"/>
                  <a:gd name="connsiteX2-45" fmla="*/ 982689 w 1285047"/>
                  <a:gd name="connsiteY2-46" fmla="*/ 1173427 h 1677151"/>
                  <a:gd name="connsiteX3-47" fmla="*/ 1001921 w 1285047"/>
                  <a:gd name="connsiteY3-48" fmla="*/ 1659035 h 1677151"/>
                  <a:gd name="connsiteX4-49" fmla="*/ 10 w 1285047"/>
                  <a:gd name="connsiteY4-50" fmla="*/ 1356129 h 1677151"/>
                  <a:gd name="connsiteX0-51" fmla="*/ 10 w 1317518"/>
                  <a:gd name="connsiteY0-52" fmla="*/ 1356129 h 1666409"/>
                  <a:gd name="connsiteX1-53" fmla="*/ 982689 w 1317518"/>
                  <a:gd name="connsiteY1-54" fmla="*/ 0 h 1666409"/>
                  <a:gd name="connsiteX2-55" fmla="*/ 1099163 w 1317518"/>
                  <a:gd name="connsiteY2-56" fmla="*/ 1060538 h 1666409"/>
                  <a:gd name="connsiteX3-57" fmla="*/ 1001921 w 1317518"/>
                  <a:gd name="connsiteY3-58" fmla="*/ 1659035 h 1666409"/>
                  <a:gd name="connsiteX4-59" fmla="*/ 10 w 1317518"/>
                  <a:gd name="connsiteY4-60" fmla="*/ 1356129 h 1666409"/>
                  <a:gd name="connsiteX0-61" fmla="*/ 10 w 1233542"/>
                  <a:gd name="connsiteY0-62" fmla="*/ 1356129 h 1774457"/>
                  <a:gd name="connsiteX1-63" fmla="*/ 982689 w 1233542"/>
                  <a:gd name="connsiteY1-64" fmla="*/ 0 h 1774457"/>
                  <a:gd name="connsiteX2-65" fmla="*/ 1099163 w 1233542"/>
                  <a:gd name="connsiteY2-66" fmla="*/ 1060538 h 1774457"/>
                  <a:gd name="connsiteX3-67" fmla="*/ 872013 w 1233542"/>
                  <a:gd name="connsiteY3-68" fmla="*/ 1770924 h 1774457"/>
                  <a:gd name="connsiteX4-69" fmla="*/ 10 w 1233542"/>
                  <a:gd name="connsiteY4-70" fmla="*/ 1356129 h 1774457"/>
                  <a:gd name="connsiteX0-71" fmla="*/ 2347 w 1235879"/>
                  <a:gd name="connsiteY0-72" fmla="*/ 1356129 h 1838493"/>
                  <a:gd name="connsiteX1-73" fmla="*/ 985026 w 1235879"/>
                  <a:gd name="connsiteY1-74" fmla="*/ 0 h 1838493"/>
                  <a:gd name="connsiteX2-75" fmla="*/ 1101500 w 1235879"/>
                  <a:gd name="connsiteY2-76" fmla="*/ 1060538 h 1838493"/>
                  <a:gd name="connsiteX3-77" fmla="*/ 874350 w 1235879"/>
                  <a:gd name="connsiteY3-78" fmla="*/ 1770924 h 1838493"/>
                  <a:gd name="connsiteX4-79" fmla="*/ 2347 w 1235879"/>
                  <a:gd name="connsiteY4-80" fmla="*/ 1356129 h 1838493"/>
                  <a:gd name="connsiteX0-81" fmla="*/ 10 w 1099163"/>
                  <a:gd name="connsiteY0-82" fmla="*/ 1356129 h 1416415"/>
                  <a:gd name="connsiteX1-83" fmla="*/ 982689 w 1099163"/>
                  <a:gd name="connsiteY1-84" fmla="*/ 0 h 1416415"/>
                  <a:gd name="connsiteX2-85" fmla="*/ 1099163 w 1099163"/>
                  <a:gd name="connsiteY2-86" fmla="*/ 1060538 h 1416415"/>
                  <a:gd name="connsiteX3-87" fmla="*/ 10 w 1099163"/>
                  <a:gd name="connsiteY3-88" fmla="*/ 1356129 h 1416415"/>
                  <a:gd name="connsiteX0-89" fmla="*/ 10 w 1198249"/>
                  <a:gd name="connsiteY0-90" fmla="*/ 1356129 h 1568283"/>
                  <a:gd name="connsiteX1-91" fmla="*/ 982689 w 1198249"/>
                  <a:gd name="connsiteY1-92" fmla="*/ 0 h 1568283"/>
                  <a:gd name="connsiteX2-93" fmla="*/ 1198249 w 1198249"/>
                  <a:gd name="connsiteY2-94" fmla="*/ 1452892 h 1568283"/>
                  <a:gd name="connsiteX3-95" fmla="*/ 10 w 1198249"/>
                  <a:gd name="connsiteY3-96" fmla="*/ 1356129 h 1568283"/>
                  <a:gd name="connsiteX0-97" fmla="*/ 10 w 1198249"/>
                  <a:gd name="connsiteY0-98" fmla="*/ 1356129 h 1568283"/>
                  <a:gd name="connsiteX1-99" fmla="*/ 982689 w 1198249"/>
                  <a:gd name="connsiteY1-100" fmla="*/ 0 h 1568283"/>
                  <a:gd name="connsiteX2-101" fmla="*/ 1198249 w 1198249"/>
                  <a:gd name="connsiteY2-102" fmla="*/ 1452892 h 1568283"/>
                  <a:gd name="connsiteX3-103" fmla="*/ 10 w 1198249"/>
                  <a:gd name="connsiteY3-104" fmla="*/ 1356129 h 1568283"/>
                  <a:gd name="connsiteX0-105" fmla="*/ 9 w 1198248"/>
                  <a:gd name="connsiteY0-106" fmla="*/ 1366559 h 1578713"/>
                  <a:gd name="connsiteX1-107" fmla="*/ 1023988 w 1198248"/>
                  <a:gd name="connsiteY1-108" fmla="*/ 0 h 1578713"/>
                  <a:gd name="connsiteX2-109" fmla="*/ 1198248 w 1198248"/>
                  <a:gd name="connsiteY2-110" fmla="*/ 1463322 h 1578713"/>
                  <a:gd name="connsiteX3-111" fmla="*/ 9 w 1198248"/>
                  <a:gd name="connsiteY3-112" fmla="*/ 1366559 h 1578713"/>
                  <a:gd name="connsiteX0-113" fmla="*/ 9 w 1198248"/>
                  <a:gd name="connsiteY0-114" fmla="*/ 1366559 h 1578713"/>
                  <a:gd name="connsiteX1-115" fmla="*/ 1023988 w 1198248"/>
                  <a:gd name="connsiteY1-116" fmla="*/ 0 h 1578713"/>
                  <a:gd name="connsiteX2-117" fmla="*/ 1198248 w 1198248"/>
                  <a:gd name="connsiteY2-118" fmla="*/ 1463322 h 1578713"/>
                  <a:gd name="connsiteX3-119" fmla="*/ 9 w 1198248"/>
                  <a:gd name="connsiteY3-120" fmla="*/ 1366559 h 1578713"/>
                  <a:gd name="connsiteX0-121" fmla="*/ 9 w 1211681"/>
                  <a:gd name="connsiteY0-122" fmla="*/ 1366559 h 1579413"/>
                  <a:gd name="connsiteX1-123" fmla="*/ 1023988 w 1211681"/>
                  <a:gd name="connsiteY1-124" fmla="*/ 0 h 1579413"/>
                  <a:gd name="connsiteX2-125" fmla="*/ 1211681 w 1211681"/>
                  <a:gd name="connsiteY2-126" fmla="*/ 1464323 h 1579413"/>
                  <a:gd name="connsiteX3-127" fmla="*/ 9 w 1211681"/>
                  <a:gd name="connsiteY3-128" fmla="*/ 1366559 h 1579413"/>
                  <a:gd name="connsiteX0-129" fmla="*/ 9 w 1211681"/>
                  <a:gd name="connsiteY0-130" fmla="*/ 1366559 h 1868151"/>
                  <a:gd name="connsiteX1-131" fmla="*/ 1023988 w 1211681"/>
                  <a:gd name="connsiteY1-132" fmla="*/ 0 h 1868151"/>
                  <a:gd name="connsiteX2-133" fmla="*/ 1211681 w 1211681"/>
                  <a:gd name="connsiteY2-134" fmla="*/ 1464323 h 1868151"/>
                  <a:gd name="connsiteX3-135" fmla="*/ 9 w 1211681"/>
                  <a:gd name="connsiteY3-136" fmla="*/ 1366559 h 1868151"/>
                  <a:gd name="connsiteX0-137" fmla="*/ 9 w 1155736"/>
                  <a:gd name="connsiteY0-138" fmla="*/ 1366559 h 1821535"/>
                  <a:gd name="connsiteX1-139" fmla="*/ 1023988 w 1155736"/>
                  <a:gd name="connsiteY1-140" fmla="*/ 0 h 1821535"/>
                  <a:gd name="connsiteX2-141" fmla="*/ 1155736 w 1155736"/>
                  <a:gd name="connsiteY2-142" fmla="*/ 1399370 h 1821535"/>
                  <a:gd name="connsiteX3-143" fmla="*/ 9 w 1155736"/>
                  <a:gd name="connsiteY3-144" fmla="*/ 1366559 h 1821535"/>
                  <a:gd name="connsiteX0-145" fmla="*/ 21347 w 1177074"/>
                  <a:gd name="connsiteY0-146" fmla="*/ 1366559 h 1821535"/>
                  <a:gd name="connsiteX1-147" fmla="*/ 1045326 w 1177074"/>
                  <a:gd name="connsiteY1-148" fmla="*/ 0 h 1821535"/>
                  <a:gd name="connsiteX2-149" fmla="*/ 1177074 w 1177074"/>
                  <a:gd name="connsiteY2-150" fmla="*/ 1399370 h 1821535"/>
                  <a:gd name="connsiteX3-151" fmla="*/ 21347 w 1177074"/>
                  <a:gd name="connsiteY3-152" fmla="*/ 1366559 h 1821535"/>
                  <a:gd name="connsiteX0-153" fmla="*/ 27879 w 1183606"/>
                  <a:gd name="connsiteY0-154" fmla="*/ 1366559 h 1821535"/>
                  <a:gd name="connsiteX1-155" fmla="*/ 1051858 w 1183606"/>
                  <a:gd name="connsiteY1-156" fmla="*/ 0 h 1821535"/>
                  <a:gd name="connsiteX2-157" fmla="*/ 1183606 w 1183606"/>
                  <a:gd name="connsiteY2-158" fmla="*/ 1399370 h 1821535"/>
                  <a:gd name="connsiteX3-159" fmla="*/ 27879 w 1183606"/>
                  <a:gd name="connsiteY3-160" fmla="*/ 1366559 h 1821535"/>
                  <a:gd name="connsiteX0-161" fmla="*/ 27879 w 1183606"/>
                  <a:gd name="connsiteY0-162" fmla="*/ 1366559 h 1937152"/>
                  <a:gd name="connsiteX1-163" fmla="*/ 1051858 w 1183606"/>
                  <a:gd name="connsiteY1-164" fmla="*/ 0 h 1937152"/>
                  <a:gd name="connsiteX2-165" fmla="*/ 1183606 w 1183606"/>
                  <a:gd name="connsiteY2-166" fmla="*/ 1399370 h 1937152"/>
                  <a:gd name="connsiteX3-167" fmla="*/ 27879 w 1183606"/>
                  <a:gd name="connsiteY3-168" fmla="*/ 1366559 h 1937152"/>
                  <a:gd name="connsiteX0-169" fmla="*/ 26392 w 1233640"/>
                  <a:gd name="connsiteY0-170" fmla="*/ 1423506 h 1961284"/>
                  <a:gd name="connsiteX1-171" fmla="*/ 1101892 w 1233640"/>
                  <a:gd name="connsiteY1-172" fmla="*/ 0 h 1961284"/>
                  <a:gd name="connsiteX2-173" fmla="*/ 1233640 w 1233640"/>
                  <a:gd name="connsiteY2-174" fmla="*/ 1399370 h 1961284"/>
                  <a:gd name="connsiteX3-175" fmla="*/ 26392 w 1233640"/>
                  <a:gd name="connsiteY3-176" fmla="*/ 1423506 h 1961284"/>
                  <a:gd name="connsiteX0-177" fmla="*/ 26392 w 1233640"/>
                  <a:gd name="connsiteY0-178" fmla="*/ 1423506 h 1911854"/>
                  <a:gd name="connsiteX1-179" fmla="*/ 1101892 w 1233640"/>
                  <a:gd name="connsiteY1-180" fmla="*/ 0 h 1911854"/>
                  <a:gd name="connsiteX2-181" fmla="*/ 1233640 w 1233640"/>
                  <a:gd name="connsiteY2-182" fmla="*/ 1399370 h 1911854"/>
                  <a:gd name="connsiteX3-183" fmla="*/ 26392 w 1233640"/>
                  <a:gd name="connsiteY3-184" fmla="*/ 1423506 h 1911854"/>
                  <a:gd name="connsiteX0-185" fmla="*/ 27359 w 1200523"/>
                  <a:gd name="connsiteY0-186" fmla="*/ 1419292 h 1910200"/>
                  <a:gd name="connsiteX1-187" fmla="*/ 1068775 w 1200523"/>
                  <a:gd name="connsiteY1-188" fmla="*/ 0 h 1910200"/>
                  <a:gd name="connsiteX2-189" fmla="*/ 1200523 w 1200523"/>
                  <a:gd name="connsiteY2-190" fmla="*/ 1399370 h 1910200"/>
                  <a:gd name="connsiteX3-191" fmla="*/ 27359 w 1200523"/>
                  <a:gd name="connsiteY3-192" fmla="*/ 1419292 h 1910200"/>
                  <a:gd name="connsiteX0-193" fmla="*/ 27359 w 1200523"/>
                  <a:gd name="connsiteY0-194" fmla="*/ 1419292 h 1912152"/>
                  <a:gd name="connsiteX1-195" fmla="*/ 1068775 w 1200523"/>
                  <a:gd name="connsiteY1-196" fmla="*/ 0 h 1912152"/>
                  <a:gd name="connsiteX2-197" fmla="*/ 1200523 w 1200523"/>
                  <a:gd name="connsiteY2-198" fmla="*/ 1399370 h 1912152"/>
                  <a:gd name="connsiteX3-199" fmla="*/ 27359 w 1200523"/>
                  <a:gd name="connsiteY3-200" fmla="*/ 1419292 h 1912152"/>
                  <a:gd name="connsiteX0-201" fmla="*/ 27359 w 1212255"/>
                  <a:gd name="connsiteY0-202" fmla="*/ 1419292 h 1743982"/>
                  <a:gd name="connsiteX1-203" fmla="*/ 1068775 w 1212255"/>
                  <a:gd name="connsiteY1-204" fmla="*/ 0 h 1743982"/>
                  <a:gd name="connsiteX2-205" fmla="*/ 1200523 w 1212255"/>
                  <a:gd name="connsiteY2-206" fmla="*/ 1399370 h 1743982"/>
                  <a:gd name="connsiteX3-207" fmla="*/ 27359 w 1212255"/>
                  <a:gd name="connsiteY3-208" fmla="*/ 1419292 h 1743982"/>
                  <a:gd name="connsiteX0-209" fmla="*/ 27359 w 1204071"/>
                  <a:gd name="connsiteY0-210" fmla="*/ 1419292 h 1765085"/>
                  <a:gd name="connsiteX1-211" fmla="*/ 1068775 w 1204071"/>
                  <a:gd name="connsiteY1-212" fmla="*/ 0 h 1765085"/>
                  <a:gd name="connsiteX2-213" fmla="*/ 1200523 w 1204071"/>
                  <a:gd name="connsiteY2-214" fmla="*/ 1399370 h 1765085"/>
                  <a:gd name="connsiteX3-215" fmla="*/ 27359 w 1204071"/>
                  <a:gd name="connsiteY3-216" fmla="*/ 1419292 h 1765085"/>
                  <a:gd name="connsiteX0-217" fmla="*/ 27359 w 1204592"/>
                  <a:gd name="connsiteY0-218" fmla="*/ 1419292 h 1916190"/>
                  <a:gd name="connsiteX1-219" fmla="*/ 1068775 w 1204592"/>
                  <a:gd name="connsiteY1-220" fmla="*/ 0 h 1916190"/>
                  <a:gd name="connsiteX2-221" fmla="*/ 1200523 w 1204592"/>
                  <a:gd name="connsiteY2-222" fmla="*/ 1399370 h 1916190"/>
                  <a:gd name="connsiteX3-223" fmla="*/ 27359 w 1204592"/>
                  <a:gd name="connsiteY3-224" fmla="*/ 1419292 h 1916190"/>
                  <a:gd name="connsiteX0-225" fmla="*/ 27359 w 1204592"/>
                  <a:gd name="connsiteY0-226" fmla="*/ 1419292 h 1916191"/>
                  <a:gd name="connsiteX1-227" fmla="*/ 1068775 w 1204592"/>
                  <a:gd name="connsiteY1-228" fmla="*/ 0 h 1916191"/>
                  <a:gd name="connsiteX2-229" fmla="*/ 1200523 w 1204592"/>
                  <a:gd name="connsiteY2-230" fmla="*/ 1399370 h 1916191"/>
                  <a:gd name="connsiteX3-231" fmla="*/ 27359 w 1204592"/>
                  <a:gd name="connsiteY3-232" fmla="*/ 1419292 h 191619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204592" h="1916191">
                    <a:moveTo>
                      <a:pt x="27359" y="1419292"/>
                    </a:moveTo>
                    <a:cubicBezTo>
                      <a:pt x="-155111" y="920057"/>
                      <a:pt x="618314" y="252226"/>
                      <a:pt x="1068775" y="0"/>
                    </a:cubicBezTo>
                    <a:cubicBezTo>
                      <a:pt x="671097" y="712708"/>
                      <a:pt x="1128670" y="915073"/>
                      <a:pt x="1200523" y="1399370"/>
                    </a:cubicBezTo>
                    <a:cubicBezTo>
                      <a:pt x="1271953" y="1913073"/>
                      <a:pt x="384070" y="2235785"/>
                      <a:pt x="27359" y="1419292"/>
                    </a:cubicBezTo>
                    <a:close/>
                  </a:path>
                </a:pathLst>
              </a:custGeom>
              <a:solidFill>
                <a:srgbClr val="00B5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泪滴形 5"/>
              <p:cNvSpPr/>
              <p:nvPr/>
            </p:nvSpPr>
            <p:spPr>
              <a:xfrm rot="2700000">
                <a:off x="2658079" y="2988817"/>
                <a:ext cx="1205668" cy="1916313"/>
              </a:xfrm>
              <a:custGeom>
                <a:avLst/>
                <a:gdLst>
                  <a:gd name="connsiteX0" fmla="*/ 0 w 2346853"/>
                  <a:gd name="connsiteY0" fmla="*/ 1173427 h 2346853"/>
                  <a:gd name="connsiteX1" fmla="*/ 1173427 w 2346853"/>
                  <a:gd name="connsiteY1" fmla="*/ 0 h 2346853"/>
                  <a:gd name="connsiteX2" fmla="*/ 2346853 w 2346853"/>
                  <a:gd name="connsiteY2" fmla="*/ 0 h 2346853"/>
                  <a:gd name="connsiteX3" fmla="*/ 2346853 w 2346853"/>
                  <a:gd name="connsiteY3" fmla="*/ 1173427 h 2346853"/>
                  <a:gd name="connsiteX4" fmla="*/ 1173426 w 2346853"/>
                  <a:gd name="connsiteY4" fmla="*/ 2346854 h 2346853"/>
                  <a:gd name="connsiteX5" fmla="*/ -1 w 2346853"/>
                  <a:gd name="connsiteY5" fmla="*/ 1173427 h 2346853"/>
                  <a:gd name="connsiteX6" fmla="*/ 0 w 2346853"/>
                  <a:gd name="connsiteY6" fmla="*/ 1173427 h 2346853"/>
                  <a:gd name="connsiteX0-1" fmla="*/ 1 w 2649212"/>
                  <a:gd name="connsiteY0-2" fmla="*/ 1173427 h 1677151"/>
                  <a:gd name="connsiteX1-3" fmla="*/ 1173428 w 2649212"/>
                  <a:gd name="connsiteY1-4" fmla="*/ 0 h 1677151"/>
                  <a:gd name="connsiteX2-5" fmla="*/ 2346854 w 2649212"/>
                  <a:gd name="connsiteY2-6" fmla="*/ 0 h 1677151"/>
                  <a:gd name="connsiteX3-7" fmla="*/ 2346854 w 2649212"/>
                  <a:gd name="connsiteY3-8" fmla="*/ 1173427 h 1677151"/>
                  <a:gd name="connsiteX4-9" fmla="*/ 2366086 w 2649212"/>
                  <a:gd name="connsiteY4-10" fmla="*/ 1659035 h 1677151"/>
                  <a:gd name="connsiteX5-11" fmla="*/ 0 w 2649212"/>
                  <a:gd name="connsiteY5-12" fmla="*/ 1173427 h 1677151"/>
                  <a:gd name="connsiteX6-13" fmla="*/ 1 w 2649212"/>
                  <a:gd name="connsiteY6-14" fmla="*/ 1173427 h 1677151"/>
                  <a:gd name="connsiteX0-15" fmla="*/ 1364175 w 2649212"/>
                  <a:gd name="connsiteY0-16" fmla="*/ 1356129 h 1677151"/>
                  <a:gd name="connsiteX1-17" fmla="*/ 1173428 w 2649212"/>
                  <a:gd name="connsiteY1-18" fmla="*/ 0 h 1677151"/>
                  <a:gd name="connsiteX2-19" fmla="*/ 2346854 w 2649212"/>
                  <a:gd name="connsiteY2-20" fmla="*/ 0 h 1677151"/>
                  <a:gd name="connsiteX3-21" fmla="*/ 2346854 w 2649212"/>
                  <a:gd name="connsiteY3-22" fmla="*/ 1173427 h 1677151"/>
                  <a:gd name="connsiteX4-23" fmla="*/ 2366086 w 2649212"/>
                  <a:gd name="connsiteY4-24" fmla="*/ 1659035 h 1677151"/>
                  <a:gd name="connsiteX5-25" fmla="*/ 0 w 2649212"/>
                  <a:gd name="connsiteY5-26" fmla="*/ 1173427 h 1677151"/>
                  <a:gd name="connsiteX6-27" fmla="*/ 1364175 w 2649212"/>
                  <a:gd name="connsiteY6-28" fmla="*/ 1356129 h 1677151"/>
                  <a:gd name="connsiteX0-29" fmla="*/ 436467 w 1721504"/>
                  <a:gd name="connsiteY0-30" fmla="*/ 1356129 h 1677151"/>
                  <a:gd name="connsiteX1-31" fmla="*/ 245720 w 1721504"/>
                  <a:gd name="connsiteY1-32" fmla="*/ 0 h 1677151"/>
                  <a:gd name="connsiteX2-33" fmla="*/ 1419146 w 1721504"/>
                  <a:gd name="connsiteY2-34" fmla="*/ 0 h 1677151"/>
                  <a:gd name="connsiteX3-35" fmla="*/ 1419146 w 1721504"/>
                  <a:gd name="connsiteY3-36" fmla="*/ 1173427 h 1677151"/>
                  <a:gd name="connsiteX4-37" fmla="*/ 1438378 w 1721504"/>
                  <a:gd name="connsiteY4-38" fmla="*/ 1659035 h 1677151"/>
                  <a:gd name="connsiteX5-39" fmla="*/ 436467 w 1721504"/>
                  <a:gd name="connsiteY5-40" fmla="*/ 1356129 h 1677151"/>
                  <a:gd name="connsiteX0-41" fmla="*/ 10 w 1285047"/>
                  <a:gd name="connsiteY0-42" fmla="*/ 1356129 h 1677151"/>
                  <a:gd name="connsiteX1-43" fmla="*/ 982689 w 1285047"/>
                  <a:gd name="connsiteY1-44" fmla="*/ 0 h 1677151"/>
                  <a:gd name="connsiteX2-45" fmla="*/ 982689 w 1285047"/>
                  <a:gd name="connsiteY2-46" fmla="*/ 1173427 h 1677151"/>
                  <a:gd name="connsiteX3-47" fmla="*/ 1001921 w 1285047"/>
                  <a:gd name="connsiteY3-48" fmla="*/ 1659035 h 1677151"/>
                  <a:gd name="connsiteX4-49" fmla="*/ 10 w 1285047"/>
                  <a:gd name="connsiteY4-50" fmla="*/ 1356129 h 1677151"/>
                  <a:gd name="connsiteX0-51" fmla="*/ 10 w 1317518"/>
                  <a:gd name="connsiteY0-52" fmla="*/ 1356129 h 1666409"/>
                  <a:gd name="connsiteX1-53" fmla="*/ 982689 w 1317518"/>
                  <a:gd name="connsiteY1-54" fmla="*/ 0 h 1666409"/>
                  <a:gd name="connsiteX2-55" fmla="*/ 1099163 w 1317518"/>
                  <a:gd name="connsiteY2-56" fmla="*/ 1060538 h 1666409"/>
                  <a:gd name="connsiteX3-57" fmla="*/ 1001921 w 1317518"/>
                  <a:gd name="connsiteY3-58" fmla="*/ 1659035 h 1666409"/>
                  <a:gd name="connsiteX4-59" fmla="*/ 10 w 1317518"/>
                  <a:gd name="connsiteY4-60" fmla="*/ 1356129 h 1666409"/>
                  <a:gd name="connsiteX0-61" fmla="*/ 10 w 1233542"/>
                  <a:gd name="connsiteY0-62" fmla="*/ 1356129 h 1774457"/>
                  <a:gd name="connsiteX1-63" fmla="*/ 982689 w 1233542"/>
                  <a:gd name="connsiteY1-64" fmla="*/ 0 h 1774457"/>
                  <a:gd name="connsiteX2-65" fmla="*/ 1099163 w 1233542"/>
                  <a:gd name="connsiteY2-66" fmla="*/ 1060538 h 1774457"/>
                  <a:gd name="connsiteX3-67" fmla="*/ 872013 w 1233542"/>
                  <a:gd name="connsiteY3-68" fmla="*/ 1770924 h 1774457"/>
                  <a:gd name="connsiteX4-69" fmla="*/ 10 w 1233542"/>
                  <a:gd name="connsiteY4-70" fmla="*/ 1356129 h 1774457"/>
                  <a:gd name="connsiteX0-71" fmla="*/ 2347 w 1235879"/>
                  <a:gd name="connsiteY0-72" fmla="*/ 1356129 h 1838493"/>
                  <a:gd name="connsiteX1-73" fmla="*/ 985026 w 1235879"/>
                  <a:gd name="connsiteY1-74" fmla="*/ 0 h 1838493"/>
                  <a:gd name="connsiteX2-75" fmla="*/ 1101500 w 1235879"/>
                  <a:gd name="connsiteY2-76" fmla="*/ 1060538 h 1838493"/>
                  <a:gd name="connsiteX3-77" fmla="*/ 874350 w 1235879"/>
                  <a:gd name="connsiteY3-78" fmla="*/ 1770924 h 1838493"/>
                  <a:gd name="connsiteX4-79" fmla="*/ 2347 w 1235879"/>
                  <a:gd name="connsiteY4-80" fmla="*/ 1356129 h 1838493"/>
                  <a:gd name="connsiteX0-81" fmla="*/ 10 w 1099163"/>
                  <a:gd name="connsiteY0-82" fmla="*/ 1356129 h 1416415"/>
                  <a:gd name="connsiteX1-83" fmla="*/ 982689 w 1099163"/>
                  <a:gd name="connsiteY1-84" fmla="*/ 0 h 1416415"/>
                  <a:gd name="connsiteX2-85" fmla="*/ 1099163 w 1099163"/>
                  <a:gd name="connsiteY2-86" fmla="*/ 1060538 h 1416415"/>
                  <a:gd name="connsiteX3-87" fmla="*/ 10 w 1099163"/>
                  <a:gd name="connsiteY3-88" fmla="*/ 1356129 h 1416415"/>
                  <a:gd name="connsiteX0-89" fmla="*/ 10 w 1198249"/>
                  <a:gd name="connsiteY0-90" fmla="*/ 1356129 h 1568283"/>
                  <a:gd name="connsiteX1-91" fmla="*/ 982689 w 1198249"/>
                  <a:gd name="connsiteY1-92" fmla="*/ 0 h 1568283"/>
                  <a:gd name="connsiteX2-93" fmla="*/ 1198249 w 1198249"/>
                  <a:gd name="connsiteY2-94" fmla="*/ 1452892 h 1568283"/>
                  <a:gd name="connsiteX3-95" fmla="*/ 10 w 1198249"/>
                  <a:gd name="connsiteY3-96" fmla="*/ 1356129 h 1568283"/>
                  <a:gd name="connsiteX0-97" fmla="*/ 10 w 1198249"/>
                  <a:gd name="connsiteY0-98" fmla="*/ 1356129 h 1568283"/>
                  <a:gd name="connsiteX1-99" fmla="*/ 982689 w 1198249"/>
                  <a:gd name="connsiteY1-100" fmla="*/ 0 h 1568283"/>
                  <a:gd name="connsiteX2-101" fmla="*/ 1198249 w 1198249"/>
                  <a:gd name="connsiteY2-102" fmla="*/ 1452892 h 1568283"/>
                  <a:gd name="connsiteX3-103" fmla="*/ 10 w 1198249"/>
                  <a:gd name="connsiteY3-104" fmla="*/ 1356129 h 1568283"/>
                  <a:gd name="connsiteX0-105" fmla="*/ 9 w 1198248"/>
                  <a:gd name="connsiteY0-106" fmla="*/ 1366559 h 1578713"/>
                  <a:gd name="connsiteX1-107" fmla="*/ 1023988 w 1198248"/>
                  <a:gd name="connsiteY1-108" fmla="*/ 0 h 1578713"/>
                  <a:gd name="connsiteX2-109" fmla="*/ 1198248 w 1198248"/>
                  <a:gd name="connsiteY2-110" fmla="*/ 1463322 h 1578713"/>
                  <a:gd name="connsiteX3-111" fmla="*/ 9 w 1198248"/>
                  <a:gd name="connsiteY3-112" fmla="*/ 1366559 h 1578713"/>
                  <a:gd name="connsiteX0-113" fmla="*/ 9 w 1198248"/>
                  <a:gd name="connsiteY0-114" fmla="*/ 1366559 h 1578713"/>
                  <a:gd name="connsiteX1-115" fmla="*/ 1023988 w 1198248"/>
                  <a:gd name="connsiteY1-116" fmla="*/ 0 h 1578713"/>
                  <a:gd name="connsiteX2-117" fmla="*/ 1198248 w 1198248"/>
                  <a:gd name="connsiteY2-118" fmla="*/ 1463322 h 1578713"/>
                  <a:gd name="connsiteX3-119" fmla="*/ 9 w 1198248"/>
                  <a:gd name="connsiteY3-120" fmla="*/ 1366559 h 1578713"/>
                  <a:gd name="connsiteX0-121" fmla="*/ 9 w 1211681"/>
                  <a:gd name="connsiteY0-122" fmla="*/ 1366559 h 1579413"/>
                  <a:gd name="connsiteX1-123" fmla="*/ 1023988 w 1211681"/>
                  <a:gd name="connsiteY1-124" fmla="*/ 0 h 1579413"/>
                  <a:gd name="connsiteX2-125" fmla="*/ 1211681 w 1211681"/>
                  <a:gd name="connsiteY2-126" fmla="*/ 1464323 h 1579413"/>
                  <a:gd name="connsiteX3-127" fmla="*/ 9 w 1211681"/>
                  <a:gd name="connsiteY3-128" fmla="*/ 1366559 h 1579413"/>
                  <a:gd name="connsiteX0-129" fmla="*/ 9 w 1211681"/>
                  <a:gd name="connsiteY0-130" fmla="*/ 1366559 h 1868151"/>
                  <a:gd name="connsiteX1-131" fmla="*/ 1023988 w 1211681"/>
                  <a:gd name="connsiteY1-132" fmla="*/ 0 h 1868151"/>
                  <a:gd name="connsiteX2-133" fmla="*/ 1211681 w 1211681"/>
                  <a:gd name="connsiteY2-134" fmla="*/ 1464323 h 1868151"/>
                  <a:gd name="connsiteX3-135" fmla="*/ 9 w 1211681"/>
                  <a:gd name="connsiteY3-136" fmla="*/ 1366559 h 1868151"/>
                  <a:gd name="connsiteX0-137" fmla="*/ 9 w 1155736"/>
                  <a:gd name="connsiteY0-138" fmla="*/ 1366559 h 1821535"/>
                  <a:gd name="connsiteX1-139" fmla="*/ 1023988 w 1155736"/>
                  <a:gd name="connsiteY1-140" fmla="*/ 0 h 1821535"/>
                  <a:gd name="connsiteX2-141" fmla="*/ 1155736 w 1155736"/>
                  <a:gd name="connsiteY2-142" fmla="*/ 1399370 h 1821535"/>
                  <a:gd name="connsiteX3-143" fmla="*/ 9 w 1155736"/>
                  <a:gd name="connsiteY3-144" fmla="*/ 1366559 h 1821535"/>
                  <a:gd name="connsiteX0-145" fmla="*/ 21347 w 1177074"/>
                  <a:gd name="connsiteY0-146" fmla="*/ 1366559 h 1821535"/>
                  <a:gd name="connsiteX1-147" fmla="*/ 1045326 w 1177074"/>
                  <a:gd name="connsiteY1-148" fmla="*/ 0 h 1821535"/>
                  <a:gd name="connsiteX2-149" fmla="*/ 1177074 w 1177074"/>
                  <a:gd name="connsiteY2-150" fmla="*/ 1399370 h 1821535"/>
                  <a:gd name="connsiteX3-151" fmla="*/ 21347 w 1177074"/>
                  <a:gd name="connsiteY3-152" fmla="*/ 1366559 h 1821535"/>
                  <a:gd name="connsiteX0-153" fmla="*/ 27879 w 1183606"/>
                  <a:gd name="connsiteY0-154" fmla="*/ 1366559 h 1821535"/>
                  <a:gd name="connsiteX1-155" fmla="*/ 1051858 w 1183606"/>
                  <a:gd name="connsiteY1-156" fmla="*/ 0 h 1821535"/>
                  <a:gd name="connsiteX2-157" fmla="*/ 1183606 w 1183606"/>
                  <a:gd name="connsiteY2-158" fmla="*/ 1399370 h 1821535"/>
                  <a:gd name="connsiteX3-159" fmla="*/ 27879 w 1183606"/>
                  <a:gd name="connsiteY3-160" fmla="*/ 1366559 h 1821535"/>
                  <a:gd name="connsiteX0-161" fmla="*/ 27879 w 1183606"/>
                  <a:gd name="connsiteY0-162" fmla="*/ 1366559 h 1937152"/>
                  <a:gd name="connsiteX1-163" fmla="*/ 1051858 w 1183606"/>
                  <a:gd name="connsiteY1-164" fmla="*/ 0 h 1937152"/>
                  <a:gd name="connsiteX2-165" fmla="*/ 1183606 w 1183606"/>
                  <a:gd name="connsiteY2-166" fmla="*/ 1399370 h 1937152"/>
                  <a:gd name="connsiteX3-167" fmla="*/ 27879 w 1183606"/>
                  <a:gd name="connsiteY3-168" fmla="*/ 1366559 h 1937152"/>
                  <a:gd name="connsiteX0-169" fmla="*/ 26392 w 1233640"/>
                  <a:gd name="connsiteY0-170" fmla="*/ 1423506 h 1961284"/>
                  <a:gd name="connsiteX1-171" fmla="*/ 1101892 w 1233640"/>
                  <a:gd name="connsiteY1-172" fmla="*/ 0 h 1961284"/>
                  <a:gd name="connsiteX2-173" fmla="*/ 1233640 w 1233640"/>
                  <a:gd name="connsiteY2-174" fmla="*/ 1399370 h 1961284"/>
                  <a:gd name="connsiteX3-175" fmla="*/ 26392 w 1233640"/>
                  <a:gd name="connsiteY3-176" fmla="*/ 1423506 h 1961284"/>
                  <a:gd name="connsiteX0-177" fmla="*/ 26392 w 1233640"/>
                  <a:gd name="connsiteY0-178" fmla="*/ 1423506 h 1911854"/>
                  <a:gd name="connsiteX1-179" fmla="*/ 1101892 w 1233640"/>
                  <a:gd name="connsiteY1-180" fmla="*/ 0 h 1911854"/>
                  <a:gd name="connsiteX2-181" fmla="*/ 1233640 w 1233640"/>
                  <a:gd name="connsiteY2-182" fmla="*/ 1399370 h 1911854"/>
                  <a:gd name="connsiteX3-183" fmla="*/ 26392 w 1233640"/>
                  <a:gd name="connsiteY3-184" fmla="*/ 1423506 h 1911854"/>
                  <a:gd name="connsiteX0-185" fmla="*/ 27359 w 1200523"/>
                  <a:gd name="connsiteY0-186" fmla="*/ 1419292 h 1910200"/>
                  <a:gd name="connsiteX1-187" fmla="*/ 1068775 w 1200523"/>
                  <a:gd name="connsiteY1-188" fmla="*/ 0 h 1910200"/>
                  <a:gd name="connsiteX2-189" fmla="*/ 1200523 w 1200523"/>
                  <a:gd name="connsiteY2-190" fmla="*/ 1399370 h 1910200"/>
                  <a:gd name="connsiteX3-191" fmla="*/ 27359 w 1200523"/>
                  <a:gd name="connsiteY3-192" fmla="*/ 1419292 h 1910200"/>
                  <a:gd name="connsiteX0-193" fmla="*/ 27359 w 1200523"/>
                  <a:gd name="connsiteY0-194" fmla="*/ 1419292 h 1912152"/>
                  <a:gd name="connsiteX1-195" fmla="*/ 1068775 w 1200523"/>
                  <a:gd name="connsiteY1-196" fmla="*/ 0 h 1912152"/>
                  <a:gd name="connsiteX2-197" fmla="*/ 1200523 w 1200523"/>
                  <a:gd name="connsiteY2-198" fmla="*/ 1399370 h 1912152"/>
                  <a:gd name="connsiteX3-199" fmla="*/ 27359 w 1200523"/>
                  <a:gd name="connsiteY3-200" fmla="*/ 1419292 h 1912152"/>
                  <a:gd name="connsiteX0-201" fmla="*/ 27359 w 1212255"/>
                  <a:gd name="connsiteY0-202" fmla="*/ 1419292 h 1743982"/>
                  <a:gd name="connsiteX1-203" fmla="*/ 1068775 w 1212255"/>
                  <a:gd name="connsiteY1-204" fmla="*/ 0 h 1743982"/>
                  <a:gd name="connsiteX2-205" fmla="*/ 1200523 w 1212255"/>
                  <a:gd name="connsiteY2-206" fmla="*/ 1399370 h 1743982"/>
                  <a:gd name="connsiteX3-207" fmla="*/ 27359 w 1212255"/>
                  <a:gd name="connsiteY3-208" fmla="*/ 1419292 h 1743982"/>
                  <a:gd name="connsiteX0-209" fmla="*/ 27359 w 1204071"/>
                  <a:gd name="connsiteY0-210" fmla="*/ 1419292 h 1765085"/>
                  <a:gd name="connsiteX1-211" fmla="*/ 1068775 w 1204071"/>
                  <a:gd name="connsiteY1-212" fmla="*/ 0 h 1765085"/>
                  <a:gd name="connsiteX2-213" fmla="*/ 1200523 w 1204071"/>
                  <a:gd name="connsiteY2-214" fmla="*/ 1399370 h 1765085"/>
                  <a:gd name="connsiteX3-215" fmla="*/ 27359 w 1204071"/>
                  <a:gd name="connsiteY3-216" fmla="*/ 1419292 h 1765085"/>
                  <a:gd name="connsiteX0-217" fmla="*/ 27359 w 1204592"/>
                  <a:gd name="connsiteY0-218" fmla="*/ 1419292 h 1916190"/>
                  <a:gd name="connsiteX1-219" fmla="*/ 1068775 w 1204592"/>
                  <a:gd name="connsiteY1-220" fmla="*/ 0 h 1916190"/>
                  <a:gd name="connsiteX2-221" fmla="*/ 1200523 w 1204592"/>
                  <a:gd name="connsiteY2-222" fmla="*/ 1399370 h 1916190"/>
                  <a:gd name="connsiteX3-223" fmla="*/ 27359 w 1204592"/>
                  <a:gd name="connsiteY3-224" fmla="*/ 1419292 h 1916190"/>
                  <a:gd name="connsiteX0-225" fmla="*/ 27359 w 1204592"/>
                  <a:gd name="connsiteY0-226" fmla="*/ 1419292 h 1916191"/>
                  <a:gd name="connsiteX1-227" fmla="*/ 1068775 w 1204592"/>
                  <a:gd name="connsiteY1-228" fmla="*/ 0 h 1916191"/>
                  <a:gd name="connsiteX2-229" fmla="*/ 1200523 w 1204592"/>
                  <a:gd name="connsiteY2-230" fmla="*/ 1399370 h 1916191"/>
                  <a:gd name="connsiteX3-231" fmla="*/ 27359 w 1204592"/>
                  <a:gd name="connsiteY3-232" fmla="*/ 1419292 h 191619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204592" h="1916191">
                    <a:moveTo>
                      <a:pt x="27359" y="1419292"/>
                    </a:moveTo>
                    <a:cubicBezTo>
                      <a:pt x="-155111" y="920057"/>
                      <a:pt x="618314" y="252226"/>
                      <a:pt x="1068775" y="0"/>
                    </a:cubicBezTo>
                    <a:cubicBezTo>
                      <a:pt x="671097" y="712708"/>
                      <a:pt x="1128670" y="915073"/>
                      <a:pt x="1200523" y="1399370"/>
                    </a:cubicBezTo>
                    <a:cubicBezTo>
                      <a:pt x="1271953" y="1913073"/>
                      <a:pt x="384070" y="2235785"/>
                      <a:pt x="27359" y="1419292"/>
                    </a:cubicBezTo>
                    <a:close/>
                  </a:path>
                </a:pathLst>
              </a:custGeom>
              <a:solidFill>
                <a:srgbClr val="947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泪滴形 5"/>
              <p:cNvSpPr/>
              <p:nvPr/>
            </p:nvSpPr>
            <p:spPr>
              <a:xfrm rot="17100000">
                <a:off x="4612445" y="3311693"/>
                <a:ext cx="1203717" cy="1916313"/>
              </a:xfrm>
              <a:custGeom>
                <a:avLst/>
                <a:gdLst>
                  <a:gd name="connsiteX0" fmla="*/ 0 w 2346853"/>
                  <a:gd name="connsiteY0" fmla="*/ 1173427 h 2346853"/>
                  <a:gd name="connsiteX1" fmla="*/ 1173427 w 2346853"/>
                  <a:gd name="connsiteY1" fmla="*/ 0 h 2346853"/>
                  <a:gd name="connsiteX2" fmla="*/ 2346853 w 2346853"/>
                  <a:gd name="connsiteY2" fmla="*/ 0 h 2346853"/>
                  <a:gd name="connsiteX3" fmla="*/ 2346853 w 2346853"/>
                  <a:gd name="connsiteY3" fmla="*/ 1173427 h 2346853"/>
                  <a:gd name="connsiteX4" fmla="*/ 1173426 w 2346853"/>
                  <a:gd name="connsiteY4" fmla="*/ 2346854 h 2346853"/>
                  <a:gd name="connsiteX5" fmla="*/ -1 w 2346853"/>
                  <a:gd name="connsiteY5" fmla="*/ 1173427 h 2346853"/>
                  <a:gd name="connsiteX6" fmla="*/ 0 w 2346853"/>
                  <a:gd name="connsiteY6" fmla="*/ 1173427 h 2346853"/>
                  <a:gd name="connsiteX0-1" fmla="*/ 1 w 2649212"/>
                  <a:gd name="connsiteY0-2" fmla="*/ 1173427 h 1677151"/>
                  <a:gd name="connsiteX1-3" fmla="*/ 1173428 w 2649212"/>
                  <a:gd name="connsiteY1-4" fmla="*/ 0 h 1677151"/>
                  <a:gd name="connsiteX2-5" fmla="*/ 2346854 w 2649212"/>
                  <a:gd name="connsiteY2-6" fmla="*/ 0 h 1677151"/>
                  <a:gd name="connsiteX3-7" fmla="*/ 2346854 w 2649212"/>
                  <a:gd name="connsiteY3-8" fmla="*/ 1173427 h 1677151"/>
                  <a:gd name="connsiteX4-9" fmla="*/ 2366086 w 2649212"/>
                  <a:gd name="connsiteY4-10" fmla="*/ 1659035 h 1677151"/>
                  <a:gd name="connsiteX5-11" fmla="*/ 0 w 2649212"/>
                  <a:gd name="connsiteY5-12" fmla="*/ 1173427 h 1677151"/>
                  <a:gd name="connsiteX6-13" fmla="*/ 1 w 2649212"/>
                  <a:gd name="connsiteY6-14" fmla="*/ 1173427 h 1677151"/>
                  <a:gd name="connsiteX0-15" fmla="*/ 1364175 w 2649212"/>
                  <a:gd name="connsiteY0-16" fmla="*/ 1356129 h 1677151"/>
                  <a:gd name="connsiteX1-17" fmla="*/ 1173428 w 2649212"/>
                  <a:gd name="connsiteY1-18" fmla="*/ 0 h 1677151"/>
                  <a:gd name="connsiteX2-19" fmla="*/ 2346854 w 2649212"/>
                  <a:gd name="connsiteY2-20" fmla="*/ 0 h 1677151"/>
                  <a:gd name="connsiteX3-21" fmla="*/ 2346854 w 2649212"/>
                  <a:gd name="connsiteY3-22" fmla="*/ 1173427 h 1677151"/>
                  <a:gd name="connsiteX4-23" fmla="*/ 2366086 w 2649212"/>
                  <a:gd name="connsiteY4-24" fmla="*/ 1659035 h 1677151"/>
                  <a:gd name="connsiteX5-25" fmla="*/ 0 w 2649212"/>
                  <a:gd name="connsiteY5-26" fmla="*/ 1173427 h 1677151"/>
                  <a:gd name="connsiteX6-27" fmla="*/ 1364175 w 2649212"/>
                  <a:gd name="connsiteY6-28" fmla="*/ 1356129 h 1677151"/>
                  <a:gd name="connsiteX0-29" fmla="*/ 436467 w 1721504"/>
                  <a:gd name="connsiteY0-30" fmla="*/ 1356129 h 1677151"/>
                  <a:gd name="connsiteX1-31" fmla="*/ 245720 w 1721504"/>
                  <a:gd name="connsiteY1-32" fmla="*/ 0 h 1677151"/>
                  <a:gd name="connsiteX2-33" fmla="*/ 1419146 w 1721504"/>
                  <a:gd name="connsiteY2-34" fmla="*/ 0 h 1677151"/>
                  <a:gd name="connsiteX3-35" fmla="*/ 1419146 w 1721504"/>
                  <a:gd name="connsiteY3-36" fmla="*/ 1173427 h 1677151"/>
                  <a:gd name="connsiteX4-37" fmla="*/ 1438378 w 1721504"/>
                  <a:gd name="connsiteY4-38" fmla="*/ 1659035 h 1677151"/>
                  <a:gd name="connsiteX5-39" fmla="*/ 436467 w 1721504"/>
                  <a:gd name="connsiteY5-40" fmla="*/ 1356129 h 1677151"/>
                  <a:gd name="connsiteX0-41" fmla="*/ 10 w 1285047"/>
                  <a:gd name="connsiteY0-42" fmla="*/ 1356129 h 1677151"/>
                  <a:gd name="connsiteX1-43" fmla="*/ 982689 w 1285047"/>
                  <a:gd name="connsiteY1-44" fmla="*/ 0 h 1677151"/>
                  <a:gd name="connsiteX2-45" fmla="*/ 982689 w 1285047"/>
                  <a:gd name="connsiteY2-46" fmla="*/ 1173427 h 1677151"/>
                  <a:gd name="connsiteX3-47" fmla="*/ 1001921 w 1285047"/>
                  <a:gd name="connsiteY3-48" fmla="*/ 1659035 h 1677151"/>
                  <a:gd name="connsiteX4-49" fmla="*/ 10 w 1285047"/>
                  <a:gd name="connsiteY4-50" fmla="*/ 1356129 h 1677151"/>
                  <a:gd name="connsiteX0-51" fmla="*/ 10 w 1317518"/>
                  <a:gd name="connsiteY0-52" fmla="*/ 1356129 h 1666409"/>
                  <a:gd name="connsiteX1-53" fmla="*/ 982689 w 1317518"/>
                  <a:gd name="connsiteY1-54" fmla="*/ 0 h 1666409"/>
                  <a:gd name="connsiteX2-55" fmla="*/ 1099163 w 1317518"/>
                  <a:gd name="connsiteY2-56" fmla="*/ 1060538 h 1666409"/>
                  <a:gd name="connsiteX3-57" fmla="*/ 1001921 w 1317518"/>
                  <a:gd name="connsiteY3-58" fmla="*/ 1659035 h 1666409"/>
                  <a:gd name="connsiteX4-59" fmla="*/ 10 w 1317518"/>
                  <a:gd name="connsiteY4-60" fmla="*/ 1356129 h 1666409"/>
                  <a:gd name="connsiteX0-61" fmla="*/ 10 w 1233542"/>
                  <a:gd name="connsiteY0-62" fmla="*/ 1356129 h 1774457"/>
                  <a:gd name="connsiteX1-63" fmla="*/ 982689 w 1233542"/>
                  <a:gd name="connsiteY1-64" fmla="*/ 0 h 1774457"/>
                  <a:gd name="connsiteX2-65" fmla="*/ 1099163 w 1233542"/>
                  <a:gd name="connsiteY2-66" fmla="*/ 1060538 h 1774457"/>
                  <a:gd name="connsiteX3-67" fmla="*/ 872013 w 1233542"/>
                  <a:gd name="connsiteY3-68" fmla="*/ 1770924 h 1774457"/>
                  <a:gd name="connsiteX4-69" fmla="*/ 10 w 1233542"/>
                  <a:gd name="connsiteY4-70" fmla="*/ 1356129 h 1774457"/>
                  <a:gd name="connsiteX0-71" fmla="*/ 2347 w 1235879"/>
                  <a:gd name="connsiteY0-72" fmla="*/ 1356129 h 1838493"/>
                  <a:gd name="connsiteX1-73" fmla="*/ 985026 w 1235879"/>
                  <a:gd name="connsiteY1-74" fmla="*/ 0 h 1838493"/>
                  <a:gd name="connsiteX2-75" fmla="*/ 1101500 w 1235879"/>
                  <a:gd name="connsiteY2-76" fmla="*/ 1060538 h 1838493"/>
                  <a:gd name="connsiteX3-77" fmla="*/ 874350 w 1235879"/>
                  <a:gd name="connsiteY3-78" fmla="*/ 1770924 h 1838493"/>
                  <a:gd name="connsiteX4-79" fmla="*/ 2347 w 1235879"/>
                  <a:gd name="connsiteY4-80" fmla="*/ 1356129 h 1838493"/>
                  <a:gd name="connsiteX0-81" fmla="*/ 10 w 1099163"/>
                  <a:gd name="connsiteY0-82" fmla="*/ 1356129 h 1416415"/>
                  <a:gd name="connsiteX1-83" fmla="*/ 982689 w 1099163"/>
                  <a:gd name="connsiteY1-84" fmla="*/ 0 h 1416415"/>
                  <a:gd name="connsiteX2-85" fmla="*/ 1099163 w 1099163"/>
                  <a:gd name="connsiteY2-86" fmla="*/ 1060538 h 1416415"/>
                  <a:gd name="connsiteX3-87" fmla="*/ 10 w 1099163"/>
                  <a:gd name="connsiteY3-88" fmla="*/ 1356129 h 1416415"/>
                  <a:gd name="connsiteX0-89" fmla="*/ 10 w 1198249"/>
                  <a:gd name="connsiteY0-90" fmla="*/ 1356129 h 1568283"/>
                  <a:gd name="connsiteX1-91" fmla="*/ 982689 w 1198249"/>
                  <a:gd name="connsiteY1-92" fmla="*/ 0 h 1568283"/>
                  <a:gd name="connsiteX2-93" fmla="*/ 1198249 w 1198249"/>
                  <a:gd name="connsiteY2-94" fmla="*/ 1452892 h 1568283"/>
                  <a:gd name="connsiteX3-95" fmla="*/ 10 w 1198249"/>
                  <a:gd name="connsiteY3-96" fmla="*/ 1356129 h 1568283"/>
                  <a:gd name="connsiteX0-97" fmla="*/ 10 w 1198249"/>
                  <a:gd name="connsiteY0-98" fmla="*/ 1356129 h 1568283"/>
                  <a:gd name="connsiteX1-99" fmla="*/ 982689 w 1198249"/>
                  <a:gd name="connsiteY1-100" fmla="*/ 0 h 1568283"/>
                  <a:gd name="connsiteX2-101" fmla="*/ 1198249 w 1198249"/>
                  <a:gd name="connsiteY2-102" fmla="*/ 1452892 h 1568283"/>
                  <a:gd name="connsiteX3-103" fmla="*/ 10 w 1198249"/>
                  <a:gd name="connsiteY3-104" fmla="*/ 1356129 h 1568283"/>
                  <a:gd name="connsiteX0-105" fmla="*/ 9 w 1198248"/>
                  <a:gd name="connsiteY0-106" fmla="*/ 1366559 h 1578713"/>
                  <a:gd name="connsiteX1-107" fmla="*/ 1023988 w 1198248"/>
                  <a:gd name="connsiteY1-108" fmla="*/ 0 h 1578713"/>
                  <a:gd name="connsiteX2-109" fmla="*/ 1198248 w 1198248"/>
                  <a:gd name="connsiteY2-110" fmla="*/ 1463322 h 1578713"/>
                  <a:gd name="connsiteX3-111" fmla="*/ 9 w 1198248"/>
                  <a:gd name="connsiteY3-112" fmla="*/ 1366559 h 1578713"/>
                  <a:gd name="connsiteX0-113" fmla="*/ 9 w 1198248"/>
                  <a:gd name="connsiteY0-114" fmla="*/ 1366559 h 1578713"/>
                  <a:gd name="connsiteX1-115" fmla="*/ 1023988 w 1198248"/>
                  <a:gd name="connsiteY1-116" fmla="*/ 0 h 1578713"/>
                  <a:gd name="connsiteX2-117" fmla="*/ 1198248 w 1198248"/>
                  <a:gd name="connsiteY2-118" fmla="*/ 1463322 h 1578713"/>
                  <a:gd name="connsiteX3-119" fmla="*/ 9 w 1198248"/>
                  <a:gd name="connsiteY3-120" fmla="*/ 1366559 h 1578713"/>
                  <a:gd name="connsiteX0-121" fmla="*/ 9 w 1211681"/>
                  <a:gd name="connsiteY0-122" fmla="*/ 1366559 h 1579413"/>
                  <a:gd name="connsiteX1-123" fmla="*/ 1023988 w 1211681"/>
                  <a:gd name="connsiteY1-124" fmla="*/ 0 h 1579413"/>
                  <a:gd name="connsiteX2-125" fmla="*/ 1211681 w 1211681"/>
                  <a:gd name="connsiteY2-126" fmla="*/ 1464323 h 1579413"/>
                  <a:gd name="connsiteX3-127" fmla="*/ 9 w 1211681"/>
                  <a:gd name="connsiteY3-128" fmla="*/ 1366559 h 1579413"/>
                  <a:gd name="connsiteX0-129" fmla="*/ 9 w 1211681"/>
                  <a:gd name="connsiteY0-130" fmla="*/ 1366559 h 1868151"/>
                  <a:gd name="connsiteX1-131" fmla="*/ 1023988 w 1211681"/>
                  <a:gd name="connsiteY1-132" fmla="*/ 0 h 1868151"/>
                  <a:gd name="connsiteX2-133" fmla="*/ 1211681 w 1211681"/>
                  <a:gd name="connsiteY2-134" fmla="*/ 1464323 h 1868151"/>
                  <a:gd name="connsiteX3-135" fmla="*/ 9 w 1211681"/>
                  <a:gd name="connsiteY3-136" fmla="*/ 1366559 h 1868151"/>
                  <a:gd name="connsiteX0-137" fmla="*/ 9 w 1155736"/>
                  <a:gd name="connsiteY0-138" fmla="*/ 1366559 h 1821535"/>
                  <a:gd name="connsiteX1-139" fmla="*/ 1023988 w 1155736"/>
                  <a:gd name="connsiteY1-140" fmla="*/ 0 h 1821535"/>
                  <a:gd name="connsiteX2-141" fmla="*/ 1155736 w 1155736"/>
                  <a:gd name="connsiteY2-142" fmla="*/ 1399370 h 1821535"/>
                  <a:gd name="connsiteX3-143" fmla="*/ 9 w 1155736"/>
                  <a:gd name="connsiteY3-144" fmla="*/ 1366559 h 1821535"/>
                  <a:gd name="connsiteX0-145" fmla="*/ 21347 w 1177074"/>
                  <a:gd name="connsiteY0-146" fmla="*/ 1366559 h 1821535"/>
                  <a:gd name="connsiteX1-147" fmla="*/ 1045326 w 1177074"/>
                  <a:gd name="connsiteY1-148" fmla="*/ 0 h 1821535"/>
                  <a:gd name="connsiteX2-149" fmla="*/ 1177074 w 1177074"/>
                  <a:gd name="connsiteY2-150" fmla="*/ 1399370 h 1821535"/>
                  <a:gd name="connsiteX3-151" fmla="*/ 21347 w 1177074"/>
                  <a:gd name="connsiteY3-152" fmla="*/ 1366559 h 1821535"/>
                  <a:gd name="connsiteX0-153" fmla="*/ 27879 w 1183606"/>
                  <a:gd name="connsiteY0-154" fmla="*/ 1366559 h 1821535"/>
                  <a:gd name="connsiteX1-155" fmla="*/ 1051858 w 1183606"/>
                  <a:gd name="connsiteY1-156" fmla="*/ 0 h 1821535"/>
                  <a:gd name="connsiteX2-157" fmla="*/ 1183606 w 1183606"/>
                  <a:gd name="connsiteY2-158" fmla="*/ 1399370 h 1821535"/>
                  <a:gd name="connsiteX3-159" fmla="*/ 27879 w 1183606"/>
                  <a:gd name="connsiteY3-160" fmla="*/ 1366559 h 1821535"/>
                  <a:gd name="connsiteX0-161" fmla="*/ 27879 w 1183606"/>
                  <a:gd name="connsiteY0-162" fmla="*/ 1366559 h 1937152"/>
                  <a:gd name="connsiteX1-163" fmla="*/ 1051858 w 1183606"/>
                  <a:gd name="connsiteY1-164" fmla="*/ 0 h 1937152"/>
                  <a:gd name="connsiteX2-165" fmla="*/ 1183606 w 1183606"/>
                  <a:gd name="connsiteY2-166" fmla="*/ 1399370 h 1937152"/>
                  <a:gd name="connsiteX3-167" fmla="*/ 27879 w 1183606"/>
                  <a:gd name="connsiteY3-168" fmla="*/ 1366559 h 1937152"/>
                  <a:gd name="connsiteX0-169" fmla="*/ 26392 w 1233640"/>
                  <a:gd name="connsiteY0-170" fmla="*/ 1423506 h 1961284"/>
                  <a:gd name="connsiteX1-171" fmla="*/ 1101892 w 1233640"/>
                  <a:gd name="connsiteY1-172" fmla="*/ 0 h 1961284"/>
                  <a:gd name="connsiteX2-173" fmla="*/ 1233640 w 1233640"/>
                  <a:gd name="connsiteY2-174" fmla="*/ 1399370 h 1961284"/>
                  <a:gd name="connsiteX3-175" fmla="*/ 26392 w 1233640"/>
                  <a:gd name="connsiteY3-176" fmla="*/ 1423506 h 1961284"/>
                  <a:gd name="connsiteX0-177" fmla="*/ 26392 w 1233640"/>
                  <a:gd name="connsiteY0-178" fmla="*/ 1423506 h 1911854"/>
                  <a:gd name="connsiteX1-179" fmla="*/ 1101892 w 1233640"/>
                  <a:gd name="connsiteY1-180" fmla="*/ 0 h 1911854"/>
                  <a:gd name="connsiteX2-181" fmla="*/ 1233640 w 1233640"/>
                  <a:gd name="connsiteY2-182" fmla="*/ 1399370 h 1911854"/>
                  <a:gd name="connsiteX3-183" fmla="*/ 26392 w 1233640"/>
                  <a:gd name="connsiteY3-184" fmla="*/ 1423506 h 1911854"/>
                  <a:gd name="connsiteX0-185" fmla="*/ 27359 w 1200523"/>
                  <a:gd name="connsiteY0-186" fmla="*/ 1419292 h 1910200"/>
                  <a:gd name="connsiteX1-187" fmla="*/ 1068775 w 1200523"/>
                  <a:gd name="connsiteY1-188" fmla="*/ 0 h 1910200"/>
                  <a:gd name="connsiteX2-189" fmla="*/ 1200523 w 1200523"/>
                  <a:gd name="connsiteY2-190" fmla="*/ 1399370 h 1910200"/>
                  <a:gd name="connsiteX3-191" fmla="*/ 27359 w 1200523"/>
                  <a:gd name="connsiteY3-192" fmla="*/ 1419292 h 1910200"/>
                  <a:gd name="connsiteX0-193" fmla="*/ 27359 w 1200523"/>
                  <a:gd name="connsiteY0-194" fmla="*/ 1419292 h 1912152"/>
                  <a:gd name="connsiteX1-195" fmla="*/ 1068775 w 1200523"/>
                  <a:gd name="connsiteY1-196" fmla="*/ 0 h 1912152"/>
                  <a:gd name="connsiteX2-197" fmla="*/ 1200523 w 1200523"/>
                  <a:gd name="connsiteY2-198" fmla="*/ 1399370 h 1912152"/>
                  <a:gd name="connsiteX3-199" fmla="*/ 27359 w 1200523"/>
                  <a:gd name="connsiteY3-200" fmla="*/ 1419292 h 1912152"/>
                  <a:gd name="connsiteX0-201" fmla="*/ 27359 w 1212255"/>
                  <a:gd name="connsiteY0-202" fmla="*/ 1419292 h 1743982"/>
                  <a:gd name="connsiteX1-203" fmla="*/ 1068775 w 1212255"/>
                  <a:gd name="connsiteY1-204" fmla="*/ 0 h 1743982"/>
                  <a:gd name="connsiteX2-205" fmla="*/ 1200523 w 1212255"/>
                  <a:gd name="connsiteY2-206" fmla="*/ 1399370 h 1743982"/>
                  <a:gd name="connsiteX3-207" fmla="*/ 27359 w 1212255"/>
                  <a:gd name="connsiteY3-208" fmla="*/ 1419292 h 1743982"/>
                  <a:gd name="connsiteX0-209" fmla="*/ 27359 w 1204071"/>
                  <a:gd name="connsiteY0-210" fmla="*/ 1419292 h 1765085"/>
                  <a:gd name="connsiteX1-211" fmla="*/ 1068775 w 1204071"/>
                  <a:gd name="connsiteY1-212" fmla="*/ 0 h 1765085"/>
                  <a:gd name="connsiteX2-213" fmla="*/ 1200523 w 1204071"/>
                  <a:gd name="connsiteY2-214" fmla="*/ 1399370 h 1765085"/>
                  <a:gd name="connsiteX3-215" fmla="*/ 27359 w 1204071"/>
                  <a:gd name="connsiteY3-216" fmla="*/ 1419292 h 1765085"/>
                  <a:gd name="connsiteX0-217" fmla="*/ 27359 w 1204592"/>
                  <a:gd name="connsiteY0-218" fmla="*/ 1419292 h 1916190"/>
                  <a:gd name="connsiteX1-219" fmla="*/ 1068775 w 1204592"/>
                  <a:gd name="connsiteY1-220" fmla="*/ 0 h 1916190"/>
                  <a:gd name="connsiteX2-221" fmla="*/ 1200523 w 1204592"/>
                  <a:gd name="connsiteY2-222" fmla="*/ 1399370 h 1916190"/>
                  <a:gd name="connsiteX3-223" fmla="*/ 27359 w 1204592"/>
                  <a:gd name="connsiteY3-224" fmla="*/ 1419292 h 1916190"/>
                  <a:gd name="connsiteX0-225" fmla="*/ 27359 w 1204592"/>
                  <a:gd name="connsiteY0-226" fmla="*/ 1419292 h 1916191"/>
                  <a:gd name="connsiteX1-227" fmla="*/ 1068775 w 1204592"/>
                  <a:gd name="connsiteY1-228" fmla="*/ 0 h 1916191"/>
                  <a:gd name="connsiteX2-229" fmla="*/ 1200523 w 1204592"/>
                  <a:gd name="connsiteY2-230" fmla="*/ 1399370 h 1916191"/>
                  <a:gd name="connsiteX3-231" fmla="*/ 27359 w 1204592"/>
                  <a:gd name="connsiteY3-232" fmla="*/ 1419292 h 191619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204592" h="1916191">
                    <a:moveTo>
                      <a:pt x="27359" y="1419292"/>
                    </a:moveTo>
                    <a:cubicBezTo>
                      <a:pt x="-155111" y="920057"/>
                      <a:pt x="618314" y="252226"/>
                      <a:pt x="1068775" y="0"/>
                    </a:cubicBezTo>
                    <a:cubicBezTo>
                      <a:pt x="671097" y="712708"/>
                      <a:pt x="1128670" y="915073"/>
                      <a:pt x="1200523" y="1399370"/>
                    </a:cubicBezTo>
                    <a:cubicBezTo>
                      <a:pt x="1271953" y="1913073"/>
                      <a:pt x="384070" y="2235785"/>
                      <a:pt x="27359" y="1419292"/>
                    </a:cubicBezTo>
                    <a:close/>
                  </a:path>
                </a:pathLst>
              </a:custGeom>
              <a:solidFill>
                <a:srgbClr val="FB62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泪滴形 5"/>
              <p:cNvSpPr/>
              <p:nvPr/>
            </p:nvSpPr>
            <p:spPr>
              <a:xfrm rot="20700000">
                <a:off x="3530211" y="3714814"/>
                <a:ext cx="1204039" cy="1915802"/>
              </a:xfrm>
              <a:custGeom>
                <a:avLst/>
                <a:gdLst>
                  <a:gd name="connsiteX0" fmla="*/ 0 w 2346853"/>
                  <a:gd name="connsiteY0" fmla="*/ 1173427 h 2346853"/>
                  <a:gd name="connsiteX1" fmla="*/ 1173427 w 2346853"/>
                  <a:gd name="connsiteY1" fmla="*/ 0 h 2346853"/>
                  <a:gd name="connsiteX2" fmla="*/ 2346853 w 2346853"/>
                  <a:gd name="connsiteY2" fmla="*/ 0 h 2346853"/>
                  <a:gd name="connsiteX3" fmla="*/ 2346853 w 2346853"/>
                  <a:gd name="connsiteY3" fmla="*/ 1173427 h 2346853"/>
                  <a:gd name="connsiteX4" fmla="*/ 1173426 w 2346853"/>
                  <a:gd name="connsiteY4" fmla="*/ 2346854 h 2346853"/>
                  <a:gd name="connsiteX5" fmla="*/ -1 w 2346853"/>
                  <a:gd name="connsiteY5" fmla="*/ 1173427 h 2346853"/>
                  <a:gd name="connsiteX6" fmla="*/ 0 w 2346853"/>
                  <a:gd name="connsiteY6" fmla="*/ 1173427 h 2346853"/>
                  <a:gd name="connsiteX0-1" fmla="*/ 1 w 2649212"/>
                  <a:gd name="connsiteY0-2" fmla="*/ 1173427 h 1677151"/>
                  <a:gd name="connsiteX1-3" fmla="*/ 1173428 w 2649212"/>
                  <a:gd name="connsiteY1-4" fmla="*/ 0 h 1677151"/>
                  <a:gd name="connsiteX2-5" fmla="*/ 2346854 w 2649212"/>
                  <a:gd name="connsiteY2-6" fmla="*/ 0 h 1677151"/>
                  <a:gd name="connsiteX3-7" fmla="*/ 2346854 w 2649212"/>
                  <a:gd name="connsiteY3-8" fmla="*/ 1173427 h 1677151"/>
                  <a:gd name="connsiteX4-9" fmla="*/ 2366086 w 2649212"/>
                  <a:gd name="connsiteY4-10" fmla="*/ 1659035 h 1677151"/>
                  <a:gd name="connsiteX5-11" fmla="*/ 0 w 2649212"/>
                  <a:gd name="connsiteY5-12" fmla="*/ 1173427 h 1677151"/>
                  <a:gd name="connsiteX6-13" fmla="*/ 1 w 2649212"/>
                  <a:gd name="connsiteY6-14" fmla="*/ 1173427 h 1677151"/>
                  <a:gd name="connsiteX0-15" fmla="*/ 1364175 w 2649212"/>
                  <a:gd name="connsiteY0-16" fmla="*/ 1356129 h 1677151"/>
                  <a:gd name="connsiteX1-17" fmla="*/ 1173428 w 2649212"/>
                  <a:gd name="connsiteY1-18" fmla="*/ 0 h 1677151"/>
                  <a:gd name="connsiteX2-19" fmla="*/ 2346854 w 2649212"/>
                  <a:gd name="connsiteY2-20" fmla="*/ 0 h 1677151"/>
                  <a:gd name="connsiteX3-21" fmla="*/ 2346854 w 2649212"/>
                  <a:gd name="connsiteY3-22" fmla="*/ 1173427 h 1677151"/>
                  <a:gd name="connsiteX4-23" fmla="*/ 2366086 w 2649212"/>
                  <a:gd name="connsiteY4-24" fmla="*/ 1659035 h 1677151"/>
                  <a:gd name="connsiteX5-25" fmla="*/ 0 w 2649212"/>
                  <a:gd name="connsiteY5-26" fmla="*/ 1173427 h 1677151"/>
                  <a:gd name="connsiteX6-27" fmla="*/ 1364175 w 2649212"/>
                  <a:gd name="connsiteY6-28" fmla="*/ 1356129 h 1677151"/>
                  <a:gd name="connsiteX0-29" fmla="*/ 436467 w 1721504"/>
                  <a:gd name="connsiteY0-30" fmla="*/ 1356129 h 1677151"/>
                  <a:gd name="connsiteX1-31" fmla="*/ 245720 w 1721504"/>
                  <a:gd name="connsiteY1-32" fmla="*/ 0 h 1677151"/>
                  <a:gd name="connsiteX2-33" fmla="*/ 1419146 w 1721504"/>
                  <a:gd name="connsiteY2-34" fmla="*/ 0 h 1677151"/>
                  <a:gd name="connsiteX3-35" fmla="*/ 1419146 w 1721504"/>
                  <a:gd name="connsiteY3-36" fmla="*/ 1173427 h 1677151"/>
                  <a:gd name="connsiteX4-37" fmla="*/ 1438378 w 1721504"/>
                  <a:gd name="connsiteY4-38" fmla="*/ 1659035 h 1677151"/>
                  <a:gd name="connsiteX5-39" fmla="*/ 436467 w 1721504"/>
                  <a:gd name="connsiteY5-40" fmla="*/ 1356129 h 1677151"/>
                  <a:gd name="connsiteX0-41" fmla="*/ 10 w 1285047"/>
                  <a:gd name="connsiteY0-42" fmla="*/ 1356129 h 1677151"/>
                  <a:gd name="connsiteX1-43" fmla="*/ 982689 w 1285047"/>
                  <a:gd name="connsiteY1-44" fmla="*/ 0 h 1677151"/>
                  <a:gd name="connsiteX2-45" fmla="*/ 982689 w 1285047"/>
                  <a:gd name="connsiteY2-46" fmla="*/ 1173427 h 1677151"/>
                  <a:gd name="connsiteX3-47" fmla="*/ 1001921 w 1285047"/>
                  <a:gd name="connsiteY3-48" fmla="*/ 1659035 h 1677151"/>
                  <a:gd name="connsiteX4-49" fmla="*/ 10 w 1285047"/>
                  <a:gd name="connsiteY4-50" fmla="*/ 1356129 h 1677151"/>
                  <a:gd name="connsiteX0-51" fmla="*/ 10 w 1317518"/>
                  <a:gd name="connsiteY0-52" fmla="*/ 1356129 h 1666409"/>
                  <a:gd name="connsiteX1-53" fmla="*/ 982689 w 1317518"/>
                  <a:gd name="connsiteY1-54" fmla="*/ 0 h 1666409"/>
                  <a:gd name="connsiteX2-55" fmla="*/ 1099163 w 1317518"/>
                  <a:gd name="connsiteY2-56" fmla="*/ 1060538 h 1666409"/>
                  <a:gd name="connsiteX3-57" fmla="*/ 1001921 w 1317518"/>
                  <a:gd name="connsiteY3-58" fmla="*/ 1659035 h 1666409"/>
                  <a:gd name="connsiteX4-59" fmla="*/ 10 w 1317518"/>
                  <a:gd name="connsiteY4-60" fmla="*/ 1356129 h 1666409"/>
                  <a:gd name="connsiteX0-61" fmla="*/ 10 w 1233542"/>
                  <a:gd name="connsiteY0-62" fmla="*/ 1356129 h 1774457"/>
                  <a:gd name="connsiteX1-63" fmla="*/ 982689 w 1233542"/>
                  <a:gd name="connsiteY1-64" fmla="*/ 0 h 1774457"/>
                  <a:gd name="connsiteX2-65" fmla="*/ 1099163 w 1233542"/>
                  <a:gd name="connsiteY2-66" fmla="*/ 1060538 h 1774457"/>
                  <a:gd name="connsiteX3-67" fmla="*/ 872013 w 1233542"/>
                  <a:gd name="connsiteY3-68" fmla="*/ 1770924 h 1774457"/>
                  <a:gd name="connsiteX4-69" fmla="*/ 10 w 1233542"/>
                  <a:gd name="connsiteY4-70" fmla="*/ 1356129 h 1774457"/>
                  <a:gd name="connsiteX0-71" fmla="*/ 2347 w 1235879"/>
                  <a:gd name="connsiteY0-72" fmla="*/ 1356129 h 1838493"/>
                  <a:gd name="connsiteX1-73" fmla="*/ 985026 w 1235879"/>
                  <a:gd name="connsiteY1-74" fmla="*/ 0 h 1838493"/>
                  <a:gd name="connsiteX2-75" fmla="*/ 1101500 w 1235879"/>
                  <a:gd name="connsiteY2-76" fmla="*/ 1060538 h 1838493"/>
                  <a:gd name="connsiteX3-77" fmla="*/ 874350 w 1235879"/>
                  <a:gd name="connsiteY3-78" fmla="*/ 1770924 h 1838493"/>
                  <a:gd name="connsiteX4-79" fmla="*/ 2347 w 1235879"/>
                  <a:gd name="connsiteY4-80" fmla="*/ 1356129 h 1838493"/>
                  <a:gd name="connsiteX0-81" fmla="*/ 10 w 1099163"/>
                  <a:gd name="connsiteY0-82" fmla="*/ 1356129 h 1416415"/>
                  <a:gd name="connsiteX1-83" fmla="*/ 982689 w 1099163"/>
                  <a:gd name="connsiteY1-84" fmla="*/ 0 h 1416415"/>
                  <a:gd name="connsiteX2-85" fmla="*/ 1099163 w 1099163"/>
                  <a:gd name="connsiteY2-86" fmla="*/ 1060538 h 1416415"/>
                  <a:gd name="connsiteX3-87" fmla="*/ 10 w 1099163"/>
                  <a:gd name="connsiteY3-88" fmla="*/ 1356129 h 1416415"/>
                  <a:gd name="connsiteX0-89" fmla="*/ 10 w 1198249"/>
                  <a:gd name="connsiteY0-90" fmla="*/ 1356129 h 1568283"/>
                  <a:gd name="connsiteX1-91" fmla="*/ 982689 w 1198249"/>
                  <a:gd name="connsiteY1-92" fmla="*/ 0 h 1568283"/>
                  <a:gd name="connsiteX2-93" fmla="*/ 1198249 w 1198249"/>
                  <a:gd name="connsiteY2-94" fmla="*/ 1452892 h 1568283"/>
                  <a:gd name="connsiteX3-95" fmla="*/ 10 w 1198249"/>
                  <a:gd name="connsiteY3-96" fmla="*/ 1356129 h 1568283"/>
                  <a:gd name="connsiteX0-97" fmla="*/ 10 w 1198249"/>
                  <a:gd name="connsiteY0-98" fmla="*/ 1356129 h 1568283"/>
                  <a:gd name="connsiteX1-99" fmla="*/ 982689 w 1198249"/>
                  <a:gd name="connsiteY1-100" fmla="*/ 0 h 1568283"/>
                  <a:gd name="connsiteX2-101" fmla="*/ 1198249 w 1198249"/>
                  <a:gd name="connsiteY2-102" fmla="*/ 1452892 h 1568283"/>
                  <a:gd name="connsiteX3-103" fmla="*/ 10 w 1198249"/>
                  <a:gd name="connsiteY3-104" fmla="*/ 1356129 h 1568283"/>
                  <a:gd name="connsiteX0-105" fmla="*/ 9 w 1198248"/>
                  <a:gd name="connsiteY0-106" fmla="*/ 1366559 h 1578713"/>
                  <a:gd name="connsiteX1-107" fmla="*/ 1023988 w 1198248"/>
                  <a:gd name="connsiteY1-108" fmla="*/ 0 h 1578713"/>
                  <a:gd name="connsiteX2-109" fmla="*/ 1198248 w 1198248"/>
                  <a:gd name="connsiteY2-110" fmla="*/ 1463322 h 1578713"/>
                  <a:gd name="connsiteX3-111" fmla="*/ 9 w 1198248"/>
                  <a:gd name="connsiteY3-112" fmla="*/ 1366559 h 1578713"/>
                  <a:gd name="connsiteX0-113" fmla="*/ 9 w 1198248"/>
                  <a:gd name="connsiteY0-114" fmla="*/ 1366559 h 1578713"/>
                  <a:gd name="connsiteX1-115" fmla="*/ 1023988 w 1198248"/>
                  <a:gd name="connsiteY1-116" fmla="*/ 0 h 1578713"/>
                  <a:gd name="connsiteX2-117" fmla="*/ 1198248 w 1198248"/>
                  <a:gd name="connsiteY2-118" fmla="*/ 1463322 h 1578713"/>
                  <a:gd name="connsiteX3-119" fmla="*/ 9 w 1198248"/>
                  <a:gd name="connsiteY3-120" fmla="*/ 1366559 h 1578713"/>
                  <a:gd name="connsiteX0-121" fmla="*/ 9 w 1211681"/>
                  <a:gd name="connsiteY0-122" fmla="*/ 1366559 h 1579413"/>
                  <a:gd name="connsiteX1-123" fmla="*/ 1023988 w 1211681"/>
                  <a:gd name="connsiteY1-124" fmla="*/ 0 h 1579413"/>
                  <a:gd name="connsiteX2-125" fmla="*/ 1211681 w 1211681"/>
                  <a:gd name="connsiteY2-126" fmla="*/ 1464323 h 1579413"/>
                  <a:gd name="connsiteX3-127" fmla="*/ 9 w 1211681"/>
                  <a:gd name="connsiteY3-128" fmla="*/ 1366559 h 1579413"/>
                  <a:gd name="connsiteX0-129" fmla="*/ 9 w 1211681"/>
                  <a:gd name="connsiteY0-130" fmla="*/ 1366559 h 1868151"/>
                  <a:gd name="connsiteX1-131" fmla="*/ 1023988 w 1211681"/>
                  <a:gd name="connsiteY1-132" fmla="*/ 0 h 1868151"/>
                  <a:gd name="connsiteX2-133" fmla="*/ 1211681 w 1211681"/>
                  <a:gd name="connsiteY2-134" fmla="*/ 1464323 h 1868151"/>
                  <a:gd name="connsiteX3-135" fmla="*/ 9 w 1211681"/>
                  <a:gd name="connsiteY3-136" fmla="*/ 1366559 h 1868151"/>
                  <a:gd name="connsiteX0-137" fmla="*/ 9 w 1155736"/>
                  <a:gd name="connsiteY0-138" fmla="*/ 1366559 h 1821535"/>
                  <a:gd name="connsiteX1-139" fmla="*/ 1023988 w 1155736"/>
                  <a:gd name="connsiteY1-140" fmla="*/ 0 h 1821535"/>
                  <a:gd name="connsiteX2-141" fmla="*/ 1155736 w 1155736"/>
                  <a:gd name="connsiteY2-142" fmla="*/ 1399370 h 1821535"/>
                  <a:gd name="connsiteX3-143" fmla="*/ 9 w 1155736"/>
                  <a:gd name="connsiteY3-144" fmla="*/ 1366559 h 1821535"/>
                  <a:gd name="connsiteX0-145" fmla="*/ 21347 w 1177074"/>
                  <a:gd name="connsiteY0-146" fmla="*/ 1366559 h 1821535"/>
                  <a:gd name="connsiteX1-147" fmla="*/ 1045326 w 1177074"/>
                  <a:gd name="connsiteY1-148" fmla="*/ 0 h 1821535"/>
                  <a:gd name="connsiteX2-149" fmla="*/ 1177074 w 1177074"/>
                  <a:gd name="connsiteY2-150" fmla="*/ 1399370 h 1821535"/>
                  <a:gd name="connsiteX3-151" fmla="*/ 21347 w 1177074"/>
                  <a:gd name="connsiteY3-152" fmla="*/ 1366559 h 1821535"/>
                  <a:gd name="connsiteX0-153" fmla="*/ 27879 w 1183606"/>
                  <a:gd name="connsiteY0-154" fmla="*/ 1366559 h 1821535"/>
                  <a:gd name="connsiteX1-155" fmla="*/ 1051858 w 1183606"/>
                  <a:gd name="connsiteY1-156" fmla="*/ 0 h 1821535"/>
                  <a:gd name="connsiteX2-157" fmla="*/ 1183606 w 1183606"/>
                  <a:gd name="connsiteY2-158" fmla="*/ 1399370 h 1821535"/>
                  <a:gd name="connsiteX3-159" fmla="*/ 27879 w 1183606"/>
                  <a:gd name="connsiteY3-160" fmla="*/ 1366559 h 1821535"/>
                  <a:gd name="connsiteX0-161" fmla="*/ 27879 w 1183606"/>
                  <a:gd name="connsiteY0-162" fmla="*/ 1366559 h 1937152"/>
                  <a:gd name="connsiteX1-163" fmla="*/ 1051858 w 1183606"/>
                  <a:gd name="connsiteY1-164" fmla="*/ 0 h 1937152"/>
                  <a:gd name="connsiteX2-165" fmla="*/ 1183606 w 1183606"/>
                  <a:gd name="connsiteY2-166" fmla="*/ 1399370 h 1937152"/>
                  <a:gd name="connsiteX3-167" fmla="*/ 27879 w 1183606"/>
                  <a:gd name="connsiteY3-168" fmla="*/ 1366559 h 1937152"/>
                  <a:gd name="connsiteX0-169" fmla="*/ 26392 w 1233640"/>
                  <a:gd name="connsiteY0-170" fmla="*/ 1423506 h 1961284"/>
                  <a:gd name="connsiteX1-171" fmla="*/ 1101892 w 1233640"/>
                  <a:gd name="connsiteY1-172" fmla="*/ 0 h 1961284"/>
                  <a:gd name="connsiteX2-173" fmla="*/ 1233640 w 1233640"/>
                  <a:gd name="connsiteY2-174" fmla="*/ 1399370 h 1961284"/>
                  <a:gd name="connsiteX3-175" fmla="*/ 26392 w 1233640"/>
                  <a:gd name="connsiteY3-176" fmla="*/ 1423506 h 1961284"/>
                  <a:gd name="connsiteX0-177" fmla="*/ 26392 w 1233640"/>
                  <a:gd name="connsiteY0-178" fmla="*/ 1423506 h 1911854"/>
                  <a:gd name="connsiteX1-179" fmla="*/ 1101892 w 1233640"/>
                  <a:gd name="connsiteY1-180" fmla="*/ 0 h 1911854"/>
                  <a:gd name="connsiteX2-181" fmla="*/ 1233640 w 1233640"/>
                  <a:gd name="connsiteY2-182" fmla="*/ 1399370 h 1911854"/>
                  <a:gd name="connsiteX3-183" fmla="*/ 26392 w 1233640"/>
                  <a:gd name="connsiteY3-184" fmla="*/ 1423506 h 1911854"/>
                  <a:gd name="connsiteX0-185" fmla="*/ 27359 w 1200523"/>
                  <a:gd name="connsiteY0-186" fmla="*/ 1419292 h 1910200"/>
                  <a:gd name="connsiteX1-187" fmla="*/ 1068775 w 1200523"/>
                  <a:gd name="connsiteY1-188" fmla="*/ 0 h 1910200"/>
                  <a:gd name="connsiteX2-189" fmla="*/ 1200523 w 1200523"/>
                  <a:gd name="connsiteY2-190" fmla="*/ 1399370 h 1910200"/>
                  <a:gd name="connsiteX3-191" fmla="*/ 27359 w 1200523"/>
                  <a:gd name="connsiteY3-192" fmla="*/ 1419292 h 1910200"/>
                  <a:gd name="connsiteX0-193" fmla="*/ 27359 w 1200523"/>
                  <a:gd name="connsiteY0-194" fmla="*/ 1419292 h 1912152"/>
                  <a:gd name="connsiteX1-195" fmla="*/ 1068775 w 1200523"/>
                  <a:gd name="connsiteY1-196" fmla="*/ 0 h 1912152"/>
                  <a:gd name="connsiteX2-197" fmla="*/ 1200523 w 1200523"/>
                  <a:gd name="connsiteY2-198" fmla="*/ 1399370 h 1912152"/>
                  <a:gd name="connsiteX3-199" fmla="*/ 27359 w 1200523"/>
                  <a:gd name="connsiteY3-200" fmla="*/ 1419292 h 1912152"/>
                  <a:gd name="connsiteX0-201" fmla="*/ 27359 w 1212255"/>
                  <a:gd name="connsiteY0-202" fmla="*/ 1419292 h 1743982"/>
                  <a:gd name="connsiteX1-203" fmla="*/ 1068775 w 1212255"/>
                  <a:gd name="connsiteY1-204" fmla="*/ 0 h 1743982"/>
                  <a:gd name="connsiteX2-205" fmla="*/ 1200523 w 1212255"/>
                  <a:gd name="connsiteY2-206" fmla="*/ 1399370 h 1743982"/>
                  <a:gd name="connsiteX3-207" fmla="*/ 27359 w 1212255"/>
                  <a:gd name="connsiteY3-208" fmla="*/ 1419292 h 1743982"/>
                  <a:gd name="connsiteX0-209" fmla="*/ 27359 w 1204071"/>
                  <a:gd name="connsiteY0-210" fmla="*/ 1419292 h 1765085"/>
                  <a:gd name="connsiteX1-211" fmla="*/ 1068775 w 1204071"/>
                  <a:gd name="connsiteY1-212" fmla="*/ 0 h 1765085"/>
                  <a:gd name="connsiteX2-213" fmla="*/ 1200523 w 1204071"/>
                  <a:gd name="connsiteY2-214" fmla="*/ 1399370 h 1765085"/>
                  <a:gd name="connsiteX3-215" fmla="*/ 27359 w 1204071"/>
                  <a:gd name="connsiteY3-216" fmla="*/ 1419292 h 1765085"/>
                  <a:gd name="connsiteX0-217" fmla="*/ 27359 w 1204592"/>
                  <a:gd name="connsiteY0-218" fmla="*/ 1419292 h 1916190"/>
                  <a:gd name="connsiteX1-219" fmla="*/ 1068775 w 1204592"/>
                  <a:gd name="connsiteY1-220" fmla="*/ 0 h 1916190"/>
                  <a:gd name="connsiteX2-221" fmla="*/ 1200523 w 1204592"/>
                  <a:gd name="connsiteY2-222" fmla="*/ 1399370 h 1916190"/>
                  <a:gd name="connsiteX3-223" fmla="*/ 27359 w 1204592"/>
                  <a:gd name="connsiteY3-224" fmla="*/ 1419292 h 1916190"/>
                  <a:gd name="connsiteX0-225" fmla="*/ 27359 w 1204592"/>
                  <a:gd name="connsiteY0-226" fmla="*/ 1419292 h 1916191"/>
                  <a:gd name="connsiteX1-227" fmla="*/ 1068775 w 1204592"/>
                  <a:gd name="connsiteY1-228" fmla="*/ 0 h 1916191"/>
                  <a:gd name="connsiteX2-229" fmla="*/ 1200523 w 1204592"/>
                  <a:gd name="connsiteY2-230" fmla="*/ 1399370 h 1916191"/>
                  <a:gd name="connsiteX3-231" fmla="*/ 27359 w 1204592"/>
                  <a:gd name="connsiteY3-232" fmla="*/ 1419292 h 191619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204592" h="1916191">
                    <a:moveTo>
                      <a:pt x="27359" y="1419292"/>
                    </a:moveTo>
                    <a:cubicBezTo>
                      <a:pt x="-155111" y="920057"/>
                      <a:pt x="618314" y="252226"/>
                      <a:pt x="1068775" y="0"/>
                    </a:cubicBezTo>
                    <a:cubicBezTo>
                      <a:pt x="671097" y="712708"/>
                      <a:pt x="1128670" y="915073"/>
                      <a:pt x="1200523" y="1399370"/>
                    </a:cubicBezTo>
                    <a:cubicBezTo>
                      <a:pt x="1271953" y="1913073"/>
                      <a:pt x="384070" y="2235785"/>
                      <a:pt x="27359" y="1419292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4148818" y="3351943"/>
                <a:ext cx="439073" cy="440908"/>
              </a:xfrm>
              <a:prstGeom prst="ellipse">
                <a:avLst/>
              </a:prstGeom>
              <a:solidFill>
                <a:srgbClr val="0173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3" name="Freeform 198"/>
            <p:cNvSpPr>
              <a:spLocks noEditPoints="1"/>
            </p:cNvSpPr>
            <p:nvPr/>
          </p:nvSpPr>
          <p:spPr bwMode="auto">
            <a:xfrm>
              <a:off x="6585928" y="2842717"/>
              <a:ext cx="405237" cy="238012"/>
            </a:xfrm>
            <a:custGeom>
              <a:avLst/>
              <a:gdLst>
                <a:gd name="T0" fmla="*/ 56 w 224"/>
                <a:gd name="T1" fmla="*/ 0 h 131"/>
                <a:gd name="T2" fmla="*/ 172 w 224"/>
                <a:gd name="T3" fmla="*/ 0 h 131"/>
                <a:gd name="T4" fmla="*/ 224 w 224"/>
                <a:gd name="T5" fmla="*/ 73 h 131"/>
                <a:gd name="T6" fmla="*/ 211 w 224"/>
                <a:gd name="T7" fmla="*/ 73 h 131"/>
                <a:gd name="T8" fmla="*/ 211 w 224"/>
                <a:gd name="T9" fmla="*/ 118 h 131"/>
                <a:gd name="T10" fmla="*/ 224 w 224"/>
                <a:gd name="T11" fmla="*/ 118 h 131"/>
                <a:gd name="T12" fmla="*/ 224 w 224"/>
                <a:gd name="T13" fmla="*/ 131 h 131"/>
                <a:gd name="T14" fmla="*/ 0 w 224"/>
                <a:gd name="T15" fmla="*/ 131 h 131"/>
                <a:gd name="T16" fmla="*/ 0 w 224"/>
                <a:gd name="T17" fmla="*/ 118 h 131"/>
                <a:gd name="T18" fmla="*/ 17 w 224"/>
                <a:gd name="T19" fmla="*/ 118 h 131"/>
                <a:gd name="T20" fmla="*/ 17 w 224"/>
                <a:gd name="T21" fmla="*/ 80 h 131"/>
                <a:gd name="T22" fmla="*/ 6 w 224"/>
                <a:gd name="T23" fmla="*/ 80 h 131"/>
                <a:gd name="T24" fmla="*/ 0 w 224"/>
                <a:gd name="T25" fmla="*/ 67 h 131"/>
                <a:gd name="T26" fmla="*/ 56 w 224"/>
                <a:gd name="T27" fmla="*/ 0 h 131"/>
                <a:gd name="T28" fmla="*/ 56 w 224"/>
                <a:gd name="T29" fmla="*/ 0 h 131"/>
                <a:gd name="T30" fmla="*/ 194 w 224"/>
                <a:gd name="T31" fmla="*/ 118 h 131"/>
                <a:gd name="T32" fmla="*/ 194 w 224"/>
                <a:gd name="T33" fmla="*/ 73 h 131"/>
                <a:gd name="T34" fmla="*/ 129 w 224"/>
                <a:gd name="T35" fmla="*/ 73 h 131"/>
                <a:gd name="T36" fmla="*/ 129 w 224"/>
                <a:gd name="T37" fmla="*/ 118 h 131"/>
                <a:gd name="T38" fmla="*/ 138 w 224"/>
                <a:gd name="T39" fmla="*/ 118 h 131"/>
                <a:gd name="T40" fmla="*/ 138 w 224"/>
                <a:gd name="T41" fmla="*/ 77 h 131"/>
                <a:gd name="T42" fmla="*/ 163 w 224"/>
                <a:gd name="T43" fmla="*/ 77 h 131"/>
                <a:gd name="T44" fmla="*/ 163 w 224"/>
                <a:gd name="T45" fmla="*/ 118 h 131"/>
                <a:gd name="T46" fmla="*/ 194 w 224"/>
                <a:gd name="T47" fmla="*/ 118 h 131"/>
                <a:gd name="T48" fmla="*/ 194 w 224"/>
                <a:gd name="T49" fmla="*/ 118 h 131"/>
                <a:gd name="T50" fmla="*/ 112 w 224"/>
                <a:gd name="T51" fmla="*/ 118 h 131"/>
                <a:gd name="T52" fmla="*/ 112 w 224"/>
                <a:gd name="T53" fmla="*/ 73 h 131"/>
                <a:gd name="T54" fmla="*/ 107 w 224"/>
                <a:gd name="T55" fmla="*/ 73 h 131"/>
                <a:gd name="T56" fmla="*/ 64 w 224"/>
                <a:gd name="T57" fmla="*/ 13 h 131"/>
                <a:gd name="T58" fmla="*/ 23 w 224"/>
                <a:gd name="T59" fmla="*/ 62 h 131"/>
                <a:gd name="T60" fmla="*/ 25 w 224"/>
                <a:gd name="T61" fmla="*/ 62 h 131"/>
                <a:gd name="T62" fmla="*/ 34 w 224"/>
                <a:gd name="T63" fmla="*/ 62 h 131"/>
                <a:gd name="T64" fmla="*/ 34 w 224"/>
                <a:gd name="T65" fmla="*/ 118 h 131"/>
                <a:gd name="T66" fmla="*/ 112 w 224"/>
                <a:gd name="T67" fmla="*/ 118 h 131"/>
                <a:gd name="T68" fmla="*/ 112 w 224"/>
                <a:gd name="T69" fmla="*/ 118 h 131"/>
                <a:gd name="T70" fmla="*/ 56 w 224"/>
                <a:gd name="T71" fmla="*/ 71 h 131"/>
                <a:gd name="T72" fmla="*/ 56 w 224"/>
                <a:gd name="T73" fmla="*/ 103 h 131"/>
                <a:gd name="T74" fmla="*/ 77 w 224"/>
                <a:gd name="T75" fmla="*/ 103 h 131"/>
                <a:gd name="T76" fmla="*/ 77 w 224"/>
                <a:gd name="T77" fmla="*/ 71 h 131"/>
                <a:gd name="T78" fmla="*/ 56 w 224"/>
                <a:gd name="T79" fmla="*/ 7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4" h="131">
                  <a:moveTo>
                    <a:pt x="56" y="0"/>
                  </a:moveTo>
                  <a:lnTo>
                    <a:pt x="172" y="0"/>
                  </a:lnTo>
                  <a:lnTo>
                    <a:pt x="224" y="73"/>
                  </a:lnTo>
                  <a:lnTo>
                    <a:pt x="211" y="73"/>
                  </a:lnTo>
                  <a:lnTo>
                    <a:pt x="211" y="118"/>
                  </a:lnTo>
                  <a:lnTo>
                    <a:pt x="224" y="118"/>
                  </a:lnTo>
                  <a:lnTo>
                    <a:pt x="224" y="131"/>
                  </a:lnTo>
                  <a:lnTo>
                    <a:pt x="0" y="131"/>
                  </a:lnTo>
                  <a:lnTo>
                    <a:pt x="0" y="118"/>
                  </a:lnTo>
                  <a:lnTo>
                    <a:pt x="17" y="118"/>
                  </a:lnTo>
                  <a:lnTo>
                    <a:pt x="17" y="80"/>
                  </a:lnTo>
                  <a:lnTo>
                    <a:pt x="6" y="80"/>
                  </a:lnTo>
                  <a:lnTo>
                    <a:pt x="0" y="67"/>
                  </a:lnTo>
                  <a:lnTo>
                    <a:pt x="56" y="0"/>
                  </a:lnTo>
                  <a:lnTo>
                    <a:pt x="56" y="0"/>
                  </a:lnTo>
                  <a:close/>
                  <a:moveTo>
                    <a:pt x="194" y="118"/>
                  </a:moveTo>
                  <a:lnTo>
                    <a:pt x="194" y="73"/>
                  </a:lnTo>
                  <a:lnTo>
                    <a:pt x="129" y="73"/>
                  </a:lnTo>
                  <a:lnTo>
                    <a:pt x="129" y="118"/>
                  </a:lnTo>
                  <a:lnTo>
                    <a:pt x="138" y="118"/>
                  </a:lnTo>
                  <a:lnTo>
                    <a:pt x="138" y="77"/>
                  </a:lnTo>
                  <a:lnTo>
                    <a:pt x="163" y="77"/>
                  </a:lnTo>
                  <a:lnTo>
                    <a:pt x="163" y="118"/>
                  </a:lnTo>
                  <a:lnTo>
                    <a:pt x="194" y="118"/>
                  </a:lnTo>
                  <a:lnTo>
                    <a:pt x="194" y="118"/>
                  </a:lnTo>
                  <a:close/>
                  <a:moveTo>
                    <a:pt x="112" y="118"/>
                  </a:moveTo>
                  <a:lnTo>
                    <a:pt x="112" y="73"/>
                  </a:lnTo>
                  <a:lnTo>
                    <a:pt x="107" y="73"/>
                  </a:lnTo>
                  <a:lnTo>
                    <a:pt x="64" y="13"/>
                  </a:lnTo>
                  <a:lnTo>
                    <a:pt x="23" y="62"/>
                  </a:lnTo>
                  <a:lnTo>
                    <a:pt x="25" y="62"/>
                  </a:lnTo>
                  <a:lnTo>
                    <a:pt x="34" y="62"/>
                  </a:lnTo>
                  <a:lnTo>
                    <a:pt x="34" y="118"/>
                  </a:lnTo>
                  <a:lnTo>
                    <a:pt x="112" y="118"/>
                  </a:lnTo>
                  <a:lnTo>
                    <a:pt x="112" y="118"/>
                  </a:lnTo>
                  <a:close/>
                  <a:moveTo>
                    <a:pt x="56" y="71"/>
                  </a:moveTo>
                  <a:lnTo>
                    <a:pt x="56" y="103"/>
                  </a:lnTo>
                  <a:lnTo>
                    <a:pt x="77" y="103"/>
                  </a:lnTo>
                  <a:lnTo>
                    <a:pt x="77" y="71"/>
                  </a:lnTo>
                  <a:lnTo>
                    <a:pt x="56" y="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4" name="Freeform 174"/>
            <p:cNvSpPr>
              <a:spLocks noEditPoints="1"/>
            </p:cNvSpPr>
            <p:nvPr/>
          </p:nvSpPr>
          <p:spPr bwMode="auto">
            <a:xfrm>
              <a:off x="5522182" y="2179319"/>
              <a:ext cx="336008" cy="319039"/>
            </a:xfrm>
            <a:custGeom>
              <a:avLst/>
              <a:gdLst>
                <a:gd name="T0" fmla="*/ 89 w 93"/>
                <a:gd name="T1" fmla="*/ 0 h 88"/>
                <a:gd name="T2" fmla="*/ 93 w 93"/>
                <a:gd name="T3" fmla="*/ 5 h 88"/>
                <a:gd name="T4" fmla="*/ 93 w 93"/>
                <a:gd name="T5" fmla="*/ 74 h 88"/>
                <a:gd name="T6" fmla="*/ 81 w 93"/>
                <a:gd name="T7" fmla="*/ 74 h 88"/>
                <a:gd name="T8" fmla="*/ 82 w 93"/>
                <a:gd name="T9" fmla="*/ 65 h 88"/>
                <a:gd name="T10" fmla="*/ 84 w 93"/>
                <a:gd name="T11" fmla="*/ 10 h 88"/>
                <a:gd name="T12" fmla="*/ 10 w 93"/>
                <a:gd name="T13" fmla="*/ 65 h 88"/>
                <a:gd name="T14" fmla="*/ 48 w 93"/>
                <a:gd name="T15" fmla="*/ 72 h 88"/>
                <a:gd name="T16" fmla="*/ 5 w 93"/>
                <a:gd name="T17" fmla="*/ 74 h 88"/>
                <a:gd name="T18" fmla="*/ 0 w 93"/>
                <a:gd name="T19" fmla="*/ 69 h 88"/>
                <a:gd name="T20" fmla="*/ 0 w 93"/>
                <a:gd name="T21" fmla="*/ 0 h 88"/>
                <a:gd name="T22" fmla="*/ 64 w 93"/>
                <a:gd name="T23" fmla="*/ 51 h 88"/>
                <a:gd name="T24" fmla="*/ 55 w 93"/>
                <a:gd name="T25" fmla="*/ 71 h 88"/>
                <a:gd name="T26" fmla="*/ 57 w 93"/>
                <a:gd name="T27" fmla="*/ 82 h 88"/>
                <a:gd name="T28" fmla="*/ 64 w 93"/>
                <a:gd name="T29" fmla="*/ 78 h 88"/>
                <a:gd name="T30" fmla="*/ 72 w 93"/>
                <a:gd name="T31" fmla="*/ 84 h 88"/>
                <a:gd name="T32" fmla="*/ 74 w 93"/>
                <a:gd name="T33" fmla="*/ 71 h 88"/>
                <a:gd name="T34" fmla="*/ 64 w 93"/>
                <a:gd name="T35" fmla="*/ 51 h 88"/>
                <a:gd name="T36" fmla="*/ 64 w 93"/>
                <a:gd name="T37" fmla="*/ 69 h 88"/>
                <a:gd name="T38" fmla="*/ 64 w 93"/>
                <a:gd name="T39" fmla="*/ 72 h 88"/>
                <a:gd name="T40" fmla="*/ 62 w 93"/>
                <a:gd name="T41" fmla="*/ 55 h 88"/>
                <a:gd name="T42" fmla="*/ 71 w 93"/>
                <a:gd name="T43" fmla="*/ 64 h 88"/>
                <a:gd name="T44" fmla="*/ 62 w 93"/>
                <a:gd name="T45" fmla="*/ 55 h 88"/>
                <a:gd name="T46" fmla="*/ 18 w 93"/>
                <a:gd name="T47" fmla="*/ 46 h 88"/>
                <a:gd name="T48" fmla="*/ 77 w 93"/>
                <a:gd name="T49" fmla="*/ 41 h 88"/>
                <a:gd name="T50" fmla="*/ 47 w 93"/>
                <a:gd name="T51" fmla="*/ 29 h 88"/>
                <a:gd name="T52" fmla="*/ 77 w 93"/>
                <a:gd name="T53" fmla="*/ 34 h 88"/>
                <a:gd name="T54" fmla="*/ 47 w 93"/>
                <a:gd name="T55" fmla="*/ 29 h 88"/>
                <a:gd name="T56" fmla="*/ 47 w 93"/>
                <a:gd name="T57" fmla="*/ 22 h 88"/>
                <a:gd name="T58" fmla="*/ 77 w 93"/>
                <a:gd name="T59" fmla="*/ 17 h 88"/>
                <a:gd name="T60" fmla="*/ 18 w 93"/>
                <a:gd name="T61" fmla="*/ 17 h 88"/>
                <a:gd name="T62" fmla="*/ 40 w 93"/>
                <a:gd name="T63" fmla="*/ 35 h 88"/>
                <a:gd name="T64" fmla="*/ 18 w 93"/>
                <a:gd name="T65" fmla="*/ 1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3" h="88">
                  <a:moveTo>
                    <a:pt x="5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3" y="69"/>
                    <a:pt x="93" y="69"/>
                    <a:pt x="93" y="69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1" y="69"/>
                    <a:pt x="82" y="67"/>
                    <a:pt x="82" y="65"/>
                  </a:cubicBezTo>
                  <a:cubicBezTo>
                    <a:pt x="84" y="65"/>
                    <a:pt x="84" y="65"/>
                    <a:pt x="84" y="65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6" y="67"/>
                    <a:pt x="47" y="69"/>
                    <a:pt x="48" y="72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lose/>
                  <a:moveTo>
                    <a:pt x="64" y="51"/>
                  </a:moveTo>
                  <a:cubicBezTo>
                    <a:pt x="57" y="51"/>
                    <a:pt x="52" y="56"/>
                    <a:pt x="52" y="63"/>
                  </a:cubicBezTo>
                  <a:cubicBezTo>
                    <a:pt x="52" y="66"/>
                    <a:pt x="53" y="69"/>
                    <a:pt x="55" y="71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69"/>
                    <a:pt x="76" y="66"/>
                    <a:pt x="76" y="63"/>
                  </a:cubicBezTo>
                  <a:cubicBezTo>
                    <a:pt x="76" y="56"/>
                    <a:pt x="71" y="51"/>
                    <a:pt x="64" y="51"/>
                  </a:cubicBezTo>
                  <a:close/>
                  <a:moveTo>
                    <a:pt x="71" y="67"/>
                  </a:moveTo>
                  <a:cubicBezTo>
                    <a:pt x="69" y="68"/>
                    <a:pt x="67" y="69"/>
                    <a:pt x="64" y="69"/>
                  </a:cubicBezTo>
                  <a:cubicBezTo>
                    <a:pt x="62" y="69"/>
                    <a:pt x="59" y="68"/>
                    <a:pt x="57" y="67"/>
                  </a:cubicBezTo>
                  <a:cubicBezTo>
                    <a:pt x="58" y="69"/>
                    <a:pt x="61" y="72"/>
                    <a:pt x="64" y="72"/>
                  </a:cubicBezTo>
                  <a:cubicBezTo>
                    <a:pt x="67" y="72"/>
                    <a:pt x="70" y="70"/>
                    <a:pt x="71" y="67"/>
                  </a:cubicBezTo>
                  <a:close/>
                  <a:moveTo>
                    <a:pt x="62" y="55"/>
                  </a:moveTo>
                  <a:cubicBezTo>
                    <a:pt x="64" y="55"/>
                    <a:pt x="66" y="56"/>
                    <a:pt x="68" y="58"/>
                  </a:cubicBezTo>
                  <a:cubicBezTo>
                    <a:pt x="70" y="60"/>
                    <a:pt x="71" y="62"/>
                    <a:pt x="71" y="64"/>
                  </a:cubicBezTo>
                  <a:cubicBezTo>
                    <a:pt x="73" y="62"/>
                    <a:pt x="72" y="58"/>
                    <a:pt x="70" y="56"/>
                  </a:cubicBezTo>
                  <a:cubicBezTo>
                    <a:pt x="68" y="54"/>
                    <a:pt x="65" y="54"/>
                    <a:pt x="62" y="55"/>
                  </a:cubicBezTo>
                  <a:close/>
                  <a:moveTo>
                    <a:pt x="18" y="41"/>
                  </a:moveTo>
                  <a:cubicBezTo>
                    <a:pt x="18" y="46"/>
                    <a:pt x="18" y="46"/>
                    <a:pt x="18" y="46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8" y="41"/>
                    <a:pt x="18" y="41"/>
                    <a:pt x="18" y="41"/>
                  </a:cubicBezTo>
                  <a:close/>
                  <a:moveTo>
                    <a:pt x="47" y="29"/>
                  </a:moveTo>
                  <a:cubicBezTo>
                    <a:pt x="47" y="34"/>
                    <a:pt x="47" y="34"/>
                    <a:pt x="47" y="34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47" y="29"/>
                    <a:pt x="47" y="29"/>
                    <a:pt x="47" y="29"/>
                  </a:cubicBezTo>
                  <a:close/>
                  <a:moveTo>
                    <a:pt x="47" y="17"/>
                  </a:moveTo>
                  <a:cubicBezTo>
                    <a:pt x="47" y="22"/>
                    <a:pt x="47" y="22"/>
                    <a:pt x="47" y="22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47" y="17"/>
                    <a:pt x="47" y="17"/>
                    <a:pt x="47" y="17"/>
                  </a:cubicBezTo>
                  <a:close/>
                  <a:moveTo>
                    <a:pt x="18" y="17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17"/>
                    <a:pt x="40" y="17"/>
                    <a:pt x="40" y="17"/>
                  </a:cubicBezTo>
                  <a:lnTo>
                    <a:pt x="1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5" name="Freeform 109"/>
            <p:cNvSpPr>
              <a:spLocks noEditPoints="1"/>
            </p:cNvSpPr>
            <p:nvPr/>
          </p:nvSpPr>
          <p:spPr bwMode="auto">
            <a:xfrm>
              <a:off x="6542027" y="4056414"/>
              <a:ext cx="361336" cy="317351"/>
            </a:xfrm>
            <a:custGeom>
              <a:avLst/>
              <a:gdLst>
                <a:gd name="T0" fmla="*/ 55 w 100"/>
                <a:gd name="T1" fmla="*/ 4 h 88"/>
                <a:gd name="T2" fmla="*/ 76 w 100"/>
                <a:gd name="T3" fmla="*/ 41 h 88"/>
                <a:gd name="T4" fmla="*/ 76 w 100"/>
                <a:gd name="T5" fmla="*/ 41 h 88"/>
                <a:gd name="T6" fmla="*/ 98 w 100"/>
                <a:gd name="T7" fmla="*/ 79 h 88"/>
                <a:gd name="T8" fmla="*/ 96 w 100"/>
                <a:gd name="T9" fmla="*/ 87 h 88"/>
                <a:gd name="T10" fmla="*/ 92 w 100"/>
                <a:gd name="T11" fmla="*/ 88 h 88"/>
                <a:gd name="T12" fmla="*/ 92 w 100"/>
                <a:gd name="T13" fmla="*/ 88 h 88"/>
                <a:gd name="T14" fmla="*/ 49 w 100"/>
                <a:gd name="T15" fmla="*/ 88 h 88"/>
                <a:gd name="T16" fmla="*/ 7 w 100"/>
                <a:gd name="T17" fmla="*/ 88 h 88"/>
                <a:gd name="T18" fmla="*/ 0 w 100"/>
                <a:gd name="T19" fmla="*/ 82 h 88"/>
                <a:gd name="T20" fmla="*/ 1 w 100"/>
                <a:gd name="T21" fmla="*/ 78 h 88"/>
                <a:gd name="T22" fmla="*/ 23 w 100"/>
                <a:gd name="T23" fmla="*/ 41 h 88"/>
                <a:gd name="T24" fmla="*/ 23 w 100"/>
                <a:gd name="T25" fmla="*/ 41 h 88"/>
                <a:gd name="T26" fmla="*/ 44 w 100"/>
                <a:gd name="T27" fmla="*/ 4 h 88"/>
                <a:gd name="T28" fmla="*/ 53 w 100"/>
                <a:gd name="T29" fmla="*/ 2 h 88"/>
                <a:gd name="T30" fmla="*/ 55 w 100"/>
                <a:gd name="T31" fmla="*/ 4 h 88"/>
                <a:gd name="T32" fmla="*/ 44 w 100"/>
                <a:gd name="T33" fmla="*/ 34 h 88"/>
                <a:gd name="T34" fmla="*/ 44 w 100"/>
                <a:gd name="T35" fmla="*/ 37 h 88"/>
                <a:gd name="T36" fmla="*/ 46 w 100"/>
                <a:gd name="T37" fmla="*/ 62 h 88"/>
                <a:gd name="T38" fmla="*/ 52 w 100"/>
                <a:gd name="T39" fmla="*/ 62 h 88"/>
                <a:gd name="T40" fmla="*/ 54 w 100"/>
                <a:gd name="T41" fmla="*/ 37 h 88"/>
                <a:gd name="T42" fmla="*/ 54 w 100"/>
                <a:gd name="T43" fmla="*/ 34 h 88"/>
                <a:gd name="T44" fmla="*/ 44 w 100"/>
                <a:gd name="T45" fmla="*/ 34 h 88"/>
                <a:gd name="T46" fmla="*/ 49 w 100"/>
                <a:gd name="T47" fmla="*/ 72 h 88"/>
                <a:gd name="T48" fmla="*/ 53 w 100"/>
                <a:gd name="T49" fmla="*/ 69 h 88"/>
                <a:gd name="T50" fmla="*/ 49 w 100"/>
                <a:gd name="T51" fmla="*/ 65 h 88"/>
                <a:gd name="T52" fmla="*/ 45 w 100"/>
                <a:gd name="T53" fmla="*/ 69 h 88"/>
                <a:gd name="T54" fmla="*/ 49 w 100"/>
                <a:gd name="T55" fmla="*/ 72 h 88"/>
                <a:gd name="T56" fmla="*/ 65 w 100"/>
                <a:gd name="T57" fmla="*/ 48 h 88"/>
                <a:gd name="T58" fmla="*/ 49 w 100"/>
                <a:gd name="T59" fmla="*/ 20 h 88"/>
                <a:gd name="T60" fmla="*/ 34 w 100"/>
                <a:gd name="T61" fmla="*/ 47 h 88"/>
                <a:gd name="T62" fmla="*/ 33 w 100"/>
                <a:gd name="T63" fmla="*/ 48 h 88"/>
                <a:gd name="T64" fmla="*/ 17 w 100"/>
                <a:gd name="T65" fmla="*/ 75 h 88"/>
                <a:gd name="T66" fmla="*/ 49 w 100"/>
                <a:gd name="T67" fmla="*/ 75 h 88"/>
                <a:gd name="T68" fmla="*/ 81 w 100"/>
                <a:gd name="T69" fmla="*/ 75 h 88"/>
                <a:gd name="T70" fmla="*/ 65 w 100"/>
                <a:gd name="T71" fmla="*/ 48 h 88"/>
                <a:gd name="T72" fmla="*/ 65 w 100"/>
                <a:gd name="T7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6" name="Freeform 116"/>
            <p:cNvSpPr>
              <a:spLocks noEditPoints="1"/>
            </p:cNvSpPr>
            <p:nvPr/>
          </p:nvSpPr>
          <p:spPr bwMode="auto">
            <a:xfrm>
              <a:off x="5341513" y="4697867"/>
              <a:ext cx="341074" cy="307222"/>
            </a:xfrm>
            <a:custGeom>
              <a:avLst/>
              <a:gdLst>
                <a:gd name="T0" fmla="*/ 10 w 95"/>
                <a:gd name="T1" fmla="*/ 0 h 85"/>
                <a:gd name="T2" fmla="*/ 85 w 95"/>
                <a:gd name="T3" fmla="*/ 0 h 85"/>
                <a:gd name="T4" fmla="*/ 95 w 95"/>
                <a:gd name="T5" fmla="*/ 10 h 85"/>
                <a:gd name="T6" fmla="*/ 95 w 95"/>
                <a:gd name="T7" fmla="*/ 76 h 85"/>
                <a:gd name="T8" fmla="*/ 85 w 95"/>
                <a:gd name="T9" fmla="*/ 85 h 85"/>
                <a:gd name="T10" fmla="*/ 10 w 95"/>
                <a:gd name="T11" fmla="*/ 85 h 85"/>
                <a:gd name="T12" fmla="*/ 0 w 95"/>
                <a:gd name="T13" fmla="*/ 76 h 85"/>
                <a:gd name="T14" fmla="*/ 0 w 95"/>
                <a:gd name="T15" fmla="*/ 10 h 85"/>
                <a:gd name="T16" fmla="*/ 10 w 95"/>
                <a:gd name="T17" fmla="*/ 0 h 85"/>
                <a:gd name="T18" fmla="*/ 48 w 95"/>
                <a:gd name="T19" fmla="*/ 38 h 85"/>
                <a:gd name="T20" fmla="*/ 43 w 95"/>
                <a:gd name="T21" fmla="*/ 44 h 85"/>
                <a:gd name="T22" fmla="*/ 48 w 95"/>
                <a:gd name="T23" fmla="*/ 50 h 85"/>
                <a:gd name="T24" fmla="*/ 54 w 95"/>
                <a:gd name="T25" fmla="*/ 44 h 85"/>
                <a:gd name="T26" fmla="*/ 48 w 95"/>
                <a:gd name="T27" fmla="*/ 38 h 85"/>
                <a:gd name="T28" fmla="*/ 42 w 95"/>
                <a:gd name="T29" fmla="*/ 36 h 85"/>
                <a:gd name="T30" fmla="*/ 48 w 95"/>
                <a:gd name="T31" fmla="*/ 34 h 85"/>
                <a:gd name="T32" fmla="*/ 54 w 95"/>
                <a:gd name="T33" fmla="*/ 36 h 85"/>
                <a:gd name="T34" fmla="*/ 57 w 95"/>
                <a:gd name="T35" fmla="*/ 30 h 85"/>
                <a:gd name="T36" fmla="*/ 64 w 95"/>
                <a:gd name="T37" fmla="*/ 19 h 85"/>
                <a:gd name="T38" fmla="*/ 48 w 95"/>
                <a:gd name="T39" fmla="*/ 14 h 85"/>
                <a:gd name="T40" fmla="*/ 33 w 95"/>
                <a:gd name="T41" fmla="*/ 19 h 85"/>
                <a:gd name="T42" fmla="*/ 39 w 95"/>
                <a:gd name="T43" fmla="*/ 30 h 85"/>
                <a:gd name="T44" fmla="*/ 42 w 95"/>
                <a:gd name="T45" fmla="*/ 36 h 85"/>
                <a:gd name="T46" fmla="*/ 58 w 95"/>
                <a:gd name="T47" fmla="*/ 43 h 85"/>
                <a:gd name="T48" fmla="*/ 57 w 95"/>
                <a:gd name="T49" fmla="*/ 49 h 85"/>
                <a:gd name="T50" fmla="*/ 53 w 95"/>
                <a:gd name="T51" fmla="*/ 53 h 85"/>
                <a:gd name="T52" fmla="*/ 56 w 95"/>
                <a:gd name="T53" fmla="*/ 59 h 85"/>
                <a:gd name="T54" fmla="*/ 62 w 95"/>
                <a:gd name="T55" fmla="*/ 70 h 85"/>
                <a:gd name="T56" fmla="*/ 74 w 95"/>
                <a:gd name="T57" fmla="*/ 59 h 85"/>
                <a:gd name="T58" fmla="*/ 78 w 95"/>
                <a:gd name="T59" fmla="*/ 43 h 85"/>
                <a:gd name="T60" fmla="*/ 65 w 95"/>
                <a:gd name="T61" fmla="*/ 43 h 85"/>
                <a:gd name="T62" fmla="*/ 58 w 95"/>
                <a:gd name="T63" fmla="*/ 43 h 85"/>
                <a:gd name="T64" fmla="*/ 44 w 95"/>
                <a:gd name="T65" fmla="*/ 53 h 85"/>
                <a:gd name="T66" fmla="*/ 40 w 95"/>
                <a:gd name="T67" fmla="*/ 49 h 85"/>
                <a:gd name="T68" fmla="*/ 38 w 95"/>
                <a:gd name="T69" fmla="*/ 43 h 85"/>
                <a:gd name="T70" fmla="*/ 31 w 95"/>
                <a:gd name="T71" fmla="*/ 43 h 85"/>
                <a:gd name="T72" fmla="*/ 19 w 95"/>
                <a:gd name="T73" fmla="*/ 43 h 85"/>
                <a:gd name="T74" fmla="*/ 23 w 95"/>
                <a:gd name="T75" fmla="*/ 59 h 85"/>
                <a:gd name="T76" fmla="*/ 34 w 95"/>
                <a:gd name="T77" fmla="*/ 70 h 85"/>
                <a:gd name="T78" fmla="*/ 41 w 95"/>
                <a:gd name="T79" fmla="*/ 59 h 85"/>
                <a:gd name="T80" fmla="*/ 44 w 95"/>
                <a:gd name="T81" fmla="*/ 5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" h="85">
                  <a:moveTo>
                    <a:pt x="10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90" y="0"/>
                    <a:pt x="95" y="4"/>
                    <a:pt x="95" y="10"/>
                  </a:cubicBezTo>
                  <a:cubicBezTo>
                    <a:pt x="95" y="76"/>
                    <a:pt x="95" y="76"/>
                    <a:pt x="95" y="76"/>
                  </a:cubicBezTo>
                  <a:cubicBezTo>
                    <a:pt x="95" y="81"/>
                    <a:pt x="90" y="85"/>
                    <a:pt x="85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5" y="85"/>
                    <a:pt x="0" y="81"/>
                    <a:pt x="0" y="7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lose/>
                  <a:moveTo>
                    <a:pt x="48" y="38"/>
                  </a:moveTo>
                  <a:cubicBezTo>
                    <a:pt x="45" y="38"/>
                    <a:pt x="43" y="41"/>
                    <a:pt x="43" y="44"/>
                  </a:cubicBezTo>
                  <a:cubicBezTo>
                    <a:pt x="43" y="47"/>
                    <a:pt x="45" y="50"/>
                    <a:pt x="48" y="50"/>
                  </a:cubicBezTo>
                  <a:cubicBezTo>
                    <a:pt x="51" y="50"/>
                    <a:pt x="54" y="47"/>
                    <a:pt x="54" y="44"/>
                  </a:cubicBezTo>
                  <a:cubicBezTo>
                    <a:pt x="54" y="41"/>
                    <a:pt x="51" y="38"/>
                    <a:pt x="48" y="38"/>
                  </a:cubicBezTo>
                  <a:close/>
                  <a:moveTo>
                    <a:pt x="42" y="36"/>
                  </a:moveTo>
                  <a:cubicBezTo>
                    <a:pt x="44" y="35"/>
                    <a:pt x="46" y="34"/>
                    <a:pt x="48" y="34"/>
                  </a:cubicBezTo>
                  <a:cubicBezTo>
                    <a:pt x="50" y="34"/>
                    <a:pt x="52" y="35"/>
                    <a:pt x="54" y="36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59" y="16"/>
                    <a:pt x="54" y="14"/>
                    <a:pt x="48" y="14"/>
                  </a:cubicBezTo>
                  <a:cubicBezTo>
                    <a:pt x="43" y="14"/>
                    <a:pt x="37" y="16"/>
                    <a:pt x="33" y="1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2" y="36"/>
                    <a:pt x="42" y="36"/>
                    <a:pt x="42" y="36"/>
                  </a:cubicBezTo>
                  <a:close/>
                  <a:moveTo>
                    <a:pt x="58" y="43"/>
                  </a:moveTo>
                  <a:cubicBezTo>
                    <a:pt x="58" y="45"/>
                    <a:pt x="58" y="47"/>
                    <a:pt x="57" y="49"/>
                  </a:cubicBezTo>
                  <a:cubicBezTo>
                    <a:pt x="56" y="51"/>
                    <a:pt x="54" y="52"/>
                    <a:pt x="53" y="53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7" y="67"/>
                    <a:pt x="71" y="64"/>
                    <a:pt x="74" y="59"/>
                  </a:cubicBezTo>
                  <a:cubicBezTo>
                    <a:pt x="77" y="54"/>
                    <a:pt x="78" y="48"/>
                    <a:pt x="78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58" y="43"/>
                    <a:pt x="58" y="43"/>
                    <a:pt x="58" y="43"/>
                  </a:cubicBezTo>
                  <a:close/>
                  <a:moveTo>
                    <a:pt x="44" y="53"/>
                  </a:moveTo>
                  <a:cubicBezTo>
                    <a:pt x="42" y="52"/>
                    <a:pt x="41" y="51"/>
                    <a:pt x="40" y="49"/>
                  </a:cubicBezTo>
                  <a:cubicBezTo>
                    <a:pt x="39" y="47"/>
                    <a:pt x="38" y="45"/>
                    <a:pt x="38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9"/>
                    <a:pt x="20" y="54"/>
                    <a:pt x="23" y="59"/>
                  </a:cubicBezTo>
                  <a:cubicBezTo>
                    <a:pt x="26" y="64"/>
                    <a:pt x="30" y="68"/>
                    <a:pt x="34" y="70"/>
                  </a:cubicBezTo>
                  <a:cubicBezTo>
                    <a:pt x="41" y="59"/>
                    <a:pt x="41" y="59"/>
                    <a:pt x="41" y="59"/>
                  </a:cubicBezTo>
                  <a:lnTo>
                    <a:pt x="44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7" name="Freeform 180"/>
            <p:cNvSpPr>
              <a:spLocks noEditPoints="1"/>
            </p:cNvSpPr>
            <p:nvPr/>
          </p:nvSpPr>
          <p:spPr bwMode="auto">
            <a:xfrm>
              <a:off x="4157885" y="3973700"/>
              <a:ext cx="351205" cy="432137"/>
            </a:xfrm>
            <a:custGeom>
              <a:avLst/>
              <a:gdLst>
                <a:gd name="T0" fmla="*/ 0 w 85"/>
                <a:gd name="T1" fmla="*/ 29 h 105"/>
                <a:gd name="T2" fmla="*/ 50 w 85"/>
                <a:gd name="T3" fmla="*/ 0 h 105"/>
                <a:gd name="T4" fmla="*/ 70 w 85"/>
                <a:gd name="T5" fmla="*/ 35 h 105"/>
                <a:gd name="T6" fmla="*/ 56 w 85"/>
                <a:gd name="T7" fmla="*/ 42 h 105"/>
                <a:gd name="T8" fmla="*/ 69 w 85"/>
                <a:gd name="T9" fmla="*/ 64 h 105"/>
                <a:gd name="T10" fmla="*/ 67 w 85"/>
                <a:gd name="T11" fmla="*/ 68 h 105"/>
                <a:gd name="T12" fmla="*/ 72 w 85"/>
                <a:gd name="T13" fmla="*/ 69 h 105"/>
                <a:gd name="T14" fmla="*/ 70 w 85"/>
                <a:gd name="T15" fmla="*/ 73 h 105"/>
                <a:gd name="T16" fmla="*/ 72 w 85"/>
                <a:gd name="T17" fmla="*/ 77 h 105"/>
                <a:gd name="T18" fmla="*/ 77 w 85"/>
                <a:gd name="T19" fmla="*/ 77 h 105"/>
                <a:gd name="T20" fmla="*/ 81 w 85"/>
                <a:gd name="T21" fmla="*/ 85 h 105"/>
                <a:gd name="T22" fmla="*/ 80 w 85"/>
                <a:gd name="T23" fmla="*/ 89 h 105"/>
                <a:gd name="T24" fmla="*/ 85 w 85"/>
                <a:gd name="T25" fmla="*/ 91 h 105"/>
                <a:gd name="T26" fmla="*/ 79 w 85"/>
                <a:gd name="T27" fmla="*/ 98 h 105"/>
                <a:gd name="T28" fmla="*/ 69 w 85"/>
                <a:gd name="T29" fmla="*/ 81 h 105"/>
                <a:gd name="T30" fmla="*/ 65 w 85"/>
                <a:gd name="T31" fmla="*/ 83 h 105"/>
                <a:gd name="T32" fmla="*/ 76 w 85"/>
                <a:gd name="T33" fmla="*/ 102 h 105"/>
                <a:gd name="T34" fmla="*/ 73 w 85"/>
                <a:gd name="T35" fmla="*/ 105 h 105"/>
                <a:gd name="T36" fmla="*/ 71 w 85"/>
                <a:gd name="T37" fmla="*/ 105 h 105"/>
                <a:gd name="T38" fmla="*/ 46 w 85"/>
                <a:gd name="T39" fmla="*/ 63 h 105"/>
                <a:gd name="T40" fmla="*/ 45 w 85"/>
                <a:gd name="T41" fmla="*/ 64 h 105"/>
                <a:gd name="T42" fmla="*/ 68 w 85"/>
                <a:gd name="T43" fmla="*/ 105 h 105"/>
                <a:gd name="T44" fmla="*/ 63 w 85"/>
                <a:gd name="T45" fmla="*/ 104 h 105"/>
                <a:gd name="T46" fmla="*/ 34 w 85"/>
                <a:gd name="T47" fmla="*/ 55 h 105"/>
                <a:gd name="T48" fmla="*/ 20 w 85"/>
                <a:gd name="T49" fmla="*/ 63 h 105"/>
                <a:gd name="T50" fmla="*/ 0 w 85"/>
                <a:gd name="T51" fmla="*/ 29 h 105"/>
                <a:gd name="T52" fmla="*/ 14 w 85"/>
                <a:gd name="T53" fmla="*/ 28 h 105"/>
                <a:gd name="T54" fmla="*/ 22 w 85"/>
                <a:gd name="T55" fmla="*/ 42 h 105"/>
                <a:gd name="T56" fmla="*/ 49 w 85"/>
                <a:gd name="T57" fmla="*/ 26 h 105"/>
                <a:gd name="T58" fmla="*/ 42 w 85"/>
                <a:gd name="T59" fmla="*/ 12 h 105"/>
                <a:gd name="T60" fmla="*/ 14 w 85"/>
                <a:gd name="T61" fmla="*/ 2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105">
                  <a:moveTo>
                    <a:pt x="0" y="29"/>
                  </a:moveTo>
                  <a:cubicBezTo>
                    <a:pt x="13" y="12"/>
                    <a:pt x="30" y="3"/>
                    <a:pt x="50" y="0"/>
                  </a:cubicBezTo>
                  <a:cubicBezTo>
                    <a:pt x="56" y="11"/>
                    <a:pt x="63" y="23"/>
                    <a:pt x="70" y="35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68" y="105"/>
                    <a:pt x="68" y="105"/>
                    <a:pt x="68" y="105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13" y="52"/>
                    <a:pt x="7" y="40"/>
                    <a:pt x="0" y="29"/>
                  </a:cubicBezTo>
                  <a:close/>
                  <a:moveTo>
                    <a:pt x="14" y="28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14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8" name="Freeform 232"/>
            <p:cNvSpPr>
              <a:spLocks noEditPoints="1"/>
            </p:cNvSpPr>
            <p:nvPr/>
          </p:nvSpPr>
          <p:spPr bwMode="auto">
            <a:xfrm>
              <a:off x="4311537" y="2670537"/>
              <a:ext cx="341074" cy="410192"/>
            </a:xfrm>
            <a:custGeom>
              <a:avLst/>
              <a:gdLst>
                <a:gd name="T0" fmla="*/ 0 w 203"/>
                <a:gd name="T1" fmla="*/ 0 h 244"/>
                <a:gd name="T2" fmla="*/ 109 w 203"/>
                <a:gd name="T3" fmla="*/ 54 h 244"/>
                <a:gd name="T4" fmla="*/ 177 w 203"/>
                <a:gd name="T5" fmla="*/ 54 h 244"/>
                <a:gd name="T6" fmla="*/ 177 w 203"/>
                <a:gd name="T7" fmla="*/ 104 h 244"/>
                <a:gd name="T8" fmla="*/ 155 w 203"/>
                <a:gd name="T9" fmla="*/ 104 h 244"/>
                <a:gd name="T10" fmla="*/ 155 w 203"/>
                <a:gd name="T11" fmla="*/ 132 h 244"/>
                <a:gd name="T12" fmla="*/ 148 w 203"/>
                <a:gd name="T13" fmla="*/ 132 h 244"/>
                <a:gd name="T14" fmla="*/ 148 w 203"/>
                <a:gd name="T15" fmla="*/ 152 h 244"/>
                <a:gd name="T16" fmla="*/ 203 w 203"/>
                <a:gd name="T17" fmla="*/ 244 h 244"/>
                <a:gd name="T18" fmla="*/ 186 w 203"/>
                <a:gd name="T19" fmla="*/ 244 h 244"/>
                <a:gd name="T20" fmla="*/ 168 w 203"/>
                <a:gd name="T21" fmla="*/ 214 h 244"/>
                <a:gd name="T22" fmla="*/ 152 w 203"/>
                <a:gd name="T23" fmla="*/ 230 h 244"/>
                <a:gd name="T24" fmla="*/ 150 w 203"/>
                <a:gd name="T25" fmla="*/ 231 h 244"/>
                <a:gd name="T26" fmla="*/ 148 w 203"/>
                <a:gd name="T27" fmla="*/ 231 h 244"/>
                <a:gd name="T28" fmla="*/ 128 w 203"/>
                <a:gd name="T29" fmla="*/ 231 h 244"/>
                <a:gd name="T30" fmla="*/ 127 w 203"/>
                <a:gd name="T31" fmla="*/ 231 h 244"/>
                <a:gd name="T32" fmla="*/ 125 w 203"/>
                <a:gd name="T33" fmla="*/ 230 h 244"/>
                <a:gd name="T34" fmla="*/ 107 w 203"/>
                <a:gd name="T35" fmla="*/ 217 h 244"/>
                <a:gd name="T36" fmla="*/ 91 w 203"/>
                <a:gd name="T37" fmla="*/ 244 h 244"/>
                <a:gd name="T38" fmla="*/ 74 w 203"/>
                <a:gd name="T39" fmla="*/ 244 h 244"/>
                <a:gd name="T40" fmla="*/ 128 w 203"/>
                <a:gd name="T41" fmla="*/ 153 h 244"/>
                <a:gd name="T42" fmla="*/ 128 w 203"/>
                <a:gd name="T43" fmla="*/ 132 h 244"/>
                <a:gd name="T44" fmla="*/ 121 w 203"/>
                <a:gd name="T45" fmla="*/ 132 h 244"/>
                <a:gd name="T46" fmla="*/ 121 w 203"/>
                <a:gd name="T47" fmla="*/ 104 h 244"/>
                <a:gd name="T48" fmla="*/ 108 w 203"/>
                <a:gd name="T49" fmla="*/ 104 h 244"/>
                <a:gd name="T50" fmla="*/ 0 w 203"/>
                <a:gd name="T51" fmla="*/ 163 h 244"/>
                <a:gd name="T52" fmla="*/ 0 w 203"/>
                <a:gd name="T53" fmla="*/ 0 h 244"/>
                <a:gd name="T54" fmla="*/ 14 w 203"/>
                <a:gd name="T55" fmla="*/ 23 h 244"/>
                <a:gd name="T56" fmla="*/ 14 w 203"/>
                <a:gd name="T57" fmla="*/ 44 h 244"/>
                <a:gd name="T58" fmla="*/ 82 w 203"/>
                <a:gd name="T59" fmla="*/ 49 h 244"/>
                <a:gd name="T60" fmla="*/ 14 w 203"/>
                <a:gd name="T61" fmla="*/ 23 h 244"/>
                <a:gd name="T62" fmla="*/ 163 w 203"/>
                <a:gd name="T63" fmla="*/ 204 h 244"/>
                <a:gd name="T64" fmla="*/ 148 w 203"/>
                <a:gd name="T65" fmla="*/ 180 h 244"/>
                <a:gd name="T66" fmla="*/ 148 w 203"/>
                <a:gd name="T67" fmla="*/ 218 h 244"/>
                <a:gd name="T68" fmla="*/ 163 w 203"/>
                <a:gd name="T69" fmla="*/ 204 h 244"/>
                <a:gd name="T70" fmla="*/ 128 w 203"/>
                <a:gd name="T71" fmla="*/ 219 h 244"/>
                <a:gd name="T72" fmla="*/ 128 w 203"/>
                <a:gd name="T73" fmla="*/ 181 h 244"/>
                <a:gd name="T74" fmla="*/ 112 w 203"/>
                <a:gd name="T75" fmla="*/ 208 h 244"/>
                <a:gd name="T76" fmla="*/ 128 w 203"/>
                <a:gd name="T77" fmla="*/ 21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3" h="244">
                  <a:moveTo>
                    <a:pt x="0" y="0"/>
                  </a:moveTo>
                  <a:cubicBezTo>
                    <a:pt x="41" y="11"/>
                    <a:pt x="79" y="27"/>
                    <a:pt x="109" y="54"/>
                  </a:cubicBezTo>
                  <a:cubicBezTo>
                    <a:pt x="177" y="54"/>
                    <a:pt x="177" y="54"/>
                    <a:pt x="177" y="54"/>
                  </a:cubicBezTo>
                  <a:cubicBezTo>
                    <a:pt x="177" y="104"/>
                    <a:pt x="177" y="104"/>
                    <a:pt x="177" y="104"/>
                  </a:cubicBezTo>
                  <a:cubicBezTo>
                    <a:pt x="155" y="104"/>
                    <a:pt x="155" y="104"/>
                    <a:pt x="155" y="104"/>
                  </a:cubicBezTo>
                  <a:cubicBezTo>
                    <a:pt x="155" y="132"/>
                    <a:pt x="155" y="132"/>
                    <a:pt x="155" y="132"/>
                  </a:cubicBezTo>
                  <a:cubicBezTo>
                    <a:pt x="148" y="132"/>
                    <a:pt x="148" y="132"/>
                    <a:pt x="148" y="132"/>
                  </a:cubicBezTo>
                  <a:cubicBezTo>
                    <a:pt x="148" y="152"/>
                    <a:pt x="148" y="152"/>
                    <a:pt x="148" y="152"/>
                  </a:cubicBezTo>
                  <a:cubicBezTo>
                    <a:pt x="203" y="244"/>
                    <a:pt x="203" y="244"/>
                    <a:pt x="203" y="244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168" y="214"/>
                    <a:pt x="168" y="214"/>
                    <a:pt x="168" y="214"/>
                  </a:cubicBezTo>
                  <a:cubicBezTo>
                    <a:pt x="152" y="230"/>
                    <a:pt x="152" y="230"/>
                    <a:pt x="152" y="230"/>
                  </a:cubicBezTo>
                  <a:cubicBezTo>
                    <a:pt x="150" y="231"/>
                    <a:pt x="150" y="231"/>
                    <a:pt x="150" y="231"/>
                  </a:cubicBezTo>
                  <a:cubicBezTo>
                    <a:pt x="148" y="231"/>
                    <a:pt x="148" y="231"/>
                    <a:pt x="148" y="231"/>
                  </a:cubicBezTo>
                  <a:cubicBezTo>
                    <a:pt x="128" y="231"/>
                    <a:pt x="128" y="231"/>
                    <a:pt x="128" y="231"/>
                  </a:cubicBezTo>
                  <a:cubicBezTo>
                    <a:pt x="127" y="231"/>
                    <a:pt x="127" y="231"/>
                    <a:pt x="127" y="231"/>
                  </a:cubicBezTo>
                  <a:cubicBezTo>
                    <a:pt x="125" y="230"/>
                    <a:pt x="125" y="230"/>
                    <a:pt x="125" y="230"/>
                  </a:cubicBezTo>
                  <a:cubicBezTo>
                    <a:pt x="107" y="217"/>
                    <a:pt x="107" y="217"/>
                    <a:pt x="107" y="217"/>
                  </a:cubicBezTo>
                  <a:cubicBezTo>
                    <a:pt x="91" y="244"/>
                    <a:pt x="91" y="244"/>
                    <a:pt x="91" y="244"/>
                  </a:cubicBezTo>
                  <a:cubicBezTo>
                    <a:pt x="74" y="244"/>
                    <a:pt x="74" y="244"/>
                    <a:pt x="74" y="244"/>
                  </a:cubicBezTo>
                  <a:cubicBezTo>
                    <a:pt x="128" y="153"/>
                    <a:pt x="128" y="153"/>
                    <a:pt x="128" y="153"/>
                  </a:cubicBezTo>
                  <a:cubicBezTo>
                    <a:pt x="128" y="132"/>
                    <a:pt x="128" y="132"/>
                    <a:pt x="128" y="132"/>
                  </a:cubicBezTo>
                  <a:cubicBezTo>
                    <a:pt x="121" y="132"/>
                    <a:pt x="121" y="132"/>
                    <a:pt x="121" y="132"/>
                  </a:cubicBezTo>
                  <a:cubicBezTo>
                    <a:pt x="121" y="104"/>
                    <a:pt x="121" y="104"/>
                    <a:pt x="121" y="104"/>
                  </a:cubicBezTo>
                  <a:cubicBezTo>
                    <a:pt x="108" y="104"/>
                    <a:pt x="108" y="104"/>
                    <a:pt x="108" y="104"/>
                  </a:cubicBezTo>
                  <a:cubicBezTo>
                    <a:pt x="78" y="136"/>
                    <a:pt x="40" y="152"/>
                    <a:pt x="0" y="163"/>
                  </a:cubicBezTo>
                  <a:cubicBezTo>
                    <a:pt x="0" y="109"/>
                    <a:pt x="0" y="54"/>
                    <a:pt x="0" y="0"/>
                  </a:cubicBezTo>
                  <a:close/>
                  <a:moveTo>
                    <a:pt x="14" y="23"/>
                  </a:moveTo>
                  <a:cubicBezTo>
                    <a:pt x="14" y="30"/>
                    <a:pt x="14" y="37"/>
                    <a:pt x="14" y="44"/>
                  </a:cubicBezTo>
                  <a:cubicBezTo>
                    <a:pt x="37" y="46"/>
                    <a:pt x="59" y="47"/>
                    <a:pt x="82" y="49"/>
                  </a:cubicBezTo>
                  <a:cubicBezTo>
                    <a:pt x="63" y="39"/>
                    <a:pt x="46" y="27"/>
                    <a:pt x="14" y="23"/>
                  </a:cubicBezTo>
                  <a:close/>
                  <a:moveTo>
                    <a:pt x="163" y="204"/>
                  </a:moveTo>
                  <a:cubicBezTo>
                    <a:pt x="148" y="180"/>
                    <a:pt x="148" y="180"/>
                    <a:pt x="148" y="180"/>
                  </a:cubicBezTo>
                  <a:cubicBezTo>
                    <a:pt x="148" y="218"/>
                    <a:pt x="148" y="218"/>
                    <a:pt x="148" y="218"/>
                  </a:cubicBezTo>
                  <a:cubicBezTo>
                    <a:pt x="163" y="204"/>
                    <a:pt x="163" y="204"/>
                    <a:pt x="163" y="204"/>
                  </a:cubicBezTo>
                  <a:close/>
                  <a:moveTo>
                    <a:pt x="128" y="219"/>
                  </a:moveTo>
                  <a:cubicBezTo>
                    <a:pt x="128" y="181"/>
                    <a:pt x="128" y="181"/>
                    <a:pt x="128" y="181"/>
                  </a:cubicBezTo>
                  <a:cubicBezTo>
                    <a:pt x="112" y="208"/>
                    <a:pt x="112" y="208"/>
                    <a:pt x="112" y="208"/>
                  </a:cubicBezTo>
                  <a:lnTo>
                    <a:pt x="128" y="2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3556" name="组合 75"/>
          <p:cNvGrpSpPr/>
          <p:nvPr/>
        </p:nvGrpSpPr>
        <p:grpSpPr bwMode="auto">
          <a:xfrm>
            <a:off x="4638675" y="896938"/>
            <a:ext cx="2841625" cy="1035050"/>
            <a:chOff x="1280438" y="3634109"/>
            <a:chExt cx="2841157" cy="1035247"/>
          </a:xfrm>
        </p:grpSpPr>
        <p:sp>
          <p:nvSpPr>
            <p:cNvPr id="23573" name="矩形 76"/>
            <p:cNvSpPr>
              <a:spLocks noChangeArrowheads="1"/>
            </p:cNvSpPr>
            <p:nvPr/>
          </p:nvSpPr>
          <p:spPr bwMode="auto">
            <a:xfrm>
              <a:off x="1280438" y="3930692"/>
              <a:ext cx="284115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春种一粒粟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秋收万颗籽，点滴进步，成就价值是我们的一贯的追求。</a:t>
              </a:r>
              <a:endParaRPr lang="zh-CN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23574" name="文本框 77"/>
            <p:cNvSpPr txBox="1">
              <a:spLocks noChangeArrowheads="1"/>
            </p:cNvSpPr>
            <p:nvPr/>
          </p:nvSpPr>
          <p:spPr bwMode="auto">
            <a:xfrm>
              <a:off x="2083701" y="3634109"/>
              <a:ext cx="12346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23557" name="组合 78"/>
          <p:cNvGrpSpPr/>
          <p:nvPr/>
        </p:nvGrpSpPr>
        <p:grpSpPr bwMode="auto">
          <a:xfrm>
            <a:off x="7620000" y="2325688"/>
            <a:ext cx="2840038" cy="1035050"/>
            <a:chOff x="1280438" y="3634109"/>
            <a:chExt cx="2841157" cy="1035247"/>
          </a:xfrm>
        </p:grpSpPr>
        <p:sp>
          <p:nvSpPr>
            <p:cNvPr id="23571" name="矩形 79"/>
            <p:cNvSpPr>
              <a:spLocks noChangeArrowheads="1"/>
            </p:cNvSpPr>
            <p:nvPr/>
          </p:nvSpPr>
          <p:spPr bwMode="auto">
            <a:xfrm>
              <a:off x="1280438" y="3930692"/>
              <a:ext cx="284115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春种一粒粟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秋收万颗籽，点滴进步，成就价值是我们的一贯的追求。</a:t>
              </a:r>
            </a:p>
          </p:txBody>
        </p:sp>
        <p:sp>
          <p:nvSpPr>
            <p:cNvPr id="23572" name="文本框 80"/>
            <p:cNvSpPr txBox="1">
              <a:spLocks noChangeArrowheads="1"/>
            </p:cNvSpPr>
            <p:nvPr/>
          </p:nvSpPr>
          <p:spPr bwMode="auto">
            <a:xfrm>
              <a:off x="2083701" y="3634109"/>
              <a:ext cx="12346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23558" name="组合 81"/>
          <p:cNvGrpSpPr/>
          <p:nvPr/>
        </p:nvGrpSpPr>
        <p:grpSpPr bwMode="auto">
          <a:xfrm>
            <a:off x="7620000" y="3573463"/>
            <a:ext cx="2840038" cy="1035050"/>
            <a:chOff x="1280438" y="3634109"/>
            <a:chExt cx="2841157" cy="1035247"/>
          </a:xfrm>
        </p:grpSpPr>
        <p:sp>
          <p:nvSpPr>
            <p:cNvPr id="23569" name="矩形 82"/>
            <p:cNvSpPr>
              <a:spLocks noChangeArrowheads="1"/>
            </p:cNvSpPr>
            <p:nvPr/>
          </p:nvSpPr>
          <p:spPr bwMode="auto">
            <a:xfrm>
              <a:off x="1280438" y="3930692"/>
              <a:ext cx="284115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春种一粒粟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秋收万颗籽，点滴进步，成就价值是我们的一贯的追求。</a:t>
              </a:r>
            </a:p>
          </p:txBody>
        </p:sp>
        <p:sp>
          <p:nvSpPr>
            <p:cNvPr id="23570" name="文本框 83"/>
            <p:cNvSpPr txBox="1">
              <a:spLocks noChangeArrowheads="1"/>
            </p:cNvSpPr>
            <p:nvPr/>
          </p:nvSpPr>
          <p:spPr bwMode="auto">
            <a:xfrm>
              <a:off x="2083701" y="3634109"/>
              <a:ext cx="12346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23559" name="组合 84"/>
          <p:cNvGrpSpPr/>
          <p:nvPr/>
        </p:nvGrpSpPr>
        <p:grpSpPr bwMode="auto">
          <a:xfrm>
            <a:off x="4567238" y="5326063"/>
            <a:ext cx="2841625" cy="1035050"/>
            <a:chOff x="1280438" y="3634109"/>
            <a:chExt cx="2841157" cy="1035247"/>
          </a:xfrm>
        </p:grpSpPr>
        <p:sp>
          <p:nvSpPr>
            <p:cNvPr id="23567" name="矩形 85"/>
            <p:cNvSpPr>
              <a:spLocks noChangeArrowheads="1"/>
            </p:cNvSpPr>
            <p:nvPr/>
          </p:nvSpPr>
          <p:spPr bwMode="auto">
            <a:xfrm>
              <a:off x="1280438" y="3930692"/>
              <a:ext cx="284115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春种一粒粟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秋收万颗籽，点滴进步，成就价值是我们的一贯的追求。</a:t>
              </a:r>
            </a:p>
          </p:txBody>
        </p:sp>
        <p:sp>
          <p:nvSpPr>
            <p:cNvPr id="23568" name="文本框 86"/>
            <p:cNvSpPr txBox="1">
              <a:spLocks noChangeArrowheads="1"/>
            </p:cNvSpPr>
            <p:nvPr/>
          </p:nvSpPr>
          <p:spPr bwMode="auto">
            <a:xfrm>
              <a:off x="2083701" y="3634109"/>
              <a:ext cx="12346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23560" name="组合 87"/>
          <p:cNvGrpSpPr/>
          <p:nvPr/>
        </p:nvGrpSpPr>
        <p:grpSpPr bwMode="auto">
          <a:xfrm>
            <a:off x="1512888" y="3811588"/>
            <a:ext cx="2841625" cy="1035050"/>
            <a:chOff x="1280438" y="3634109"/>
            <a:chExt cx="2841157" cy="1035247"/>
          </a:xfrm>
        </p:grpSpPr>
        <p:sp>
          <p:nvSpPr>
            <p:cNvPr id="23565" name="矩形 88"/>
            <p:cNvSpPr>
              <a:spLocks noChangeArrowheads="1"/>
            </p:cNvSpPr>
            <p:nvPr/>
          </p:nvSpPr>
          <p:spPr bwMode="auto">
            <a:xfrm>
              <a:off x="1280438" y="3930692"/>
              <a:ext cx="284115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春种一粒粟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秋收万颗籽，点滴进步，成就价值是我们的一贯的追求。</a:t>
              </a:r>
            </a:p>
          </p:txBody>
        </p:sp>
        <p:sp>
          <p:nvSpPr>
            <p:cNvPr id="23566" name="文本框 89"/>
            <p:cNvSpPr txBox="1">
              <a:spLocks noChangeArrowheads="1"/>
            </p:cNvSpPr>
            <p:nvPr/>
          </p:nvSpPr>
          <p:spPr bwMode="auto">
            <a:xfrm>
              <a:off x="2083701" y="3634109"/>
              <a:ext cx="12346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23561" name="组合 90"/>
          <p:cNvGrpSpPr/>
          <p:nvPr/>
        </p:nvGrpSpPr>
        <p:grpSpPr bwMode="auto">
          <a:xfrm>
            <a:off x="1538288" y="2424113"/>
            <a:ext cx="2841625" cy="1035050"/>
            <a:chOff x="1280438" y="3634109"/>
            <a:chExt cx="2841157" cy="1035247"/>
          </a:xfrm>
        </p:grpSpPr>
        <p:sp>
          <p:nvSpPr>
            <p:cNvPr id="23563" name="矩形 91"/>
            <p:cNvSpPr>
              <a:spLocks noChangeArrowheads="1"/>
            </p:cNvSpPr>
            <p:nvPr/>
          </p:nvSpPr>
          <p:spPr bwMode="auto">
            <a:xfrm>
              <a:off x="1280438" y="3930692"/>
              <a:ext cx="284115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春种一粒粟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秋收万颗籽，点滴进步，成就价值是我们的一贯的追求。</a:t>
              </a:r>
            </a:p>
          </p:txBody>
        </p:sp>
        <p:sp>
          <p:nvSpPr>
            <p:cNvPr id="23564" name="文本框 92"/>
            <p:cNvSpPr txBox="1">
              <a:spLocks noChangeArrowheads="1"/>
            </p:cNvSpPr>
            <p:nvPr/>
          </p:nvSpPr>
          <p:spPr bwMode="auto">
            <a:xfrm>
              <a:off x="2083701" y="3634109"/>
              <a:ext cx="12346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sp>
        <p:nvSpPr>
          <p:cNvPr id="94" name="矩形 93"/>
          <p:cNvSpPr/>
          <p:nvPr/>
        </p:nvSpPr>
        <p:spPr>
          <a:xfrm>
            <a:off x="0" y="6575425"/>
            <a:ext cx="12192000" cy="282575"/>
          </a:xfrm>
          <a:prstGeom prst="rect">
            <a:avLst/>
          </a:prstGeom>
          <a:solidFill>
            <a:srgbClr val="1D6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21"/>
          <p:cNvSpPr txBox="1">
            <a:spLocks noChangeArrowheads="1"/>
          </p:cNvSpPr>
          <p:nvPr/>
        </p:nvSpPr>
        <p:spPr bwMode="auto">
          <a:xfrm>
            <a:off x="357188" y="242888"/>
            <a:ext cx="2830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研究过程及方法</a:t>
            </a:r>
          </a:p>
        </p:txBody>
      </p:sp>
      <p:grpSp>
        <p:nvGrpSpPr>
          <p:cNvPr id="24579" name="组合 50"/>
          <p:cNvGrpSpPr/>
          <p:nvPr/>
        </p:nvGrpSpPr>
        <p:grpSpPr bwMode="auto">
          <a:xfrm>
            <a:off x="3878263" y="1468438"/>
            <a:ext cx="2159000" cy="2243137"/>
            <a:chOff x="4349652" y="1587164"/>
            <a:chExt cx="2159020" cy="2242505"/>
          </a:xfrm>
        </p:grpSpPr>
        <p:grpSp>
          <p:nvGrpSpPr>
            <p:cNvPr id="24604" name="组合 51"/>
            <p:cNvGrpSpPr/>
            <p:nvPr/>
          </p:nvGrpSpPr>
          <p:grpSpPr bwMode="auto">
            <a:xfrm rot="5400000">
              <a:off x="4307908" y="1628906"/>
              <a:ext cx="2242505" cy="2159020"/>
              <a:chOff x="2744286" y="3477506"/>
              <a:chExt cx="2242505" cy="2159020"/>
            </a:xfrm>
          </p:grpSpPr>
          <p:pic>
            <p:nvPicPr>
              <p:cNvPr id="24606" name="图片 53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2744286" y="3477506"/>
                <a:ext cx="2242505" cy="2159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" name="椭圆 54"/>
              <p:cNvSpPr/>
              <p:nvPr/>
            </p:nvSpPr>
            <p:spPr>
              <a:xfrm>
                <a:off x="3125179" y="3815646"/>
                <a:ext cx="1480720" cy="1482739"/>
              </a:xfrm>
              <a:prstGeom prst="ellipse">
                <a:avLst/>
              </a:prstGeom>
              <a:solidFill>
                <a:srgbClr val="4454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pic>
          <p:nvPicPr>
            <p:cNvPr id="24605" name="图片 5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145590" y="2385520"/>
              <a:ext cx="633417" cy="634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580" name="组合 55"/>
          <p:cNvGrpSpPr/>
          <p:nvPr/>
        </p:nvGrpSpPr>
        <p:grpSpPr bwMode="auto">
          <a:xfrm>
            <a:off x="6043613" y="1468438"/>
            <a:ext cx="2159000" cy="2243137"/>
            <a:chOff x="6513842" y="1587165"/>
            <a:chExt cx="2159020" cy="2242505"/>
          </a:xfrm>
        </p:grpSpPr>
        <p:grpSp>
          <p:nvGrpSpPr>
            <p:cNvPr id="24600" name="组合 56"/>
            <p:cNvGrpSpPr/>
            <p:nvPr/>
          </p:nvGrpSpPr>
          <p:grpSpPr bwMode="auto">
            <a:xfrm rot="16200000" flipH="1">
              <a:off x="6472098" y="1628907"/>
              <a:ext cx="2242505" cy="2159020"/>
              <a:chOff x="2744286" y="3477506"/>
              <a:chExt cx="2242505" cy="2159020"/>
            </a:xfrm>
          </p:grpSpPr>
          <p:pic>
            <p:nvPicPr>
              <p:cNvPr id="24602" name="图片 58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2744286" y="3477506"/>
                <a:ext cx="2242505" cy="2159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" name="椭圆 59"/>
              <p:cNvSpPr/>
              <p:nvPr/>
            </p:nvSpPr>
            <p:spPr>
              <a:xfrm>
                <a:off x="3125179" y="3815648"/>
                <a:ext cx="1480720" cy="1482739"/>
              </a:xfrm>
              <a:prstGeom prst="ellipse">
                <a:avLst/>
              </a:prstGeom>
              <a:solidFill>
                <a:srgbClr val="93C1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pic>
          <p:nvPicPr>
            <p:cNvPr id="24601" name="图片 57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7268897" y="2385520"/>
              <a:ext cx="677239" cy="677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581" name="组合 60"/>
          <p:cNvGrpSpPr/>
          <p:nvPr/>
        </p:nvGrpSpPr>
        <p:grpSpPr bwMode="auto">
          <a:xfrm>
            <a:off x="3819525" y="3651250"/>
            <a:ext cx="2241550" cy="2159000"/>
            <a:chOff x="4289622" y="3770114"/>
            <a:chExt cx="2242505" cy="2159020"/>
          </a:xfrm>
        </p:grpSpPr>
        <p:grpSp>
          <p:nvGrpSpPr>
            <p:cNvPr id="24596" name="组合 61"/>
            <p:cNvGrpSpPr/>
            <p:nvPr/>
          </p:nvGrpSpPr>
          <p:grpSpPr bwMode="auto">
            <a:xfrm>
              <a:off x="4289622" y="3770114"/>
              <a:ext cx="2242505" cy="2159020"/>
              <a:chOff x="2744286" y="3477506"/>
              <a:chExt cx="2242505" cy="2159020"/>
            </a:xfrm>
          </p:grpSpPr>
          <p:pic>
            <p:nvPicPr>
              <p:cNvPr id="24598" name="图片 63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2744286" y="3477506"/>
                <a:ext cx="2242505" cy="2159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" name="椭圆 64"/>
              <p:cNvSpPr/>
              <p:nvPr/>
            </p:nvSpPr>
            <p:spPr>
              <a:xfrm>
                <a:off x="3125448" y="3815647"/>
                <a:ext cx="1480180" cy="1482739"/>
              </a:xfrm>
              <a:prstGeom prst="ellipse">
                <a:avLst/>
              </a:prstGeom>
              <a:solidFill>
                <a:srgbClr val="FF5F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pic>
          <p:nvPicPr>
            <p:cNvPr id="24597" name="图片 62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023922" y="4536848"/>
              <a:ext cx="755085" cy="70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582" name="组合 65"/>
          <p:cNvGrpSpPr/>
          <p:nvPr/>
        </p:nvGrpSpPr>
        <p:grpSpPr bwMode="auto">
          <a:xfrm>
            <a:off x="6019800" y="3651250"/>
            <a:ext cx="2243138" cy="2159000"/>
            <a:chOff x="6490385" y="3770114"/>
            <a:chExt cx="2242505" cy="2159020"/>
          </a:xfrm>
        </p:grpSpPr>
        <p:grpSp>
          <p:nvGrpSpPr>
            <p:cNvPr id="24592" name="组合 66"/>
            <p:cNvGrpSpPr/>
            <p:nvPr/>
          </p:nvGrpSpPr>
          <p:grpSpPr bwMode="auto">
            <a:xfrm flipH="1">
              <a:off x="6490385" y="3770114"/>
              <a:ext cx="2242505" cy="2159020"/>
              <a:chOff x="2744286" y="3477506"/>
              <a:chExt cx="2242505" cy="2159020"/>
            </a:xfrm>
          </p:grpSpPr>
          <p:pic>
            <p:nvPicPr>
              <p:cNvPr id="24594" name="图片 68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2744286" y="3477506"/>
                <a:ext cx="2242505" cy="2159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" name="椭圆 69"/>
              <p:cNvSpPr/>
              <p:nvPr/>
            </p:nvSpPr>
            <p:spPr>
              <a:xfrm>
                <a:off x="3125178" y="3815647"/>
                <a:ext cx="1480720" cy="1482739"/>
              </a:xfrm>
              <a:prstGeom prst="ellipse">
                <a:avLst/>
              </a:prstGeom>
              <a:solidFill>
                <a:srgbClr val="3CBD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pic>
          <p:nvPicPr>
            <p:cNvPr id="24593" name="图片 67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7287185" y="4481984"/>
              <a:ext cx="816630" cy="817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83" name="文本框 70"/>
          <p:cNvSpPr txBox="1">
            <a:spLocks noChangeArrowheads="1"/>
          </p:cNvSpPr>
          <p:nvPr/>
        </p:nvSpPr>
        <p:spPr bwMode="auto">
          <a:xfrm>
            <a:off x="1057275" y="1849438"/>
            <a:ext cx="2208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4584" name="TextBox 35"/>
          <p:cNvSpPr txBox="1">
            <a:spLocks noChangeArrowheads="1"/>
          </p:cNvSpPr>
          <p:nvPr/>
        </p:nvSpPr>
        <p:spPr bwMode="auto">
          <a:xfrm>
            <a:off x="1025525" y="2208213"/>
            <a:ext cx="28146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由一群充满青春朝气的年轻人组成。春种一粒粟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秋收万颗籽，点滴进步，成就价值是我们的一贯的追求。工作室为您提供专业的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培训、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美化与定制。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5" name="文本框 72"/>
          <p:cNvSpPr txBox="1">
            <a:spLocks noChangeArrowheads="1"/>
          </p:cNvSpPr>
          <p:nvPr/>
        </p:nvSpPr>
        <p:spPr bwMode="auto">
          <a:xfrm>
            <a:off x="8293100" y="1849438"/>
            <a:ext cx="2208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4586" name="TextBox 35"/>
          <p:cNvSpPr txBox="1">
            <a:spLocks noChangeArrowheads="1"/>
          </p:cNvSpPr>
          <p:nvPr/>
        </p:nvSpPr>
        <p:spPr bwMode="auto">
          <a:xfrm>
            <a:off x="8262938" y="2208213"/>
            <a:ext cx="28130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由一群充满青春朝气的年轻人组成。春种一粒粟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秋收万颗籽，点滴进步，成就价值是我们的一贯的追求。工作室为您提供专业的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培训、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美化与定制。 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文本框 74"/>
          <p:cNvSpPr txBox="1">
            <a:spLocks noChangeArrowheads="1"/>
          </p:cNvSpPr>
          <p:nvPr/>
        </p:nvSpPr>
        <p:spPr bwMode="auto">
          <a:xfrm>
            <a:off x="1057275" y="3894138"/>
            <a:ext cx="2208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4588" name="TextBox 35"/>
          <p:cNvSpPr txBox="1">
            <a:spLocks noChangeArrowheads="1"/>
          </p:cNvSpPr>
          <p:nvPr/>
        </p:nvSpPr>
        <p:spPr bwMode="auto">
          <a:xfrm>
            <a:off x="1025525" y="4252913"/>
            <a:ext cx="28146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由一群充满青春朝气的年轻人组成。春种一粒粟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秋收万颗籽，点滴进步，成就价值是我们的一贯的追求。工作室为您提供专业的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培训、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美化与定制。 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9" name="文本框 76"/>
          <p:cNvSpPr txBox="1">
            <a:spLocks noChangeArrowheads="1"/>
          </p:cNvSpPr>
          <p:nvPr/>
        </p:nvSpPr>
        <p:spPr bwMode="auto">
          <a:xfrm>
            <a:off x="8293100" y="3894138"/>
            <a:ext cx="2208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4590" name="TextBox 35"/>
          <p:cNvSpPr txBox="1">
            <a:spLocks noChangeArrowheads="1"/>
          </p:cNvSpPr>
          <p:nvPr/>
        </p:nvSpPr>
        <p:spPr bwMode="auto">
          <a:xfrm>
            <a:off x="8262938" y="4252913"/>
            <a:ext cx="28130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由一群充满青春朝气的年轻人组成。春种一粒粟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秋收万颗籽，点滴进步，成就价值是我们的一贯的追求。工作室为您提供专业的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培训、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美化与定制。 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0" y="6575425"/>
            <a:ext cx="12192000" cy="282575"/>
          </a:xfrm>
          <a:prstGeom prst="rect">
            <a:avLst/>
          </a:prstGeom>
          <a:solidFill>
            <a:srgbClr val="1D6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本框 21"/>
          <p:cNvSpPr txBox="1">
            <a:spLocks noChangeArrowheads="1"/>
          </p:cNvSpPr>
          <p:nvPr/>
        </p:nvSpPr>
        <p:spPr bwMode="auto">
          <a:xfrm>
            <a:off x="357188" y="242888"/>
            <a:ext cx="2830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研究过程及方法</a:t>
            </a:r>
          </a:p>
        </p:txBody>
      </p:sp>
      <p:grpSp>
        <p:nvGrpSpPr>
          <p:cNvPr id="25603" name="组合 2"/>
          <p:cNvGrpSpPr/>
          <p:nvPr/>
        </p:nvGrpSpPr>
        <p:grpSpPr bwMode="auto">
          <a:xfrm>
            <a:off x="1389063" y="1446213"/>
            <a:ext cx="3937000" cy="1062037"/>
            <a:chOff x="2194113" y="1423471"/>
            <a:chExt cx="3936435" cy="1061717"/>
          </a:xfrm>
        </p:grpSpPr>
        <p:grpSp>
          <p:nvGrpSpPr>
            <p:cNvPr id="25639" name="组合 3"/>
            <p:cNvGrpSpPr/>
            <p:nvPr/>
          </p:nvGrpSpPr>
          <p:grpSpPr bwMode="auto">
            <a:xfrm>
              <a:off x="2194113" y="1470049"/>
              <a:ext cx="1000125" cy="1015139"/>
              <a:chOff x="2224276" y="1470049"/>
              <a:chExt cx="1000125" cy="1015139"/>
            </a:xfrm>
          </p:grpSpPr>
          <p:sp>
            <p:nvSpPr>
              <p:cNvPr id="7" name="五边形 6"/>
              <p:cNvSpPr/>
              <p:nvPr/>
            </p:nvSpPr>
            <p:spPr>
              <a:xfrm rot="5400000">
                <a:off x="2216420" y="1477350"/>
                <a:ext cx="1015694" cy="999981"/>
              </a:xfrm>
              <a:prstGeom prst="homePlate">
                <a:avLst>
                  <a:gd name="adj" fmla="val 30723"/>
                </a:avLst>
              </a:prstGeom>
              <a:solidFill>
                <a:srgbClr val="257D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2481263" y="1622424"/>
                <a:ext cx="473075" cy="474662"/>
                <a:chOff x="3995738" y="2408238"/>
                <a:chExt cx="473075" cy="474662"/>
              </a:xfrm>
              <a:solidFill>
                <a:schemeClr val="bg1"/>
              </a:solidFill>
            </p:grpSpPr>
            <p:sp>
              <p:nvSpPr>
                <p:cNvPr id="9" name="Freeform 33"/>
                <p:cNvSpPr/>
                <p:nvPr/>
              </p:nvSpPr>
              <p:spPr bwMode="auto">
                <a:xfrm>
                  <a:off x="3995738" y="2408238"/>
                  <a:ext cx="473075" cy="238125"/>
                </a:xfrm>
                <a:custGeom>
                  <a:avLst/>
                  <a:gdLst>
                    <a:gd name="T0" fmla="*/ 188 w 192"/>
                    <a:gd name="T1" fmla="*/ 32 h 96"/>
                    <a:gd name="T2" fmla="*/ 132 w 192"/>
                    <a:gd name="T3" fmla="*/ 32 h 96"/>
                    <a:gd name="T4" fmla="*/ 136 w 192"/>
                    <a:gd name="T5" fmla="*/ 20 h 96"/>
                    <a:gd name="T6" fmla="*/ 116 w 192"/>
                    <a:gd name="T7" fmla="*/ 0 h 96"/>
                    <a:gd name="T8" fmla="*/ 96 w 192"/>
                    <a:gd name="T9" fmla="*/ 20 h 96"/>
                    <a:gd name="T10" fmla="*/ 100 w 192"/>
                    <a:gd name="T11" fmla="*/ 32 h 96"/>
                    <a:gd name="T12" fmla="*/ 92 w 192"/>
                    <a:gd name="T13" fmla="*/ 32 h 96"/>
                    <a:gd name="T14" fmla="*/ 96 w 192"/>
                    <a:gd name="T15" fmla="*/ 20 h 96"/>
                    <a:gd name="T16" fmla="*/ 76 w 192"/>
                    <a:gd name="T17" fmla="*/ 0 h 96"/>
                    <a:gd name="T18" fmla="*/ 56 w 192"/>
                    <a:gd name="T19" fmla="*/ 20 h 96"/>
                    <a:gd name="T20" fmla="*/ 60 w 192"/>
                    <a:gd name="T21" fmla="*/ 32 h 96"/>
                    <a:gd name="T22" fmla="*/ 4 w 192"/>
                    <a:gd name="T23" fmla="*/ 32 h 96"/>
                    <a:gd name="T24" fmla="*/ 0 w 192"/>
                    <a:gd name="T25" fmla="*/ 36 h 96"/>
                    <a:gd name="T26" fmla="*/ 0 w 192"/>
                    <a:gd name="T27" fmla="*/ 92 h 96"/>
                    <a:gd name="T28" fmla="*/ 4 w 192"/>
                    <a:gd name="T29" fmla="*/ 96 h 96"/>
                    <a:gd name="T30" fmla="*/ 16 w 192"/>
                    <a:gd name="T31" fmla="*/ 96 h 96"/>
                    <a:gd name="T32" fmla="*/ 24 w 192"/>
                    <a:gd name="T33" fmla="*/ 96 h 96"/>
                    <a:gd name="T34" fmla="*/ 80 w 192"/>
                    <a:gd name="T35" fmla="*/ 96 h 96"/>
                    <a:gd name="T36" fmla="*/ 88 w 192"/>
                    <a:gd name="T37" fmla="*/ 96 h 96"/>
                    <a:gd name="T38" fmla="*/ 88 w 192"/>
                    <a:gd name="T39" fmla="*/ 88 h 96"/>
                    <a:gd name="T40" fmla="*/ 88 w 192"/>
                    <a:gd name="T41" fmla="*/ 40 h 96"/>
                    <a:gd name="T42" fmla="*/ 104 w 192"/>
                    <a:gd name="T43" fmla="*/ 40 h 96"/>
                    <a:gd name="T44" fmla="*/ 104 w 192"/>
                    <a:gd name="T45" fmla="*/ 88 h 96"/>
                    <a:gd name="T46" fmla="*/ 104 w 192"/>
                    <a:gd name="T47" fmla="*/ 96 h 96"/>
                    <a:gd name="T48" fmla="*/ 112 w 192"/>
                    <a:gd name="T49" fmla="*/ 96 h 96"/>
                    <a:gd name="T50" fmla="*/ 168 w 192"/>
                    <a:gd name="T51" fmla="*/ 96 h 96"/>
                    <a:gd name="T52" fmla="*/ 176 w 192"/>
                    <a:gd name="T53" fmla="*/ 96 h 96"/>
                    <a:gd name="T54" fmla="*/ 188 w 192"/>
                    <a:gd name="T55" fmla="*/ 96 h 96"/>
                    <a:gd name="T56" fmla="*/ 192 w 192"/>
                    <a:gd name="T57" fmla="*/ 92 h 96"/>
                    <a:gd name="T58" fmla="*/ 192 w 192"/>
                    <a:gd name="T59" fmla="*/ 36 h 96"/>
                    <a:gd name="T60" fmla="*/ 188 w 192"/>
                    <a:gd name="T61" fmla="*/ 32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92" h="96">
                      <a:moveTo>
                        <a:pt x="188" y="32"/>
                      </a:moveTo>
                      <a:cubicBezTo>
                        <a:pt x="132" y="32"/>
                        <a:pt x="132" y="32"/>
                        <a:pt x="132" y="32"/>
                      </a:cubicBezTo>
                      <a:cubicBezTo>
                        <a:pt x="135" y="29"/>
                        <a:pt x="136" y="24"/>
                        <a:pt x="136" y="20"/>
                      </a:cubicBezTo>
                      <a:cubicBezTo>
                        <a:pt x="136" y="9"/>
                        <a:pt x="127" y="0"/>
                        <a:pt x="116" y="0"/>
                      </a:cubicBezTo>
                      <a:cubicBezTo>
                        <a:pt x="105" y="0"/>
                        <a:pt x="96" y="9"/>
                        <a:pt x="96" y="20"/>
                      </a:cubicBezTo>
                      <a:cubicBezTo>
                        <a:pt x="96" y="24"/>
                        <a:pt x="98" y="29"/>
                        <a:pt x="100" y="32"/>
                      </a:cubicBezTo>
                      <a:cubicBezTo>
                        <a:pt x="92" y="32"/>
                        <a:pt x="92" y="32"/>
                        <a:pt x="92" y="32"/>
                      </a:cubicBezTo>
                      <a:cubicBezTo>
                        <a:pt x="95" y="29"/>
                        <a:pt x="96" y="24"/>
                        <a:pt x="96" y="20"/>
                      </a:cubicBezTo>
                      <a:cubicBezTo>
                        <a:pt x="96" y="9"/>
                        <a:pt x="87" y="0"/>
                        <a:pt x="76" y="0"/>
                      </a:cubicBezTo>
                      <a:cubicBezTo>
                        <a:pt x="65" y="0"/>
                        <a:pt x="56" y="9"/>
                        <a:pt x="56" y="20"/>
                      </a:cubicBezTo>
                      <a:cubicBezTo>
                        <a:pt x="56" y="24"/>
                        <a:pt x="58" y="29"/>
                        <a:pt x="60" y="32"/>
                      </a:cubicBezTo>
                      <a:cubicBezTo>
                        <a:pt x="4" y="32"/>
                        <a:pt x="4" y="32"/>
                        <a:pt x="4" y="32"/>
                      </a:cubicBezTo>
                      <a:cubicBezTo>
                        <a:pt x="2" y="32"/>
                        <a:pt x="0" y="34"/>
                        <a:pt x="0" y="36"/>
                      </a:cubicBezTo>
                      <a:cubicBezTo>
                        <a:pt x="0" y="92"/>
                        <a:pt x="0" y="92"/>
                        <a:pt x="0" y="92"/>
                      </a:cubicBezTo>
                      <a:cubicBezTo>
                        <a:pt x="0" y="94"/>
                        <a:pt x="2" y="96"/>
                        <a:pt x="4" y="96"/>
                      </a:cubicBezTo>
                      <a:cubicBezTo>
                        <a:pt x="16" y="96"/>
                        <a:pt x="16" y="96"/>
                        <a:pt x="16" y="96"/>
                      </a:cubicBezTo>
                      <a:cubicBezTo>
                        <a:pt x="24" y="96"/>
                        <a:pt x="24" y="96"/>
                        <a:pt x="24" y="96"/>
                      </a:cubicBezTo>
                      <a:cubicBezTo>
                        <a:pt x="80" y="96"/>
                        <a:pt x="80" y="96"/>
                        <a:pt x="80" y="96"/>
                      </a:cubicBezTo>
                      <a:cubicBezTo>
                        <a:pt x="88" y="96"/>
                        <a:pt x="88" y="96"/>
                        <a:pt x="88" y="96"/>
                      </a:cubicBezTo>
                      <a:cubicBezTo>
                        <a:pt x="88" y="88"/>
                        <a:pt x="88" y="88"/>
                        <a:pt x="88" y="88"/>
                      </a:cubicBezTo>
                      <a:cubicBezTo>
                        <a:pt x="88" y="40"/>
                        <a:pt x="88" y="40"/>
                        <a:pt x="88" y="40"/>
                      </a:cubicBezTo>
                      <a:cubicBezTo>
                        <a:pt x="104" y="40"/>
                        <a:pt x="104" y="40"/>
                        <a:pt x="104" y="40"/>
                      </a:cubicBezTo>
                      <a:cubicBezTo>
                        <a:pt x="104" y="88"/>
                        <a:pt x="104" y="88"/>
                        <a:pt x="104" y="88"/>
                      </a:cubicBezTo>
                      <a:cubicBezTo>
                        <a:pt x="104" y="96"/>
                        <a:pt x="104" y="96"/>
                        <a:pt x="104" y="96"/>
                      </a:cubicBezTo>
                      <a:cubicBezTo>
                        <a:pt x="112" y="96"/>
                        <a:pt x="112" y="96"/>
                        <a:pt x="112" y="96"/>
                      </a:cubicBezTo>
                      <a:cubicBezTo>
                        <a:pt x="168" y="96"/>
                        <a:pt x="168" y="96"/>
                        <a:pt x="168" y="96"/>
                      </a:cubicBezTo>
                      <a:cubicBezTo>
                        <a:pt x="176" y="96"/>
                        <a:pt x="176" y="96"/>
                        <a:pt x="176" y="96"/>
                      </a:cubicBezTo>
                      <a:cubicBezTo>
                        <a:pt x="188" y="96"/>
                        <a:pt x="188" y="96"/>
                        <a:pt x="188" y="96"/>
                      </a:cubicBezTo>
                      <a:cubicBezTo>
                        <a:pt x="190" y="96"/>
                        <a:pt x="192" y="94"/>
                        <a:pt x="192" y="92"/>
                      </a:cubicBezTo>
                      <a:cubicBezTo>
                        <a:pt x="192" y="36"/>
                        <a:pt x="192" y="36"/>
                        <a:pt x="192" y="36"/>
                      </a:cubicBezTo>
                      <a:cubicBezTo>
                        <a:pt x="192" y="34"/>
                        <a:pt x="190" y="32"/>
                        <a:pt x="188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80296" tIns="40148" rIns="80296" bIns="40148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580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0" name="Freeform 34"/>
                <p:cNvSpPr>
                  <a:spLocks noEditPoints="1"/>
                </p:cNvSpPr>
                <p:nvPr/>
              </p:nvSpPr>
              <p:spPr bwMode="auto">
                <a:xfrm>
                  <a:off x="4033838" y="2667000"/>
                  <a:ext cx="396875" cy="215900"/>
                </a:xfrm>
                <a:custGeom>
                  <a:avLst/>
                  <a:gdLst>
                    <a:gd name="T0" fmla="*/ 96 w 160"/>
                    <a:gd name="T1" fmla="*/ 0 h 88"/>
                    <a:gd name="T2" fmla="*/ 88 w 160"/>
                    <a:gd name="T3" fmla="*/ 0 h 88"/>
                    <a:gd name="T4" fmla="*/ 88 w 160"/>
                    <a:gd name="T5" fmla="*/ 80 h 88"/>
                    <a:gd name="T6" fmla="*/ 72 w 160"/>
                    <a:gd name="T7" fmla="*/ 80 h 88"/>
                    <a:gd name="T8" fmla="*/ 72 w 160"/>
                    <a:gd name="T9" fmla="*/ 0 h 88"/>
                    <a:gd name="T10" fmla="*/ 64 w 160"/>
                    <a:gd name="T11" fmla="*/ 0 h 88"/>
                    <a:gd name="T12" fmla="*/ 8 w 160"/>
                    <a:gd name="T13" fmla="*/ 0 h 88"/>
                    <a:gd name="T14" fmla="*/ 0 w 160"/>
                    <a:gd name="T15" fmla="*/ 0 h 88"/>
                    <a:gd name="T16" fmla="*/ 0 w 160"/>
                    <a:gd name="T17" fmla="*/ 84 h 88"/>
                    <a:gd name="T18" fmla="*/ 4 w 160"/>
                    <a:gd name="T19" fmla="*/ 88 h 88"/>
                    <a:gd name="T20" fmla="*/ 68 w 160"/>
                    <a:gd name="T21" fmla="*/ 88 h 88"/>
                    <a:gd name="T22" fmla="*/ 156 w 160"/>
                    <a:gd name="T23" fmla="*/ 88 h 88"/>
                    <a:gd name="T24" fmla="*/ 160 w 160"/>
                    <a:gd name="T25" fmla="*/ 84 h 88"/>
                    <a:gd name="T26" fmla="*/ 160 w 160"/>
                    <a:gd name="T27" fmla="*/ 0 h 88"/>
                    <a:gd name="T28" fmla="*/ 152 w 160"/>
                    <a:gd name="T29" fmla="*/ 0 h 88"/>
                    <a:gd name="T30" fmla="*/ 96 w 160"/>
                    <a:gd name="T31" fmla="*/ 0 h 88"/>
                    <a:gd name="T32" fmla="*/ 96 w 160"/>
                    <a:gd name="T33" fmla="*/ 80 h 88"/>
                    <a:gd name="T34" fmla="*/ 96 w 160"/>
                    <a:gd name="T35" fmla="*/ 80 h 88"/>
                    <a:gd name="T36" fmla="*/ 96 w 160"/>
                    <a:gd name="T37" fmla="*/ 76 h 88"/>
                    <a:gd name="T38" fmla="*/ 96 w 160"/>
                    <a:gd name="T39" fmla="*/ 8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60" h="88">
                      <a:moveTo>
                        <a:pt x="96" y="0"/>
                      </a:move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80"/>
                        <a:pt x="88" y="80"/>
                        <a:pt x="88" y="80"/>
                      </a:cubicBezTo>
                      <a:cubicBezTo>
                        <a:pt x="72" y="80"/>
                        <a:pt x="72" y="80"/>
                        <a:pt x="72" y="80"/>
                      </a:cubicBez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0" y="86"/>
                        <a:pt x="2" y="88"/>
                        <a:pt x="4" y="88"/>
                      </a:cubicBezTo>
                      <a:cubicBezTo>
                        <a:pt x="68" y="88"/>
                        <a:pt x="68" y="88"/>
                        <a:pt x="68" y="88"/>
                      </a:cubicBezTo>
                      <a:cubicBezTo>
                        <a:pt x="156" y="88"/>
                        <a:pt x="156" y="88"/>
                        <a:pt x="156" y="88"/>
                      </a:cubicBezTo>
                      <a:cubicBezTo>
                        <a:pt x="158" y="88"/>
                        <a:pt x="160" y="86"/>
                        <a:pt x="160" y="84"/>
                      </a:cubicBezTo>
                      <a:cubicBezTo>
                        <a:pt x="160" y="0"/>
                        <a:pt x="160" y="0"/>
                        <a:pt x="160" y="0"/>
                      </a:cubicBezTo>
                      <a:cubicBezTo>
                        <a:pt x="152" y="0"/>
                        <a:pt x="152" y="0"/>
                        <a:pt x="152" y="0"/>
                      </a:cubicBezTo>
                      <a:lnTo>
                        <a:pt x="96" y="0"/>
                      </a:lnTo>
                      <a:close/>
                      <a:moveTo>
                        <a:pt x="96" y="80"/>
                      </a:moveTo>
                      <a:cubicBezTo>
                        <a:pt x="96" y="80"/>
                        <a:pt x="96" y="80"/>
                        <a:pt x="96" y="80"/>
                      </a:cubicBezTo>
                      <a:cubicBezTo>
                        <a:pt x="96" y="79"/>
                        <a:pt x="96" y="77"/>
                        <a:pt x="96" y="76"/>
                      </a:cubicBezTo>
                      <a:lnTo>
                        <a:pt x="96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80296" tIns="40148" rIns="80296" bIns="40148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580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</p:grpSp>
        </p:grpSp>
        <p:sp>
          <p:nvSpPr>
            <p:cNvPr id="25640" name="矩形 4"/>
            <p:cNvSpPr>
              <a:spLocks noChangeArrowheads="1"/>
            </p:cNvSpPr>
            <p:nvPr/>
          </p:nvSpPr>
          <p:spPr bwMode="auto">
            <a:xfrm>
              <a:off x="3307917" y="1742616"/>
              <a:ext cx="2822631" cy="73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品过春绿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难忘秋黄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回味春华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欣喜。希望我们的活力和热情能带给您工作上的成就和收获。</a:t>
              </a:r>
              <a:endParaRPr lang="zh-CN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25641" name="矩形 5"/>
            <p:cNvSpPr>
              <a:spLocks noChangeArrowheads="1"/>
            </p:cNvSpPr>
            <p:nvPr/>
          </p:nvSpPr>
          <p:spPr bwMode="auto">
            <a:xfrm>
              <a:off x="3307917" y="1423471"/>
              <a:ext cx="12217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  <a:endParaRPr lang="zh-CN" alt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25604" name="组合 10"/>
          <p:cNvGrpSpPr/>
          <p:nvPr/>
        </p:nvGrpSpPr>
        <p:grpSpPr bwMode="auto">
          <a:xfrm>
            <a:off x="1389063" y="2990850"/>
            <a:ext cx="3937000" cy="1060450"/>
            <a:chOff x="2194113" y="2967843"/>
            <a:chExt cx="3935469" cy="1060628"/>
          </a:xfrm>
        </p:grpSpPr>
        <p:grpSp>
          <p:nvGrpSpPr>
            <p:cNvPr id="25634" name="组合 11"/>
            <p:cNvGrpSpPr/>
            <p:nvPr/>
          </p:nvGrpSpPr>
          <p:grpSpPr bwMode="auto">
            <a:xfrm>
              <a:off x="2194113" y="3013332"/>
              <a:ext cx="1000125" cy="1015139"/>
              <a:chOff x="2352864" y="3173489"/>
              <a:chExt cx="1000125" cy="1015139"/>
            </a:xfrm>
          </p:grpSpPr>
          <p:sp>
            <p:nvSpPr>
              <p:cNvPr id="15" name="五边形 14"/>
              <p:cNvSpPr/>
              <p:nvPr/>
            </p:nvSpPr>
            <p:spPr>
              <a:xfrm rot="5400000">
                <a:off x="2345442" y="3181468"/>
                <a:ext cx="1014582" cy="999736"/>
              </a:xfrm>
              <a:prstGeom prst="homePlate">
                <a:avLst>
                  <a:gd name="adj" fmla="val 30723"/>
                </a:avLst>
              </a:prstGeom>
              <a:solidFill>
                <a:srgbClr val="15AA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2614801" y="3383738"/>
                <a:ext cx="476250" cy="393700"/>
                <a:chOff x="6278563" y="5948363"/>
                <a:chExt cx="476250" cy="393700"/>
              </a:xfrm>
              <a:solidFill>
                <a:schemeClr val="bg1"/>
              </a:solidFill>
            </p:grpSpPr>
            <p:sp>
              <p:nvSpPr>
                <p:cNvPr id="17" name="Freeform 64"/>
                <p:cNvSpPr/>
                <p:nvPr/>
              </p:nvSpPr>
              <p:spPr bwMode="auto">
                <a:xfrm>
                  <a:off x="6357938" y="6065838"/>
                  <a:ext cx="98425" cy="138112"/>
                </a:xfrm>
                <a:custGeom>
                  <a:avLst/>
                  <a:gdLst>
                    <a:gd name="T0" fmla="*/ 28 w 40"/>
                    <a:gd name="T1" fmla="*/ 23 h 56"/>
                    <a:gd name="T2" fmla="*/ 28 w 40"/>
                    <a:gd name="T3" fmla="*/ 8 h 56"/>
                    <a:gd name="T4" fmla="*/ 20 w 40"/>
                    <a:gd name="T5" fmla="*/ 0 h 56"/>
                    <a:gd name="T6" fmla="*/ 12 w 40"/>
                    <a:gd name="T7" fmla="*/ 8 h 56"/>
                    <a:gd name="T8" fmla="*/ 12 w 40"/>
                    <a:gd name="T9" fmla="*/ 23 h 56"/>
                    <a:gd name="T10" fmla="*/ 16 w 40"/>
                    <a:gd name="T11" fmla="*/ 30 h 56"/>
                    <a:gd name="T12" fmla="*/ 16 w 40"/>
                    <a:gd name="T13" fmla="*/ 33 h 56"/>
                    <a:gd name="T14" fmla="*/ 14 w 40"/>
                    <a:gd name="T15" fmla="*/ 35 h 56"/>
                    <a:gd name="T16" fmla="*/ 0 w 40"/>
                    <a:gd name="T17" fmla="*/ 42 h 56"/>
                    <a:gd name="T18" fmla="*/ 0 w 40"/>
                    <a:gd name="T19" fmla="*/ 52 h 56"/>
                    <a:gd name="T20" fmla="*/ 4 w 40"/>
                    <a:gd name="T21" fmla="*/ 56 h 56"/>
                    <a:gd name="T22" fmla="*/ 36 w 40"/>
                    <a:gd name="T23" fmla="*/ 56 h 56"/>
                    <a:gd name="T24" fmla="*/ 40 w 40"/>
                    <a:gd name="T25" fmla="*/ 52 h 56"/>
                    <a:gd name="T26" fmla="*/ 40 w 40"/>
                    <a:gd name="T27" fmla="*/ 42 h 56"/>
                    <a:gd name="T28" fmla="*/ 24 w 40"/>
                    <a:gd name="T29" fmla="*/ 30 h 56"/>
                    <a:gd name="T30" fmla="*/ 28 w 40"/>
                    <a:gd name="T31" fmla="*/ 2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0" h="56">
                      <a:moveTo>
                        <a:pt x="28" y="23"/>
                      </a:move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28" y="3"/>
                        <a:pt x="25" y="0"/>
                        <a:pt x="20" y="0"/>
                      </a:cubicBezTo>
                      <a:cubicBezTo>
                        <a:pt x="16" y="0"/>
                        <a:pt x="12" y="3"/>
                        <a:pt x="12" y="8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6" y="30"/>
                        <a:pt x="16" y="30"/>
                        <a:pt x="16" y="30"/>
                      </a:cubicBezTo>
                      <a:cubicBezTo>
                        <a:pt x="16" y="31"/>
                        <a:pt x="17" y="32"/>
                        <a:pt x="16" y="33"/>
                      </a:cubicBezTo>
                      <a:cubicBezTo>
                        <a:pt x="16" y="34"/>
                        <a:pt x="15" y="35"/>
                        <a:pt x="14" y="35"/>
                      </a:cubicBez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54"/>
                        <a:pt x="2" y="56"/>
                        <a:pt x="4" y="56"/>
                      </a:cubicBezTo>
                      <a:cubicBezTo>
                        <a:pt x="36" y="56"/>
                        <a:pt x="36" y="56"/>
                        <a:pt x="36" y="56"/>
                      </a:cubicBezTo>
                      <a:cubicBezTo>
                        <a:pt x="38" y="56"/>
                        <a:pt x="40" y="54"/>
                        <a:pt x="40" y="52"/>
                      </a:cubicBezTo>
                      <a:cubicBezTo>
                        <a:pt x="40" y="42"/>
                        <a:pt x="40" y="42"/>
                        <a:pt x="40" y="42"/>
                      </a:cubicBezTo>
                      <a:cubicBezTo>
                        <a:pt x="24" y="30"/>
                        <a:pt x="24" y="30"/>
                        <a:pt x="24" y="30"/>
                      </a:cubicBezTo>
                      <a:lnTo>
                        <a:pt x="28" y="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80296" tIns="40148" rIns="80296" bIns="40148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580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8" name="Freeform 65"/>
                <p:cNvSpPr>
                  <a:spLocks noEditPoints="1"/>
                </p:cNvSpPr>
                <p:nvPr/>
              </p:nvSpPr>
              <p:spPr bwMode="auto">
                <a:xfrm>
                  <a:off x="6278563" y="5948363"/>
                  <a:ext cx="476250" cy="393700"/>
                </a:xfrm>
                <a:custGeom>
                  <a:avLst/>
                  <a:gdLst>
                    <a:gd name="T0" fmla="*/ 188 w 192"/>
                    <a:gd name="T1" fmla="*/ 24 h 160"/>
                    <a:gd name="T2" fmla="*/ 104 w 192"/>
                    <a:gd name="T3" fmla="*/ 24 h 160"/>
                    <a:gd name="T4" fmla="*/ 104 w 192"/>
                    <a:gd name="T5" fmla="*/ 4 h 160"/>
                    <a:gd name="T6" fmla="*/ 100 w 192"/>
                    <a:gd name="T7" fmla="*/ 0 h 160"/>
                    <a:gd name="T8" fmla="*/ 4 w 192"/>
                    <a:gd name="T9" fmla="*/ 0 h 160"/>
                    <a:gd name="T10" fmla="*/ 0 w 192"/>
                    <a:gd name="T11" fmla="*/ 4 h 160"/>
                    <a:gd name="T12" fmla="*/ 0 w 192"/>
                    <a:gd name="T13" fmla="*/ 156 h 160"/>
                    <a:gd name="T14" fmla="*/ 4 w 192"/>
                    <a:gd name="T15" fmla="*/ 160 h 160"/>
                    <a:gd name="T16" fmla="*/ 60 w 192"/>
                    <a:gd name="T17" fmla="*/ 160 h 160"/>
                    <a:gd name="T18" fmla="*/ 64 w 192"/>
                    <a:gd name="T19" fmla="*/ 156 h 160"/>
                    <a:gd name="T20" fmla="*/ 64 w 192"/>
                    <a:gd name="T21" fmla="*/ 136 h 160"/>
                    <a:gd name="T22" fmla="*/ 72 w 192"/>
                    <a:gd name="T23" fmla="*/ 136 h 160"/>
                    <a:gd name="T24" fmla="*/ 72 w 192"/>
                    <a:gd name="T25" fmla="*/ 156 h 160"/>
                    <a:gd name="T26" fmla="*/ 76 w 192"/>
                    <a:gd name="T27" fmla="*/ 160 h 160"/>
                    <a:gd name="T28" fmla="*/ 116 w 192"/>
                    <a:gd name="T29" fmla="*/ 160 h 160"/>
                    <a:gd name="T30" fmla="*/ 120 w 192"/>
                    <a:gd name="T31" fmla="*/ 156 h 160"/>
                    <a:gd name="T32" fmla="*/ 120 w 192"/>
                    <a:gd name="T33" fmla="*/ 136 h 160"/>
                    <a:gd name="T34" fmla="*/ 128 w 192"/>
                    <a:gd name="T35" fmla="*/ 136 h 160"/>
                    <a:gd name="T36" fmla="*/ 128 w 192"/>
                    <a:gd name="T37" fmla="*/ 156 h 160"/>
                    <a:gd name="T38" fmla="*/ 132 w 192"/>
                    <a:gd name="T39" fmla="*/ 160 h 160"/>
                    <a:gd name="T40" fmla="*/ 188 w 192"/>
                    <a:gd name="T41" fmla="*/ 160 h 160"/>
                    <a:gd name="T42" fmla="*/ 192 w 192"/>
                    <a:gd name="T43" fmla="*/ 156 h 160"/>
                    <a:gd name="T44" fmla="*/ 192 w 192"/>
                    <a:gd name="T45" fmla="*/ 28 h 160"/>
                    <a:gd name="T46" fmla="*/ 188 w 192"/>
                    <a:gd name="T47" fmla="*/ 24 h 160"/>
                    <a:gd name="T48" fmla="*/ 80 w 192"/>
                    <a:gd name="T49" fmla="*/ 100 h 160"/>
                    <a:gd name="T50" fmla="*/ 68 w 192"/>
                    <a:gd name="T51" fmla="*/ 112 h 160"/>
                    <a:gd name="T52" fmla="*/ 36 w 192"/>
                    <a:gd name="T53" fmla="*/ 112 h 160"/>
                    <a:gd name="T54" fmla="*/ 24 w 192"/>
                    <a:gd name="T55" fmla="*/ 100 h 160"/>
                    <a:gd name="T56" fmla="*/ 24 w 192"/>
                    <a:gd name="T57" fmla="*/ 88 h 160"/>
                    <a:gd name="T58" fmla="*/ 26 w 192"/>
                    <a:gd name="T59" fmla="*/ 84 h 160"/>
                    <a:gd name="T60" fmla="*/ 39 w 192"/>
                    <a:gd name="T61" fmla="*/ 78 h 160"/>
                    <a:gd name="T62" fmla="*/ 37 w 192"/>
                    <a:gd name="T63" fmla="*/ 74 h 160"/>
                    <a:gd name="T64" fmla="*/ 36 w 192"/>
                    <a:gd name="T65" fmla="*/ 72 h 160"/>
                    <a:gd name="T66" fmla="*/ 36 w 192"/>
                    <a:gd name="T67" fmla="*/ 56 h 160"/>
                    <a:gd name="T68" fmla="*/ 52 w 192"/>
                    <a:gd name="T69" fmla="*/ 40 h 160"/>
                    <a:gd name="T70" fmla="*/ 68 w 192"/>
                    <a:gd name="T71" fmla="*/ 56 h 160"/>
                    <a:gd name="T72" fmla="*/ 68 w 192"/>
                    <a:gd name="T73" fmla="*/ 72 h 160"/>
                    <a:gd name="T74" fmla="*/ 68 w 192"/>
                    <a:gd name="T75" fmla="*/ 74 h 160"/>
                    <a:gd name="T76" fmla="*/ 65 w 192"/>
                    <a:gd name="T77" fmla="*/ 78 h 160"/>
                    <a:gd name="T78" fmla="*/ 78 w 192"/>
                    <a:gd name="T79" fmla="*/ 84 h 160"/>
                    <a:gd name="T80" fmla="*/ 80 w 192"/>
                    <a:gd name="T81" fmla="*/ 88 h 160"/>
                    <a:gd name="T82" fmla="*/ 80 w 192"/>
                    <a:gd name="T83" fmla="*/ 100 h 160"/>
                    <a:gd name="T84" fmla="*/ 164 w 192"/>
                    <a:gd name="T85" fmla="*/ 112 h 160"/>
                    <a:gd name="T86" fmla="*/ 100 w 192"/>
                    <a:gd name="T87" fmla="*/ 112 h 160"/>
                    <a:gd name="T88" fmla="*/ 96 w 192"/>
                    <a:gd name="T89" fmla="*/ 108 h 160"/>
                    <a:gd name="T90" fmla="*/ 100 w 192"/>
                    <a:gd name="T91" fmla="*/ 104 h 160"/>
                    <a:gd name="T92" fmla="*/ 164 w 192"/>
                    <a:gd name="T93" fmla="*/ 104 h 160"/>
                    <a:gd name="T94" fmla="*/ 168 w 192"/>
                    <a:gd name="T95" fmla="*/ 108 h 160"/>
                    <a:gd name="T96" fmla="*/ 164 w 192"/>
                    <a:gd name="T97" fmla="*/ 112 h 160"/>
                    <a:gd name="T98" fmla="*/ 164 w 192"/>
                    <a:gd name="T99" fmla="*/ 88 h 160"/>
                    <a:gd name="T100" fmla="*/ 100 w 192"/>
                    <a:gd name="T101" fmla="*/ 88 h 160"/>
                    <a:gd name="T102" fmla="*/ 96 w 192"/>
                    <a:gd name="T103" fmla="*/ 84 h 160"/>
                    <a:gd name="T104" fmla="*/ 100 w 192"/>
                    <a:gd name="T105" fmla="*/ 80 h 160"/>
                    <a:gd name="T106" fmla="*/ 164 w 192"/>
                    <a:gd name="T107" fmla="*/ 80 h 160"/>
                    <a:gd name="T108" fmla="*/ 168 w 192"/>
                    <a:gd name="T109" fmla="*/ 84 h 160"/>
                    <a:gd name="T110" fmla="*/ 164 w 192"/>
                    <a:gd name="T111" fmla="*/ 88 h 160"/>
                    <a:gd name="T112" fmla="*/ 164 w 192"/>
                    <a:gd name="T113" fmla="*/ 64 h 160"/>
                    <a:gd name="T114" fmla="*/ 100 w 192"/>
                    <a:gd name="T115" fmla="*/ 64 h 160"/>
                    <a:gd name="T116" fmla="*/ 96 w 192"/>
                    <a:gd name="T117" fmla="*/ 60 h 160"/>
                    <a:gd name="T118" fmla="*/ 100 w 192"/>
                    <a:gd name="T119" fmla="*/ 56 h 160"/>
                    <a:gd name="T120" fmla="*/ 164 w 192"/>
                    <a:gd name="T121" fmla="*/ 56 h 160"/>
                    <a:gd name="T122" fmla="*/ 168 w 192"/>
                    <a:gd name="T123" fmla="*/ 60 h 160"/>
                    <a:gd name="T124" fmla="*/ 164 w 192"/>
                    <a:gd name="T125" fmla="*/ 64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92" h="160">
                      <a:moveTo>
                        <a:pt x="188" y="24"/>
                      </a:moveTo>
                      <a:cubicBezTo>
                        <a:pt x="104" y="24"/>
                        <a:pt x="104" y="24"/>
                        <a:pt x="104" y="24"/>
                      </a:cubicBezTo>
                      <a:cubicBezTo>
                        <a:pt x="104" y="4"/>
                        <a:pt x="104" y="4"/>
                        <a:pt x="104" y="4"/>
                      </a:cubicBezTo>
                      <a:cubicBezTo>
                        <a:pt x="104" y="2"/>
                        <a:pt x="102" y="0"/>
                        <a:pt x="10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156"/>
                        <a:pt x="0" y="156"/>
                        <a:pt x="0" y="156"/>
                      </a:cubicBezTo>
                      <a:cubicBezTo>
                        <a:pt x="0" y="158"/>
                        <a:pt x="2" y="160"/>
                        <a:pt x="4" y="160"/>
                      </a:cubicBezTo>
                      <a:cubicBezTo>
                        <a:pt x="60" y="160"/>
                        <a:pt x="60" y="160"/>
                        <a:pt x="60" y="160"/>
                      </a:cubicBezTo>
                      <a:cubicBezTo>
                        <a:pt x="62" y="160"/>
                        <a:pt x="64" y="158"/>
                        <a:pt x="64" y="156"/>
                      </a:cubicBezTo>
                      <a:cubicBezTo>
                        <a:pt x="64" y="136"/>
                        <a:pt x="64" y="136"/>
                        <a:pt x="64" y="136"/>
                      </a:cubicBezTo>
                      <a:cubicBezTo>
                        <a:pt x="72" y="136"/>
                        <a:pt x="72" y="136"/>
                        <a:pt x="72" y="136"/>
                      </a:cubicBezTo>
                      <a:cubicBezTo>
                        <a:pt x="72" y="156"/>
                        <a:pt x="72" y="156"/>
                        <a:pt x="72" y="156"/>
                      </a:cubicBezTo>
                      <a:cubicBezTo>
                        <a:pt x="72" y="158"/>
                        <a:pt x="74" y="160"/>
                        <a:pt x="76" y="160"/>
                      </a:cubicBezTo>
                      <a:cubicBezTo>
                        <a:pt x="116" y="160"/>
                        <a:pt x="116" y="160"/>
                        <a:pt x="116" y="160"/>
                      </a:cubicBezTo>
                      <a:cubicBezTo>
                        <a:pt x="118" y="160"/>
                        <a:pt x="120" y="158"/>
                        <a:pt x="120" y="156"/>
                      </a:cubicBezTo>
                      <a:cubicBezTo>
                        <a:pt x="120" y="136"/>
                        <a:pt x="120" y="136"/>
                        <a:pt x="120" y="136"/>
                      </a:cubicBezTo>
                      <a:cubicBezTo>
                        <a:pt x="128" y="136"/>
                        <a:pt x="128" y="136"/>
                        <a:pt x="128" y="136"/>
                      </a:cubicBezTo>
                      <a:cubicBezTo>
                        <a:pt x="128" y="156"/>
                        <a:pt x="128" y="156"/>
                        <a:pt x="128" y="156"/>
                      </a:cubicBezTo>
                      <a:cubicBezTo>
                        <a:pt x="128" y="158"/>
                        <a:pt x="130" y="160"/>
                        <a:pt x="132" y="160"/>
                      </a:cubicBezTo>
                      <a:cubicBezTo>
                        <a:pt x="188" y="160"/>
                        <a:pt x="188" y="160"/>
                        <a:pt x="188" y="160"/>
                      </a:cubicBezTo>
                      <a:cubicBezTo>
                        <a:pt x="190" y="160"/>
                        <a:pt x="192" y="158"/>
                        <a:pt x="192" y="156"/>
                      </a:cubicBezTo>
                      <a:cubicBezTo>
                        <a:pt x="192" y="28"/>
                        <a:pt x="192" y="28"/>
                        <a:pt x="192" y="28"/>
                      </a:cubicBezTo>
                      <a:cubicBezTo>
                        <a:pt x="192" y="26"/>
                        <a:pt x="190" y="24"/>
                        <a:pt x="188" y="24"/>
                      </a:cubicBezTo>
                      <a:close/>
                      <a:moveTo>
                        <a:pt x="80" y="100"/>
                      </a:moveTo>
                      <a:cubicBezTo>
                        <a:pt x="80" y="106"/>
                        <a:pt x="75" y="112"/>
                        <a:pt x="68" y="112"/>
                      </a:cubicBezTo>
                      <a:cubicBezTo>
                        <a:pt x="36" y="112"/>
                        <a:pt x="36" y="112"/>
                        <a:pt x="36" y="112"/>
                      </a:cubicBezTo>
                      <a:cubicBezTo>
                        <a:pt x="30" y="112"/>
                        <a:pt x="24" y="106"/>
                        <a:pt x="24" y="100"/>
                      </a:cubicBezTo>
                      <a:cubicBezTo>
                        <a:pt x="24" y="88"/>
                        <a:pt x="24" y="88"/>
                        <a:pt x="24" y="88"/>
                      </a:cubicBezTo>
                      <a:cubicBezTo>
                        <a:pt x="24" y="86"/>
                        <a:pt x="25" y="85"/>
                        <a:pt x="26" y="84"/>
                      </a:cubicBezTo>
                      <a:cubicBezTo>
                        <a:pt x="39" y="78"/>
                        <a:pt x="39" y="78"/>
                        <a:pt x="39" y="78"/>
                      </a:cubicBezTo>
                      <a:cubicBezTo>
                        <a:pt x="37" y="74"/>
                        <a:pt x="37" y="74"/>
                        <a:pt x="37" y="74"/>
                      </a:cubicBezTo>
                      <a:cubicBezTo>
                        <a:pt x="36" y="73"/>
                        <a:pt x="36" y="73"/>
                        <a:pt x="36" y="72"/>
                      </a:cubicBezTo>
                      <a:cubicBezTo>
                        <a:pt x="36" y="56"/>
                        <a:pt x="36" y="56"/>
                        <a:pt x="36" y="56"/>
                      </a:cubicBezTo>
                      <a:cubicBezTo>
                        <a:pt x="36" y="47"/>
                        <a:pt x="43" y="40"/>
                        <a:pt x="52" y="40"/>
                      </a:cubicBezTo>
                      <a:cubicBezTo>
                        <a:pt x="61" y="40"/>
                        <a:pt x="68" y="47"/>
                        <a:pt x="68" y="56"/>
                      </a:cubicBezTo>
                      <a:cubicBezTo>
                        <a:pt x="68" y="72"/>
                        <a:pt x="68" y="72"/>
                        <a:pt x="68" y="72"/>
                      </a:cubicBezTo>
                      <a:cubicBezTo>
                        <a:pt x="68" y="73"/>
                        <a:pt x="68" y="73"/>
                        <a:pt x="68" y="74"/>
                      </a:cubicBezTo>
                      <a:cubicBezTo>
                        <a:pt x="65" y="78"/>
                        <a:pt x="65" y="78"/>
                        <a:pt x="65" y="78"/>
                      </a:cubicBezTo>
                      <a:cubicBezTo>
                        <a:pt x="78" y="84"/>
                        <a:pt x="78" y="84"/>
                        <a:pt x="78" y="84"/>
                      </a:cubicBezTo>
                      <a:cubicBezTo>
                        <a:pt x="79" y="85"/>
                        <a:pt x="80" y="86"/>
                        <a:pt x="80" y="88"/>
                      </a:cubicBezTo>
                      <a:lnTo>
                        <a:pt x="80" y="100"/>
                      </a:lnTo>
                      <a:close/>
                      <a:moveTo>
                        <a:pt x="164" y="112"/>
                      </a:moveTo>
                      <a:cubicBezTo>
                        <a:pt x="100" y="112"/>
                        <a:pt x="100" y="112"/>
                        <a:pt x="100" y="112"/>
                      </a:cubicBezTo>
                      <a:cubicBezTo>
                        <a:pt x="98" y="112"/>
                        <a:pt x="96" y="110"/>
                        <a:pt x="96" y="108"/>
                      </a:cubicBezTo>
                      <a:cubicBezTo>
                        <a:pt x="96" y="106"/>
                        <a:pt x="98" y="104"/>
                        <a:pt x="100" y="104"/>
                      </a:cubicBezTo>
                      <a:cubicBezTo>
                        <a:pt x="164" y="104"/>
                        <a:pt x="164" y="104"/>
                        <a:pt x="164" y="104"/>
                      </a:cubicBezTo>
                      <a:cubicBezTo>
                        <a:pt x="166" y="104"/>
                        <a:pt x="168" y="106"/>
                        <a:pt x="168" y="108"/>
                      </a:cubicBezTo>
                      <a:cubicBezTo>
                        <a:pt x="168" y="110"/>
                        <a:pt x="166" y="112"/>
                        <a:pt x="164" y="112"/>
                      </a:cubicBezTo>
                      <a:close/>
                      <a:moveTo>
                        <a:pt x="164" y="88"/>
                      </a:moveTo>
                      <a:cubicBezTo>
                        <a:pt x="100" y="88"/>
                        <a:pt x="100" y="88"/>
                        <a:pt x="100" y="88"/>
                      </a:cubicBezTo>
                      <a:cubicBezTo>
                        <a:pt x="98" y="88"/>
                        <a:pt x="96" y="86"/>
                        <a:pt x="96" y="84"/>
                      </a:cubicBezTo>
                      <a:cubicBezTo>
                        <a:pt x="96" y="82"/>
                        <a:pt x="98" y="80"/>
                        <a:pt x="100" y="80"/>
                      </a:cubicBezTo>
                      <a:cubicBezTo>
                        <a:pt x="164" y="80"/>
                        <a:pt x="164" y="80"/>
                        <a:pt x="164" y="80"/>
                      </a:cubicBezTo>
                      <a:cubicBezTo>
                        <a:pt x="166" y="80"/>
                        <a:pt x="168" y="82"/>
                        <a:pt x="168" y="84"/>
                      </a:cubicBezTo>
                      <a:cubicBezTo>
                        <a:pt x="168" y="86"/>
                        <a:pt x="166" y="88"/>
                        <a:pt x="164" y="88"/>
                      </a:cubicBezTo>
                      <a:close/>
                      <a:moveTo>
                        <a:pt x="164" y="64"/>
                      </a:moveTo>
                      <a:cubicBezTo>
                        <a:pt x="100" y="64"/>
                        <a:pt x="100" y="64"/>
                        <a:pt x="100" y="64"/>
                      </a:cubicBezTo>
                      <a:cubicBezTo>
                        <a:pt x="98" y="64"/>
                        <a:pt x="96" y="62"/>
                        <a:pt x="96" y="60"/>
                      </a:cubicBezTo>
                      <a:cubicBezTo>
                        <a:pt x="96" y="58"/>
                        <a:pt x="98" y="56"/>
                        <a:pt x="100" y="56"/>
                      </a:cubicBezTo>
                      <a:cubicBezTo>
                        <a:pt x="164" y="56"/>
                        <a:pt x="164" y="56"/>
                        <a:pt x="164" y="56"/>
                      </a:cubicBezTo>
                      <a:cubicBezTo>
                        <a:pt x="166" y="56"/>
                        <a:pt x="168" y="58"/>
                        <a:pt x="168" y="60"/>
                      </a:cubicBezTo>
                      <a:cubicBezTo>
                        <a:pt x="168" y="62"/>
                        <a:pt x="166" y="64"/>
                        <a:pt x="164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80296" tIns="40148" rIns="80296" bIns="40148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580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</p:grpSp>
        </p:grpSp>
        <p:sp>
          <p:nvSpPr>
            <p:cNvPr id="25635" name="矩形 12"/>
            <p:cNvSpPr>
              <a:spLocks noChangeArrowheads="1"/>
            </p:cNvSpPr>
            <p:nvPr/>
          </p:nvSpPr>
          <p:spPr bwMode="auto">
            <a:xfrm>
              <a:off x="3306951" y="3286988"/>
              <a:ext cx="2822631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我们工作室致力于专业PPT模板的发布，课件及汇报PPT的美化，并为您提供专业的PPT个性定制服务。</a:t>
              </a:r>
            </a:p>
          </p:txBody>
        </p:sp>
        <p:sp>
          <p:nvSpPr>
            <p:cNvPr id="25636" name="矩形 13"/>
            <p:cNvSpPr>
              <a:spLocks noChangeArrowheads="1"/>
            </p:cNvSpPr>
            <p:nvPr/>
          </p:nvSpPr>
          <p:spPr bwMode="auto">
            <a:xfrm>
              <a:off x="3306951" y="2967843"/>
              <a:ext cx="12217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</p:grpSp>
      <p:grpSp>
        <p:nvGrpSpPr>
          <p:cNvPr id="25605" name="组合 18"/>
          <p:cNvGrpSpPr/>
          <p:nvPr/>
        </p:nvGrpSpPr>
        <p:grpSpPr bwMode="auto">
          <a:xfrm>
            <a:off x="1389063" y="4579938"/>
            <a:ext cx="3937000" cy="1058862"/>
            <a:chOff x="2194113" y="4556616"/>
            <a:chExt cx="3935469" cy="1059433"/>
          </a:xfrm>
        </p:grpSpPr>
        <p:grpSp>
          <p:nvGrpSpPr>
            <p:cNvPr id="25629" name="组合 19"/>
            <p:cNvGrpSpPr/>
            <p:nvPr/>
          </p:nvGrpSpPr>
          <p:grpSpPr bwMode="auto">
            <a:xfrm>
              <a:off x="2194113" y="4556616"/>
              <a:ext cx="1000125" cy="1015139"/>
              <a:chOff x="2224276" y="4402077"/>
              <a:chExt cx="1000125" cy="1015139"/>
            </a:xfrm>
          </p:grpSpPr>
          <p:sp>
            <p:nvSpPr>
              <p:cNvPr id="24" name="五边形 23"/>
              <p:cNvSpPr/>
              <p:nvPr/>
            </p:nvSpPr>
            <p:spPr>
              <a:xfrm rot="5400000">
                <a:off x="2216665" y="4409688"/>
                <a:ext cx="1014959" cy="999736"/>
              </a:xfrm>
              <a:prstGeom prst="homePlate">
                <a:avLst>
                  <a:gd name="adj" fmla="val 30723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5" name="组合 24"/>
              <p:cNvGrpSpPr/>
              <p:nvPr/>
            </p:nvGrpSpPr>
            <p:grpSpPr>
              <a:xfrm>
                <a:off x="2481263" y="4620363"/>
                <a:ext cx="473075" cy="473075"/>
                <a:chOff x="3995738" y="5903913"/>
                <a:chExt cx="473075" cy="473075"/>
              </a:xfrm>
              <a:solidFill>
                <a:schemeClr val="bg1"/>
              </a:solidFill>
            </p:grpSpPr>
            <p:sp>
              <p:nvSpPr>
                <p:cNvPr id="26" name="Rectangle 12"/>
                <p:cNvSpPr>
                  <a:spLocks noChangeArrowheads="1"/>
                </p:cNvSpPr>
                <p:nvPr/>
              </p:nvSpPr>
              <p:spPr bwMode="auto">
                <a:xfrm>
                  <a:off x="4251325" y="6200775"/>
                  <a:ext cx="20638" cy="5873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lIns="80296" tIns="40148" rIns="80296" bIns="40148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580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27" name="Freeform 13"/>
                <p:cNvSpPr/>
                <p:nvPr/>
              </p:nvSpPr>
              <p:spPr bwMode="auto">
                <a:xfrm>
                  <a:off x="4014788" y="5903913"/>
                  <a:ext cx="434975" cy="276225"/>
                </a:xfrm>
                <a:custGeom>
                  <a:avLst/>
                  <a:gdLst>
                    <a:gd name="T0" fmla="*/ 172 w 176"/>
                    <a:gd name="T1" fmla="*/ 80 h 112"/>
                    <a:gd name="T2" fmla="*/ 176 w 176"/>
                    <a:gd name="T3" fmla="*/ 80 h 112"/>
                    <a:gd name="T4" fmla="*/ 176 w 176"/>
                    <a:gd name="T5" fmla="*/ 12 h 112"/>
                    <a:gd name="T6" fmla="*/ 164 w 176"/>
                    <a:gd name="T7" fmla="*/ 0 h 112"/>
                    <a:gd name="T8" fmla="*/ 12 w 176"/>
                    <a:gd name="T9" fmla="*/ 0 h 112"/>
                    <a:gd name="T10" fmla="*/ 0 w 176"/>
                    <a:gd name="T11" fmla="*/ 12 h 112"/>
                    <a:gd name="T12" fmla="*/ 0 w 176"/>
                    <a:gd name="T13" fmla="*/ 48 h 112"/>
                    <a:gd name="T14" fmla="*/ 4 w 176"/>
                    <a:gd name="T15" fmla="*/ 48 h 112"/>
                    <a:gd name="T16" fmla="*/ 76 w 176"/>
                    <a:gd name="T17" fmla="*/ 48 h 112"/>
                    <a:gd name="T18" fmla="*/ 96 w 176"/>
                    <a:gd name="T19" fmla="*/ 68 h 112"/>
                    <a:gd name="T20" fmla="*/ 96 w 176"/>
                    <a:gd name="T21" fmla="*/ 112 h 112"/>
                    <a:gd name="T22" fmla="*/ 104 w 176"/>
                    <a:gd name="T23" fmla="*/ 112 h 112"/>
                    <a:gd name="T24" fmla="*/ 104 w 176"/>
                    <a:gd name="T25" fmla="*/ 100 h 112"/>
                    <a:gd name="T26" fmla="*/ 124 w 176"/>
                    <a:gd name="T27" fmla="*/ 80 h 112"/>
                    <a:gd name="T28" fmla="*/ 172 w 176"/>
                    <a:gd name="T29" fmla="*/ 8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76" h="112">
                      <a:moveTo>
                        <a:pt x="172" y="80"/>
                      </a:moveTo>
                      <a:cubicBezTo>
                        <a:pt x="174" y="80"/>
                        <a:pt x="175" y="80"/>
                        <a:pt x="176" y="80"/>
                      </a:cubicBezTo>
                      <a:cubicBezTo>
                        <a:pt x="176" y="12"/>
                        <a:pt x="176" y="12"/>
                        <a:pt x="176" y="12"/>
                      </a:cubicBezTo>
                      <a:cubicBezTo>
                        <a:pt x="176" y="5"/>
                        <a:pt x="171" y="0"/>
                        <a:pt x="164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6" y="0"/>
                        <a:pt x="0" y="5"/>
                        <a:pt x="0" y="12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1" y="48"/>
                        <a:pt x="3" y="48"/>
                        <a:pt x="4" y="48"/>
                      </a:cubicBezTo>
                      <a:cubicBezTo>
                        <a:pt x="76" y="48"/>
                        <a:pt x="76" y="48"/>
                        <a:pt x="76" y="48"/>
                      </a:cubicBezTo>
                      <a:cubicBezTo>
                        <a:pt x="87" y="48"/>
                        <a:pt x="96" y="57"/>
                        <a:pt x="96" y="68"/>
                      </a:cubicBezTo>
                      <a:cubicBezTo>
                        <a:pt x="96" y="112"/>
                        <a:pt x="96" y="112"/>
                        <a:pt x="96" y="112"/>
                      </a:cubicBezTo>
                      <a:cubicBezTo>
                        <a:pt x="104" y="112"/>
                        <a:pt x="104" y="112"/>
                        <a:pt x="104" y="112"/>
                      </a:cubicBezTo>
                      <a:cubicBezTo>
                        <a:pt x="104" y="100"/>
                        <a:pt x="104" y="100"/>
                        <a:pt x="104" y="100"/>
                      </a:cubicBezTo>
                      <a:cubicBezTo>
                        <a:pt x="104" y="89"/>
                        <a:pt x="113" y="80"/>
                        <a:pt x="124" y="80"/>
                      </a:cubicBezTo>
                      <a:lnTo>
                        <a:pt x="172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80296" tIns="40148" rIns="80296" bIns="40148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580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28" name="Freeform 14"/>
                <p:cNvSpPr>
                  <a:spLocks noEditPoints="1"/>
                </p:cNvSpPr>
                <p:nvPr/>
              </p:nvSpPr>
              <p:spPr bwMode="auto">
                <a:xfrm>
                  <a:off x="3995738" y="6042025"/>
                  <a:ext cx="236537" cy="334963"/>
                </a:xfrm>
                <a:custGeom>
                  <a:avLst/>
                  <a:gdLst>
                    <a:gd name="T0" fmla="*/ 84 w 96"/>
                    <a:gd name="T1" fmla="*/ 0 h 136"/>
                    <a:gd name="T2" fmla="*/ 12 w 96"/>
                    <a:gd name="T3" fmla="*/ 0 h 136"/>
                    <a:gd name="T4" fmla="*/ 0 w 96"/>
                    <a:gd name="T5" fmla="*/ 12 h 136"/>
                    <a:gd name="T6" fmla="*/ 0 w 96"/>
                    <a:gd name="T7" fmla="*/ 56 h 136"/>
                    <a:gd name="T8" fmla="*/ 0 w 96"/>
                    <a:gd name="T9" fmla="*/ 64 h 136"/>
                    <a:gd name="T10" fmla="*/ 0 w 96"/>
                    <a:gd name="T11" fmla="*/ 124 h 136"/>
                    <a:gd name="T12" fmla="*/ 12 w 96"/>
                    <a:gd name="T13" fmla="*/ 136 h 136"/>
                    <a:gd name="T14" fmla="*/ 84 w 96"/>
                    <a:gd name="T15" fmla="*/ 136 h 136"/>
                    <a:gd name="T16" fmla="*/ 96 w 96"/>
                    <a:gd name="T17" fmla="*/ 124 h 136"/>
                    <a:gd name="T18" fmla="*/ 96 w 96"/>
                    <a:gd name="T19" fmla="*/ 12 h 136"/>
                    <a:gd name="T20" fmla="*/ 84 w 96"/>
                    <a:gd name="T21" fmla="*/ 0 h 136"/>
                    <a:gd name="T22" fmla="*/ 51 w 96"/>
                    <a:gd name="T23" fmla="*/ 119 h 136"/>
                    <a:gd name="T24" fmla="*/ 48 w 96"/>
                    <a:gd name="T25" fmla="*/ 120 h 136"/>
                    <a:gd name="T26" fmla="*/ 45 w 96"/>
                    <a:gd name="T27" fmla="*/ 119 h 136"/>
                    <a:gd name="T28" fmla="*/ 44 w 96"/>
                    <a:gd name="T29" fmla="*/ 116 h 136"/>
                    <a:gd name="T30" fmla="*/ 45 w 96"/>
                    <a:gd name="T31" fmla="*/ 113 h 136"/>
                    <a:gd name="T32" fmla="*/ 51 w 96"/>
                    <a:gd name="T33" fmla="*/ 113 h 136"/>
                    <a:gd name="T34" fmla="*/ 52 w 96"/>
                    <a:gd name="T35" fmla="*/ 116 h 136"/>
                    <a:gd name="T36" fmla="*/ 51 w 96"/>
                    <a:gd name="T37" fmla="*/ 119 h 136"/>
                    <a:gd name="T38" fmla="*/ 80 w 96"/>
                    <a:gd name="T39" fmla="*/ 100 h 136"/>
                    <a:gd name="T40" fmla="*/ 76 w 96"/>
                    <a:gd name="T41" fmla="*/ 104 h 136"/>
                    <a:gd name="T42" fmla="*/ 20 w 96"/>
                    <a:gd name="T43" fmla="*/ 104 h 136"/>
                    <a:gd name="T44" fmla="*/ 16 w 96"/>
                    <a:gd name="T45" fmla="*/ 100 h 136"/>
                    <a:gd name="T46" fmla="*/ 16 w 96"/>
                    <a:gd name="T47" fmla="*/ 20 h 136"/>
                    <a:gd name="T48" fmla="*/ 20 w 96"/>
                    <a:gd name="T49" fmla="*/ 16 h 136"/>
                    <a:gd name="T50" fmla="*/ 76 w 96"/>
                    <a:gd name="T51" fmla="*/ 16 h 136"/>
                    <a:gd name="T52" fmla="*/ 80 w 96"/>
                    <a:gd name="T53" fmla="*/ 20 h 136"/>
                    <a:gd name="T54" fmla="*/ 80 w 96"/>
                    <a:gd name="T55" fmla="*/ 100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96" h="136">
                      <a:moveTo>
                        <a:pt x="84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6" y="0"/>
                        <a:pt x="0" y="5"/>
                        <a:pt x="0" y="12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0" y="130"/>
                        <a:pt x="6" y="136"/>
                        <a:pt x="12" y="136"/>
                      </a:cubicBezTo>
                      <a:cubicBezTo>
                        <a:pt x="84" y="136"/>
                        <a:pt x="84" y="136"/>
                        <a:pt x="84" y="136"/>
                      </a:cubicBezTo>
                      <a:cubicBezTo>
                        <a:pt x="91" y="136"/>
                        <a:pt x="96" y="130"/>
                        <a:pt x="96" y="124"/>
                      </a:cubicBezTo>
                      <a:cubicBezTo>
                        <a:pt x="96" y="12"/>
                        <a:pt x="96" y="12"/>
                        <a:pt x="96" y="12"/>
                      </a:cubicBezTo>
                      <a:cubicBezTo>
                        <a:pt x="96" y="5"/>
                        <a:pt x="91" y="0"/>
                        <a:pt x="84" y="0"/>
                      </a:cubicBezTo>
                      <a:close/>
                      <a:moveTo>
                        <a:pt x="51" y="119"/>
                      </a:moveTo>
                      <a:cubicBezTo>
                        <a:pt x="50" y="119"/>
                        <a:pt x="49" y="120"/>
                        <a:pt x="48" y="120"/>
                      </a:cubicBezTo>
                      <a:cubicBezTo>
                        <a:pt x="47" y="120"/>
                        <a:pt x="46" y="119"/>
                        <a:pt x="45" y="119"/>
                      </a:cubicBezTo>
                      <a:cubicBezTo>
                        <a:pt x="45" y="118"/>
                        <a:pt x="44" y="117"/>
                        <a:pt x="44" y="116"/>
                      </a:cubicBezTo>
                      <a:cubicBezTo>
                        <a:pt x="44" y="115"/>
                        <a:pt x="45" y="114"/>
                        <a:pt x="45" y="113"/>
                      </a:cubicBezTo>
                      <a:cubicBezTo>
                        <a:pt x="47" y="112"/>
                        <a:pt x="49" y="112"/>
                        <a:pt x="51" y="113"/>
                      </a:cubicBezTo>
                      <a:cubicBezTo>
                        <a:pt x="52" y="114"/>
                        <a:pt x="52" y="115"/>
                        <a:pt x="52" y="116"/>
                      </a:cubicBezTo>
                      <a:cubicBezTo>
                        <a:pt x="52" y="117"/>
                        <a:pt x="52" y="118"/>
                        <a:pt x="51" y="119"/>
                      </a:cubicBezTo>
                      <a:close/>
                      <a:moveTo>
                        <a:pt x="80" y="100"/>
                      </a:moveTo>
                      <a:cubicBezTo>
                        <a:pt x="80" y="102"/>
                        <a:pt x="78" y="104"/>
                        <a:pt x="76" y="104"/>
                      </a:cubicBez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18" y="104"/>
                        <a:pt x="16" y="102"/>
                        <a:pt x="16" y="100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6" y="18"/>
                        <a:pt x="18" y="16"/>
                        <a:pt x="20" y="16"/>
                      </a:cubicBezTo>
                      <a:cubicBezTo>
                        <a:pt x="76" y="16"/>
                        <a:pt x="76" y="16"/>
                        <a:pt x="76" y="16"/>
                      </a:cubicBezTo>
                      <a:cubicBezTo>
                        <a:pt x="78" y="16"/>
                        <a:pt x="80" y="18"/>
                        <a:pt x="80" y="20"/>
                      </a:cubicBezTo>
                      <a:lnTo>
                        <a:pt x="80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80296" tIns="40148" rIns="80296" bIns="40148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580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29" name="Freeform 15"/>
                <p:cNvSpPr>
                  <a:spLocks noEditPoints="1"/>
                </p:cNvSpPr>
                <p:nvPr/>
              </p:nvSpPr>
              <p:spPr bwMode="auto">
                <a:xfrm>
                  <a:off x="4292600" y="6121400"/>
                  <a:ext cx="176213" cy="255588"/>
                </a:xfrm>
                <a:custGeom>
                  <a:avLst/>
                  <a:gdLst>
                    <a:gd name="T0" fmla="*/ 60 w 72"/>
                    <a:gd name="T1" fmla="*/ 0 h 104"/>
                    <a:gd name="T2" fmla="*/ 12 w 72"/>
                    <a:gd name="T3" fmla="*/ 0 h 104"/>
                    <a:gd name="T4" fmla="*/ 0 w 72"/>
                    <a:gd name="T5" fmla="*/ 12 h 104"/>
                    <a:gd name="T6" fmla="*/ 0 w 72"/>
                    <a:gd name="T7" fmla="*/ 92 h 104"/>
                    <a:gd name="T8" fmla="*/ 12 w 72"/>
                    <a:gd name="T9" fmla="*/ 104 h 104"/>
                    <a:gd name="T10" fmla="*/ 60 w 72"/>
                    <a:gd name="T11" fmla="*/ 104 h 104"/>
                    <a:gd name="T12" fmla="*/ 72 w 72"/>
                    <a:gd name="T13" fmla="*/ 92 h 104"/>
                    <a:gd name="T14" fmla="*/ 72 w 72"/>
                    <a:gd name="T15" fmla="*/ 12 h 104"/>
                    <a:gd name="T16" fmla="*/ 60 w 72"/>
                    <a:gd name="T17" fmla="*/ 0 h 104"/>
                    <a:gd name="T18" fmla="*/ 39 w 72"/>
                    <a:gd name="T19" fmla="*/ 87 h 104"/>
                    <a:gd name="T20" fmla="*/ 36 w 72"/>
                    <a:gd name="T21" fmla="*/ 88 h 104"/>
                    <a:gd name="T22" fmla="*/ 33 w 72"/>
                    <a:gd name="T23" fmla="*/ 87 h 104"/>
                    <a:gd name="T24" fmla="*/ 32 w 72"/>
                    <a:gd name="T25" fmla="*/ 84 h 104"/>
                    <a:gd name="T26" fmla="*/ 33 w 72"/>
                    <a:gd name="T27" fmla="*/ 81 h 104"/>
                    <a:gd name="T28" fmla="*/ 39 w 72"/>
                    <a:gd name="T29" fmla="*/ 81 h 104"/>
                    <a:gd name="T30" fmla="*/ 40 w 72"/>
                    <a:gd name="T31" fmla="*/ 84 h 104"/>
                    <a:gd name="T32" fmla="*/ 39 w 72"/>
                    <a:gd name="T33" fmla="*/ 87 h 104"/>
                    <a:gd name="T34" fmla="*/ 56 w 72"/>
                    <a:gd name="T35" fmla="*/ 68 h 104"/>
                    <a:gd name="T36" fmla="*/ 52 w 72"/>
                    <a:gd name="T37" fmla="*/ 72 h 104"/>
                    <a:gd name="T38" fmla="*/ 20 w 72"/>
                    <a:gd name="T39" fmla="*/ 72 h 104"/>
                    <a:gd name="T40" fmla="*/ 16 w 72"/>
                    <a:gd name="T41" fmla="*/ 68 h 104"/>
                    <a:gd name="T42" fmla="*/ 16 w 72"/>
                    <a:gd name="T43" fmla="*/ 20 h 104"/>
                    <a:gd name="T44" fmla="*/ 20 w 72"/>
                    <a:gd name="T45" fmla="*/ 16 h 104"/>
                    <a:gd name="T46" fmla="*/ 52 w 72"/>
                    <a:gd name="T47" fmla="*/ 16 h 104"/>
                    <a:gd name="T48" fmla="*/ 56 w 72"/>
                    <a:gd name="T49" fmla="*/ 20 h 104"/>
                    <a:gd name="T50" fmla="*/ 56 w 72"/>
                    <a:gd name="T51" fmla="*/ 68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2" h="104">
                      <a:moveTo>
                        <a:pt x="60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6" y="0"/>
                        <a:pt x="0" y="5"/>
                        <a:pt x="0" y="12"/>
                      </a:cubicBezTo>
                      <a:cubicBezTo>
                        <a:pt x="0" y="92"/>
                        <a:pt x="0" y="92"/>
                        <a:pt x="0" y="92"/>
                      </a:cubicBezTo>
                      <a:cubicBezTo>
                        <a:pt x="0" y="98"/>
                        <a:pt x="6" y="104"/>
                        <a:pt x="12" y="104"/>
                      </a:cubicBezTo>
                      <a:cubicBezTo>
                        <a:pt x="60" y="104"/>
                        <a:pt x="60" y="104"/>
                        <a:pt x="60" y="104"/>
                      </a:cubicBezTo>
                      <a:cubicBezTo>
                        <a:pt x="67" y="104"/>
                        <a:pt x="72" y="98"/>
                        <a:pt x="72" y="92"/>
                      </a:cubicBezTo>
                      <a:cubicBezTo>
                        <a:pt x="72" y="12"/>
                        <a:pt x="72" y="12"/>
                        <a:pt x="72" y="12"/>
                      </a:cubicBezTo>
                      <a:cubicBezTo>
                        <a:pt x="72" y="5"/>
                        <a:pt x="67" y="0"/>
                        <a:pt x="60" y="0"/>
                      </a:cubicBezTo>
                      <a:close/>
                      <a:moveTo>
                        <a:pt x="39" y="87"/>
                      </a:moveTo>
                      <a:cubicBezTo>
                        <a:pt x="38" y="87"/>
                        <a:pt x="37" y="88"/>
                        <a:pt x="36" y="88"/>
                      </a:cubicBezTo>
                      <a:cubicBezTo>
                        <a:pt x="35" y="88"/>
                        <a:pt x="34" y="87"/>
                        <a:pt x="33" y="87"/>
                      </a:cubicBezTo>
                      <a:cubicBezTo>
                        <a:pt x="33" y="86"/>
                        <a:pt x="32" y="85"/>
                        <a:pt x="32" y="84"/>
                      </a:cubicBezTo>
                      <a:cubicBezTo>
                        <a:pt x="32" y="83"/>
                        <a:pt x="33" y="82"/>
                        <a:pt x="33" y="81"/>
                      </a:cubicBezTo>
                      <a:cubicBezTo>
                        <a:pt x="35" y="80"/>
                        <a:pt x="38" y="80"/>
                        <a:pt x="39" y="81"/>
                      </a:cubicBezTo>
                      <a:cubicBezTo>
                        <a:pt x="40" y="82"/>
                        <a:pt x="40" y="83"/>
                        <a:pt x="40" y="84"/>
                      </a:cubicBezTo>
                      <a:cubicBezTo>
                        <a:pt x="40" y="85"/>
                        <a:pt x="40" y="86"/>
                        <a:pt x="39" y="87"/>
                      </a:cubicBezTo>
                      <a:close/>
                      <a:moveTo>
                        <a:pt x="56" y="68"/>
                      </a:moveTo>
                      <a:cubicBezTo>
                        <a:pt x="56" y="70"/>
                        <a:pt x="54" y="72"/>
                        <a:pt x="52" y="72"/>
                      </a:cubicBezTo>
                      <a:cubicBezTo>
                        <a:pt x="20" y="72"/>
                        <a:pt x="20" y="72"/>
                        <a:pt x="20" y="72"/>
                      </a:cubicBezTo>
                      <a:cubicBezTo>
                        <a:pt x="18" y="72"/>
                        <a:pt x="16" y="70"/>
                        <a:pt x="16" y="68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6" y="18"/>
                        <a:pt x="18" y="16"/>
                        <a:pt x="20" y="16"/>
                      </a:cubicBezTo>
                      <a:cubicBezTo>
                        <a:pt x="52" y="16"/>
                        <a:pt x="52" y="16"/>
                        <a:pt x="52" y="16"/>
                      </a:cubicBezTo>
                      <a:cubicBezTo>
                        <a:pt x="54" y="16"/>
                        <a:pt x="56" y="18"/>
                        <a:pt x="56" y="20"/>
                      </a:cubicBezTo>
                      <a:lnTo>
                        <a:pt x="56" y="6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80296" tIns="40148" rIns="80296" bIns="40148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580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</p:grpSp>
        </p:grpSp>
        <p:sp>
          <p:nvSpPr>
            <p:cNvPr id="25630" name="矩形 20"/>
            <p:cNvSpPr>
              <a:spLocks noChangeArrowheads="1"/>
            </p:cNvSpPr>
            <p:nvPr/>
          </p:nvSpPr>
          <p:spPr bwMode="auto">
            <a:xfrm>
              <a:off x="3306951" y="4878645"/>
              <a:ext cx="2822631" cy="737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品过春绿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难忘秋黄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回味春华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欣喜。希望我们的活力和热情能带给您工作上的成就和收获。</a:t>
              </a:r>
            </a:p>
          </p:txBody>
        </p:sp>
        <p:sp>
          <p:nvSpPr>
            <p:cNvPr id="25631" name="矩形 22"/>
            <p:cNvSpPr>
              <a:spLocks noChangeArrowheads="1"/>
            </p:cNvSpPr>
            <p:nvPr/>
          </p:nvSpPr>
          <p:spPr bwMode="auto">
            <a:xfrm>
              <a:off x="3306951" y="4559500"/>
              <a:ext cx="12217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</p:grpSp>
      <p:grpSp>
        <p:nvGrpSpPr>
          <p:cNvPr id="25606" name="组合 29"/>
          <p:cNvGrpSpPr/>
          <p:nvPr/>
        </p:nvGrpSpPr>
        <p:grpSpPr bwMode="auto">
          <a:xfrm>
            <a:off x="6796088" y="1446213"/>
            <a:ext cx="3824287" cy="1062037"/>
            <a:chOff x="6615258" y="1423471"/>
            <a:chExt cx="3824346" cy="1061716"/>
          </a:xfrm>
        </p:grpSpPr>
        <p:grpSp>
          <p:nvGrpSpPr>
            <p:cNvPr id="25624" name="组合 30"/>
            <p:cNvGrpSpPr/>
            <p:nvPr/>
          </p:nvGrpSpPr>
          <p:grpSpPr bwMode="auto">
            <a:xfrm>
              <a:off x="9439479" y="1470048"/>
              <a:ext cx="1000125" cy="1015139"/>
              <a:chOff x="6753415" y="1921307"/>
              <a:chExt cx="1000125" cy="1015139"/>
            </a:xfrm>
          </p:grpSpPr>
          <p:sp>
            <p:nvSpPr>
              <p:cNvPr id="34" name="五边形 33"/>
              <p:cNvSpPr/>
              <p:nvPr/>
            </p:nvSpPr>
            <p:spPr>
              <a:xfrm rot="5400000">
                <a:off x="6745624" y="1928529"/>
                <a:ext cx="1015693" cy="1000140"/>
              </a:xfrm>
              <a:prstGeom prst="homePlate">
                <a:avLst>
                  <a:gd name="adj" fmla="val 30723"/>
                </a:avLst>
              </a:prstGeom>
              <a:solidFill>
                <a:srgbClr val="F29C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5" name="组合 34"/>
              <p:cNvGrpSpPr/>
              <p:nvPr/>
            </p:nvGrpSpPr>
            <p:grpSpPr>
              <a:xfrm>
                <a:off x="7015351" y="2097086"/>
                <a:ext cx="476250" cy="474662"/>
                <a:chOff x="5111750" y="2408238"/>
                <a:chExt cx="476250" cy="474662"/>
              </a:xfrm>
              <a:solidFill>
                <a:schemeClr val="bg1"/>
              </a:solidFill>
            </p:grpSpPr>
            <p:sp>
              <p:nvSpPr>
                <p:cNvPr id="36" name="Freeform 76"/>
                <p:cNvSpPr>
                  <a:spLocks noEditPoints="1"/>
                </p:cNvSpPr>
                <p:nvPr/>
              </p:nvSpPr>
              <p:spPr bwMode="auto">
                <a:xfrm>
                  <a:off x="5111750" y="2546350"/>
                  <a:ext cx="476250" cy="100013"/>
                </a:xfrm>
                <a:custGeom>
                  <a:avLst/>
                  <a:gdLst>
                    <a:gd name="T0" fmla="*/ 172 w 192"/>
                    <a:gd name="T1" fmla="*/ 0 h 40"/>
                    <a:gd name="T2" fmla="*/ 20 w 192"/>
                    <a:gd name="T3" fmla="*/ 0 h 40"/>
                    <a:gd name="T4" fmla="*/ 0 w 192"/>
                    <a:gd name="T5" fmla="*/ 20 h 40"/>
                    <a:gd name="T6" fmla="*/ 0 w 192"/>
                    <a:gd name="T7" fmla="*/ 40 h 40"/>
                    <a:gd name="T8" fmla="*/ 192 w 192"/>
                    <a:gd name="T9" fmla="*/ 40 h 40"/>
                    <a:gd name="T10" fmla="*/ 192 w 192"/>
                    <a:gd name="T11" fmla="*/ 20 h 40"/>
                    <a:gd name="T12" fmla="*/ 172 w 192"/>
                    <a:gd name="T13" fmla="*/ 0 h 40"/>
                    <a:gd name="T14" fmla="*/ 159 w 192"/>
                    <a:gd name="T15" fmla="*/ 23 h 40"/>
                    <a:gd name="T16" fmla="*/ 156 w 192"/>
                    <a:gd name="T17" fmla="*/ 24 h 40"/>
                    <a:gd name="T18" fmla="*/ 153 w 192"/>
                    <a:gd name="T19" fmla="*/ 23 h 40"/>
                    <a:gd name="T20" fmla="*/ 152 w 192"/>
                    <a:gd name="T21" fmla="*/ 20 h 40"/>
                    <a:gd name="T22" fmla="*/ 153 w 192"/>
                    <a:gd name="T23" fmla="*/ 17 h 40"/>
                    <a:gd name="T24" fmla="*/ 159 w 192"/>
                    <a:gd name="T25" fmla="*/ 17 h 40"/>
                    <a:gd name="T26" fmla="*/ 160 w 192"/>
                    <a:gd name="T27" fmla="*/ 20 h 40"/>
                    <a:gd name="T28" fmla="*/ 159 w 192"/>
                    <a:gd name="T29" fmla="*/ 23 h 40"/>
                    <a:gd name="T30" fmla="*/ 175 w 192"/>
                    <a:gd name="T31" fmla="*/ 23 h 40"/>
                    <a:gd name="T32" fmla="*/ 172 w 192"/>
                    <a:gd name="T33" fmla="*/ 24 h 40"/>
                    <a:gd name="T34" fmla="*/ 169 w 192"/>
                    <a:gd name="T35" fmla="*/ 23 h 40"/>
                    <a:gd name="T36" fmla="*/ 168 w 192"/>
                    <a:gd name="T37" fmla="*/ 20 h 40"/>
                    <a:gd name="T38" fmla="*/ 169 w 192"/>
                    <a:gd name="T39" fmla="*/ 17 h 40"/>
                    <a:gd name="T40" fmla="*/ 175 w 192"/>
                    <a:gd name="T41" fmla="*/ 17 h 40"/>
                    <a:gd name="T42" fmla="*/ 176 w 192"/>
                    <a:gd name="T43" fmla="*/ 20 h 40"/>
                    <a:gd name="T44" fmla="*/ 175 w 192"/>
                    <a:gd name="T45" fmla="*/ 23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2" h="40">
                      <a:moveTo>
                        <a:pt x="172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9" y="0"/>
                        <a:pt x="0" y="9"/>
                        <a:pt x="0" y="20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192" y="40"/>
                        <a:pt x="192" y="40"/>
                        <a:pt x="192" y="40"/>
                      </a:cubicBezTo>
                      <a:cubicBezTo>
                        <a:pt x="192" y="20"/>
                        <a:pt x="192" y="20"/>
                        <a:pt x="192" y="20"/>
                      </a:cubicBezTo>
                      <a:cubicBezTo>
                        <a:pt x="192" y="9"/>
                        <a:pt x="183" y="0"/>
                        <a:pt x="172" y="0"/>
                      </a:cubicBezTo>
                      <a:close/>
                      <a:moveTo>
                        <a:pt x="159" y="23"/>
                      </a:moveTo>
                      <a:cubicBezTo>
                        <a:pt x="158" y="23"/>
                        <a:pt x="157" y="24"/>
                        <a:pt x="156" y="24"/>
                      </a:cubicBezTo>
                      <a:cubicBezTo>
                        <a:pt x="155" y="24"/>
                        <a:pt x="154" y="23"/>
                        <a:pt x="153" y="23"/>
                      </a:cubicBezTo>
                      <a:cubicBezTo>
                        <a:pt x="153" y="22"/>
                        <a:pt x="152" y="21"/>
                        <a:pt x="152" y="20"/>
                      </a:cubicBezTo>
                      <a:cubicBezTo>
                        <a:pt x="152" y="19"/>
                        <a:pt x="153" y="18"/>
                        <a:pt x="153" y="17"/>
                      </a:cubicBezTo>
                      <a:cubicBezTo>
                        <a:pt x="155" y="16"/>
                        <a:pt x="158" y="16"/>
                        <a:pt x="159" y="17"/>
                      </a:cubicBezTo>
                      <a:cubicBezTo>
                        <a:pt x="160" y="18"/>
                        <a:pt x="160" y="19"/>
                        <a:pt x="160" y="20"/>
                      </a:cubicBezTo>
                      <a:cubicBezTo>
                        <a:pt x="160" y="21"/>
                        <a:pt x="160" y="22"/>
                        <a:pt x="159" y="23"/>
                      </a:cubicBezTo>
                      <a:close/>
                      <a:moveTo>
                        <a:pt x="175" y="23"/>
                      </a:moveTo>
                      <a:cubicBezTo>
                        <a:pt x="174" y="23"/>
                        <a:pt x="173" y="24"/>
                        <a:pt x="172" y="24"/>
                      </a:cubicBezTo>
                      <a:cubicBezTo>
                        <a:pt x="171" y="24"/>
                        <a:pt x="170" y="23"/>
                        <a:pt x="169" y="23"/>
                      </a:cubicBezTo>
                      <a:cubicBezTo>
                        <a:pt x="169" y="22"/>
                        <a:pt x="168" y="21"/>
                        <a:pt x="168" y="20"/>
                      </a:cubicBezTo>
                      <a:cubicBezTo>
                        <a:pt x="168" y="19"/>
                        <a:pt x="169" y="18"/>
                        <a:pt x="169" y="17"/>
                      </a:cubicBezTo>
                      <a:cubicBezTo>
                        <a:pt x="171" y="16"/>
                        <a:pt x="174" y="16"/>
                        <a:pt x="175" y="17"/>
                      </a:cubicBezTo>
                      <a:cubicBezTo>
                        <a:pt x="176" y="18"/>
                        <a:pt x="176" y="19"/>
                        <a:pt x="176" y="20"/>
                      </a:cubicBezTo>
                      <a:cubicBezTo>
                        <a:pt x="176" y="21"/>
                        <a:pt x="176" y="22"/>
                        <a:pt x="175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80296" tIns="40148" rIns="80296" bIns="40148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580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37" name="Freeform 77"/>
                <p:cNvSpPr/>
                <p:nvPr/>
              </p:nvSpPr>
              <p:spPr bwMode="auto">
                <a:xfrm>
                  <a:off x="5111750" y="2665413"/>
                  <a:ext cx="476250" cy="119062"/>
                </a:xfrm>
                <a:custGeom>
                  <a:avLst/>
                  <a:gdLst>
                    <a:gd name="T0" fmla="*/ 0 w 192"/>
                    <a:gd name="T1" fmla="*/ 44 h 48"/>
                    <a:gd name="T2" fmla="*/ 4 w 192"/>
                    <a:gd name="T3" fmla="*/ 48 h 48"/>
                    <a:gd name="T4" fmla="*/ 32 w 192"/>
                    <a:gd name="T5" fmla="*/ 48 h 48"/>
                    <a:gd name="T6" fmla="*/ 32 w 192"/>
                    <a:gd name="T7" fmla="*/ 20 h 48"/>
                    <a:gd name="T8" fmla="*/ 44 w 192"/>
                    <a:gd name="T9" fmla="*/ 8 h 48"/>
                    <a:gd name="T10" fmla="*/ 148 w 192"/>
                    <a:gd name="T11" fmla="*/ 8 h 48"/>
                    <a:gd name="T12" fmla="*/ 160 w 192"/>
                    <a:gd name="T13" fmla="*/ 20 h 48"/>
                    <a:gd name="T14" fmla="*/ 160 w 192"/>
                    <a:gd name="T15" fmla="*/ 48 h 48"/>
                    <a:gd name="T16" fmla="*/ 188 w 192"/>
                    <a:gd name="T17" fmla="*/ 48 h 48"/>
                    <a:gd name="T18" fmla="*/ 192 w 192"/>
                    <a:gd name="T19" fmla="*/ 44 h 48"/>
                    <a:gd name="T20" fmla="*/ 192 w 192"/>
                    <a:gd name="T21" fmla="*/ 0 h 48"/>
                    <a:gd name="T22" fmla="*/ 0 w 192"/>
                    <a:gd name="T23" fmla="*/ 0 h 48"/>
                    <a:gd name="T24" fmla="*/ 0 w 192"/>
                    <a:gd name="T25" fmla="*/ 4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2" h="48">
                      <a:moveTo>
                        <a:pt x="0" y="44"/>
                      </a:moveTo>
                      <a:cubicBezTo>
                        <a:pt x="0" y="46"/>
                        <a:pt x="2" y="48"/>
                        <a:pt x="4" y="48"/>
                      </a:cubicBezTo>
                      <a:cubicBezTo>
                        <a:pt x="32" y="48"/>
                        <a:pt x="32" y="48"/>
                        <a:pt x="32" y="48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32" y="13"/>
                        <a:pt x="38" y="8"/>
                        <a:pt x="44" y="8"/>
                      </a:cubicBezTo>
                      <a:cubicBezTo>
                        <a:pt x="148" y="8"/>
                        <a:pt x="148" y="8"/>
                        <a:pt x="148" y="8"/>
                      </a:cubicBezTo>
                      <a:cubicBezTo>
                        <a:pt x="155" y="8"/>
                        <a:pt x="160" y="13"/>
                        <a:pt x="160" y="20"/>
                      </a:cubicBezTo>
                      <a:cubicBezTo>
                        <a:pt x="160" y="48"/>
                        <a:pt x="160" y="48"/>
                        <a:pt x="160" y="48"/>
                      </a:cubicBezTo>
                      <a:cubicBezTo>
                        <a:pt x="188" y="48"/>
                        <a:pt x="188" y="48"/>
                        <a:pt x="188" y="48"/>
                      </a:cubicBezTo>
                      <a:cubicBezTo>
                        <a:pt x="190" y="48"/>
                        <a:pt x="192" y="46"/>
                        <a:pt x="192" y="44"/>
                      </a:cubicBezTo>
                      <a:cubicBezTo>
                        <a:pt x="192" y="0"/>
                        <a:pt x="192" y="0"/>
                        <a:pt x="19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80296" tIns="40148" rIns="80296" bIns="40148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580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38" name="Freeform 78"/>
                <p:cNvSpPr>
                  <a:spLocks noEditPoints="1"/>
                </p:cNvSpPr>
                <p:nvPr/>
              </p:nvSpPr>
              <p:spPr bwMode="auto">
                <a:xfrm>
                  <a:off x="5210175" y="2705100"/>
                  <a:ext cx="277813" cy="177800"/>
                </a:xfrm>
                <a:custGeom>
                  <a:avLst/>
                  <a:gdLst>
                    <a:gd name="T0" fmla="*/ 108 w 112"/>
                    <a:gd name="T1" fmla="*/ 0 h 72"/>
                    <a:gd name="T2" fmla="*/ 4 w 112"/>
                    <a:gd name="T3" fmla="*/ 0 h 72"/>
                    <a:gd name="T4" fmla="*/ 0 w 112"/>
                    <a:gd name="T5" fmla="*/ 4 h 72"/>
                    <a:gd name="T6" fmla="*/ 0 w 112"/>
                    <a:gd name="T7" fmla="*/ 68 h 72"/>
                    <a:gd name="T8" fmla="*/ 4 w 112"/>
                    <a:gd name="T9" fmla="*/ 72 h 72"/>
                    <a:gd name="T10" fmla="*/ 108 w 112"/>
                    <a:gd name="T11" fmla="*/ 72 h 72"/>
                    <a:gd name="T12" fmla="*/ 112 w 112"/>
                    <a:gd name="T13" fmla="*/ 68 h 72"/>
                    <a:gd name="T14" fmla="*/ 112 w 112"/>
                    <a:gd name="T15" fmla="*/ 4 h 72"/>
                    <a:gd name="T16" fmla="*/ 108 w 112"/>
                    <a:gd name="T17" fmla="*/ 0 h 72"/>
                    <a:gd name="T18" fmla="*/ 92 w 112"/>
                    <a:gd name="T19" fmla="*/ 48 h 72"/>
                    <a:gd name="T20" fmla="*/ 20 w 112"/>
                    <a:gd name="T21" fmla="*/ 48 h 72"/>
                    <a:gd name="T22" fmla="*/ 16 w 112"/>
                    <a:gd name="T23" fmla="*/ 44 h 72"/>
                    <a:gd name="T24" fmla="*/ 20 w 112"/>
                    <a:gd name="T25" fmla="*/ 40 h 72"/>
                    <a:gd name="T26" fmla="*/ 92 w 112"/>
                    <a:gd name="T27" fmla="*/ 40 h 72"/>
                    <a:gd name="T28" fmla="*/ 96 w 112"/>
                    <a:gd name="T29" fmla="*/ 44 h 72"/>
                    <a:gd name="T30" fmla="*/ 92 w 112"/>
                    <a:gd name="T31" fmla="*/ 48 h 72"/>
                    <a:gd name="T32" fmla="*/ 92 w 112"/>
                    <a:gd name="T33" fmla="*/ 32 h 72"/>
                    <a:gd name="T34" fmla="*/ 20 w 112"/>
                    <a:gd name="T35" fmla="*/ 32 h 72"/>
                    <a:gd name="T36" fmla="*/ 16 w 112"/>
                    <a:gd name="T37" fmla="*/ 28 h 72"/>
                    <a:gd name="T38" fmla="*/ 20 w 112"/>
                    <a:gd name="T39" fmla="*/ 24 h 72"/>
                    <a:gd name="T40" fmla="*/ 92 w 112"/>
                    <a:gd name="T41" fmla="*/ 24 h 72"/>
                    <a:gd name="T42" fmla="*/ 96 w 112"/>
                    <a:gd name="T43" fmla="*/ 28 h 72"/>
                    <a:gd name="T44" fmla="*/ 92 w 112"/>
                    <a:gd name="T45" fmla="*/ 3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12" h="72">
                      <a:moveTo>
                        <a:pt x="108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0" y="70"/>
                        <a:pt x="2" y="72"/>
                        <a:pt x="4" y="72"/>
                      </a:cubicBezTo>
                      <a:cubicBezTo>
                        <a:pt x="108" y="72"/>
                        <a:pt x="108" y="72"/>
                        <a:pt x="108" y="72"/>
                      </a:cubicBezTo>
                      <a:cubicBezTo>
                        <a:pt x="110" y="72"/>
                        <a:pt x="112" y="70"/>
                        <a:pt x="112" y="68"/>
                      </a:cubicBezTo>
                      <a:cubicBezTo>
                        <a:pt x="112" y="4"/>
                        <a:pt x="112" y="4"/>
                        <a:pt x="112" y="4"/>
                      </a:cubicBezTo>
                      <a:cubicBezTo>
                        <a:pt x="112" y="2"/>
                        <a:pt x="110" y="0"/>
                        <a:pt x="108" y="0"/>
                      </a:cubicBezTo>
                      <a:close/>
                      <a:moveTo>
                        <a:pt x="92" y="48"/>
                      </a:moveTo>
                      <a:cubicBezTo>
                        <a:pt x="20" y="48"/>
                        <a:pt x="20" y="48"/>
                        <a:pt x="20" y="48"/>
                      </a:cubicBezTo>
                      <a:cubicBezTo>
                        <a:pt x="18" y="48"/>
                        <a:pt x="16" y="46"/>
                        <a:pt x="16" y="44"/>
                      </a:cubicBezTo>
                      <a:cubicBezTo>
                        <a:pt x="16" y="42"/>
                        <a:pt x="18" y="40"/>
                        <a:pt x="20" y="40"/>
                      </a:cubicBezTo>
                      <a:cubicBezTo>
                        <a:pt x="92" y="40"/>
                        <a:pt x="92" y="40"/>
                        <a:pt x="92" y="40"/>
                      </a:cubicBezTo>
                      <a:cubicBezTo>
                        <a:pt x="94" y="40"/>
                        <a:pt x="96" y="42"/>
                        <a:pt x="96" y="44"/>
                      </a:cubicBezTo>
                      <a:cubicBezTo>
                        <a:pt x="96" y="46"/>
                        <a:pt x="94" y="48"/>
                        <a:pt x="92" y="48"/>
                      </a:cubicBezTo>
                      <a:close/>
                      <a:moveTo>
                        <a:pt x="92" y="32"/>
                      </a:move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18" y="32"/>
                        <a:pt x="16" y="30"/>
                        <a:pt x="16" y="28"/>
                      </a:cubicBezTo>
                      <a:cubicBezTo>
                        <a:pt x="16" y="26"/>
                        <a:pt x="18" y="24"/>
                        <a:pt x="20" y="24"/>
                      </a:cubicBezTo>
                      <a:cubicBezTo>
                        <a:pt x="92" y="24"/>
                        <a:pt x="92" y="24"/>
                        <a:pt x="92" y="24"/>
                      </a:cubicBezTo>
                      <a:cubicBezTo>
                        <a:pt x="94" y="24"/>
                        <a:pt x="96" y="26"/>
                        <a:pt x="96" y="28"/>
                      </a:cubicBezTo>
                      <a:cubicBezTo>
                        <a:pt x="96" y="30"/>
                        <a:pt x="94" y="32"/>
                        <a:pt x="92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80296" tIns="40148" rIns="80296" bIns="40148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580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39" name="Freeform 79"/>
                <p:cNvSpPr>
                  <a:spLocks noEditPoints="1"/>
                </p:cNvSpPr>
                <p:nvPr/>
              </p:nvSpPr>
              <p:spPr bwMode="auto">
                <a:xfrm>
                  <a:off x="5210175" y="2408238"/>
                  <a:ext cx="277813" cy="119062"/>
                </a:xfrm>
                <a:custGeom>
                  <a:avLst/>
                  <a:gdLst>
                    <a:gd name="T0" fmla="*/ 104 w 112"/>
                    <a:gd name="T1" fmla="*/ 48 h 48"/>
                    <a:gd name="T2" fmla="*/ 112 w 112"/>
                    <a:gd name="T3" fmla="*/ 48 h 48"/>
                    <a:gd name="T4" fmla="*/ 112 w 112"/>
                    <a:gd name="T5" fmla="*/ 40 h 48"/>
                    <a:gd name="T6" fmla="*/ 112 w 112"/>
                    <a:gd name="T7" fmla="*/ 4 h 48"/>
                    <a:gd name="T8" fmla="*/ 108 w 112"/>
                    <a:gd name="T9" fmla="*/ 0 h 48"/>
                    <a:gd name="T10" fmla="*/ 28 w 112"/>
                    <a:gd name="T11" fmla="*/ 0 h 48"/>
                    <a:gd name="T12" fmla="*/ 27 w 112"/>
                    <a:gd name="T13" fmla="*/ 0 h 48"/>
                    <a:gd name="T14" fmla="*/ 25 w 112"/>
                    <a:gd name="T15" fmla="*/ 1 h 48"/>
                    <a:gd name="T16" fmla="*/ 1 w 112"/>
                    <a:gd name="T17" fmla="*/ 25 h 48"/>
                    <a:gd name="T18" fmla="*/ 0 w 112"/>
                    <a:gd name="T19" fmla="*/ 26 h 48"/>
                    <a:gd name="T20" fmla="*/ 0 w 112"/>
                    <a:gd name="T21" fmla="*/ 28 h 48"/>
                    <a:gd name="T22" fmla="*/ 0 w 112"/>
                    <a:gd name="T23" fmla="*/ 40 h 48"/>
                    <a:gd name="T24" fmla="*/ 0 w 112"/>
                    <a:gd name="T25" fmla="*/ 48 h 48"/>
                    <a:gd name="T26" fmla="*/ 8 w 112"/>
                    <a:gd name="T27" fmla="*/ 48 h 48"/>
                    <a:gd name="T28" fmla="*/ 104 w 112"/>
                    <a:gd name="T29" fmla="*/ 48 h 48"/>
                    <a:gd name="T30" fmla="*/ 24 w 112"/>
                    <a:gd name="T31" fmla="*/ 14 h 48"/>
                    <a:gd name="T32" fmla="*/ 24 w 112"/>
                    <a:gd name="T33" fmla="*/ 24 h 48"/>
                    <a:gd name="T34" fmla="*/ 14 w 112"/>
                    <a:gd name="T35" fmla="*/ 24 h 48"/>
                    <a:gd name="T36" fmla="*/ 24 w 112"/>
                    <a:gd name="T37" fmla="*/ 1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2" h="48">
                      <a:moveTo>
                        <a:pt x="104" y="48"/>
                      </a:moveTo>
                      <a:cubicBezTo>
                        <a:pt x="112" y="48"/>
                        <a:pt x="112" y="48"/>
                        <a:pt x="112" y="48"/>
                      </a:cubicBezTo>
                      <a:cubicBezTo>
                        <a:pt x="112" y="40"/>
                        <a:pt x="112" y="40"/>
                        <a:pt x="112" y="40"/>
                      </a:cubicBezTo>
                      <a:cubicBezTo>
                        <a:pt x="112" y="4"/>
                        <a:pt x="112" y="4"/>
                        <a:pt x="112" y="4"/>
                      </a:cubicBezTo>
                      <a:cubicBezTo>
                        <a:pt x="112" y="2"/>
                        <a:pt x="110" y="0"/>
                        <a:pt x="108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26" y="0"/>
                        <a:pt x="26" y="1"/>
                        <a:pt x="25" y="1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5"/>
                        <a:pt x="1" y="26"/>
                        <a:pt x="0" y="26"/>
                      </a:cubicBezTo>
                      <a:cubicBezTo>
                        <a:pt x="0" y="27"/>
                        <a:pt x="0" y="27"/>
                        <a:pt x="0" y="28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8" y="48"/>
                        <a:pt x="8" y="48"/>
                        <a:pt x="8" y="48"/>
                      </a:cubicBezTo>
                      <a:lnTo>
                        <a:pt x="104" y="48"/>
                      </a:lnTo>
                      <a:close/>
                      <a:moveTo>
                        <a:pt x="24" y="14"/>
                      </a:moveTo>
                      <a:cubicBezTo>
                        <a:pt x="24" y="24"/>
                        <a:pt x="24" y="24"/>
                        <a:pt x="24" y="24"/>
                      </a:cubicBezTo>
                      <a:cubicBezTo>
                        <a:pt x="14" y="24"/>
                        <a:pt x="14" y="24"/>
                        <a:pt x="14" y="24"/>
                      </a:cubicBezTo>
                      <a:lnTo>
                        <a:pt x="24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80296" tIns="40148" rIns="80296" bIns="40148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580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</p:grpSp>
        </p:grpSp>
        <p:sp>
          <p:nvSpPr>
            <p:cNvPr id="25625" name="矩形 31"/>
            <p:cNvSpPr>
              <a:spLocks noChangeArrowheads="1"/>
            </p:cNvSpPr>
            <p:nvPr/>
          </p:nvSpPr>
          <p:spPr bwMode="auto">
            <a:xfrm>
              <a:off x="6615258" y="1742616"/>
              <a:ext cx="2822631" cy="737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品过春绿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难忘秋黄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回味春华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欣喜。希望我们的活力和热情能带给您工作上的成就和收获。</a:t>
              </a:r>
            </a:p>
          </p:txBody>
        </p:sp>
        <p:sp>
          <p:nvSpPr>
            <p:cNvPr id="25626" name="矩形 32"/>
            <p:cNvSpPr>
              <a:spLocks noChangeArrowheads="1"/>
            </p:cNvSpPr>
            <p:nvPr/>
          </p:nvSpPr>
          <p:spPr bwMode="auto">
            <a:xfrm>
              <a:off x="8301186" y="1423471"/>
              <a:ext cx="12217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</p:grpSp>
      <p:grpSp>
        <p:nvGrpSpPr>
          <p:cNvPr id="25607" name="组合 39"/>
          <p:cNvGrpSpPr/>
          <p:nvPr/>
        </p:nvGrpSpPr>
        <p:grpSpPr bwMode="auto">
          <a:xfrm>
            <a:off x="6794500" y="2990850"/>
            <a:ext cx="3825875" cy="1060450"/>
            <a:chOff x="6613672" y="2967843"/>
            <a:chExt cx="3825932" cy="1060629"/>
          </a:xfrm>
        </p:grpSpPr>
        <p:grpSp>
          <p:nvGrpSpPr>
            <p:cNvPr id="25619" name="组合 40"/>
            <p:cNvGrpSpPr/>
            <p:nvPr/>
          </p:nvGrpSpPr>
          <p:grpSpPr bwMode="auto">
            <a:xfrm>
              <a:off x="9439479" y="3013333"/>
              <a:ext cx="1000125" cy="1015139"/>
              <a:chOff x="6753414" y="3173490"/>
              <a:chExt cx="1000125" cy="1015139"/>
            </a:xfrm>
          </p:grpSpPr>
          <p:sp>
            <p:nvSpPr>
              <p:cNvPr id="44" name="五边形 43"/>
              <p:cNvSpPr/>
              <p:nvPr/>
            </p:nvSpPr>
            <p:spPr>
              <a:xfrm rot="5400000">
                <a:off x="6746178" y="3181267"/>
                <a:ext cx="1014583" cy="1000140"/>
              </a:xfrm>
              <a:prstGeom prst="homePlate">
                <a:avLst>
                  <a:gd name="adj" fmla="val 30723"/>
                </a:avLst>
              </a:prstGeom>
              <a:solidFill>
                <a:srgbClr val="BE38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5" name="组合 44"/>
              <p:cNvGrpSpPr/>
              <p:nvPr/>
            </p:nvGrpSpPr>
            <p:grpSpPr>
              <a:xfrm>
                <a:off x="7015351" y="3326181"/>
                <a:ext cx="473075" cy="474662"/>
                <a:chOff x="8613775" y="2408238"/>
                <a:chExt cx="473075" cy="474662"/>
              </a:xfrm>
              <a:solidFill>
                <a:schemeClr val="bg1"/>
              </a:solidFill>
            </p:grpSpPr>
            <p:sp>
              <p:nvSpPr>
                <p:cNvPr id="46" name="Oval 82"/>
                <p:cNvSpPr>
                  <a:spLocks noChangeArrowheads="1"/>
                </p:cNvSpPr>
                <p:nvPr/>
              </p:nvSpPr>
              <p:spPr bwMode="auto">
                <a:xfrm>
                  <a:off x="8969375" y="2784475"/>
                  <a:ext cx="38100" cy="3968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80296" tIns="40148" rIns="80296" bIns="40148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580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47" name="Freeform 83"/>
                <p:cNvSpPr>
                  <a:spLocks noEditPoints="1"/>
                </p:cNvSpPr>
                <p:nvPr/>
              </p:nvSpPr>
              <p:spPr bwMode="auto">
                <a:xfrm>
                  <a:off x="8613775" y="2725738"/>
                  <a:ext cx="473075" cy="157162"/>
                </a:xfrm>
                <a:custGeom>
                  <a:avLst/>
                  <a:gdLst>
                    <a:gd name="T0" fmla="*/ 192 w 192"/>
                    <a:gd name="T1" fmla="*/ 11 h 64"/>
                    <a:gd name="T2" fmla="*/ 192 w 192"/>
                    <a:gd name="T3" fmla="*/ 11 h 64"/>
                    <a:gd name="T4" fmla="*/ 182 w 192"/>
                    <a:gd name="T5" fmla="*/ 0 h 64"/>
                    <a:gd name="T6" fmla="*/ 180 w 192"/>
                    <a:gd name="T7" fmla="*/ 0 h 64"/>
                    <a:gd name="T8" fmla="*/ 12 w 192"/>
                    <a:gd name="T9" fmla="*/ 0 h 64"/>
                    <a:gd name="T10" fmla="*/ 10 w 192"/>
                    <a:gd name="T11" fmla="*/ 0 h 64"/>
                    <a:gd name="T12" fmla="*/ 0 w 192"/>
                    <a:gd name="T13" fmla="*/ 11 h 64"/>
                    <a:gd name="T14" fmla="*/ 0 w 192"/>
                    <a:gd name="T15" fmla="*/ 11 h 64"/>
                    <a:gd name="T16" fmla="*/ 0 w 192"/>
                    <a:gd name="T17" fmla="*/ 12 h 64"/>
                    <a:gd name="T18" fmla="*/ 0 w 192"/>
                    <a:gd name="T19" fmla="*/ 52 h 64"/>
                    <a:gd name="T20" fmla="*/ 12 w 192"/>
                    <a:gd name="T21" fmla="*/ 64 h 64"/>
                    <a:gd name="T22" fmla="*/ 180 w 192"/>
                    <a:gd name="T23" fmla="*/ 64 h 64"/>
                    <a:gd name="T24" fmla="*/ 192 w 192"/>
                    <a:gd name="T25" fmla="*/ 52 h 64"/>
                    <a:gd name="T26" fmla="*/ 192 w 192"/>
                    <a:gd name="T27" fmla="*/ 12 h 64"/>
                    <a:gd name="T28" fmla="*/ 192 w 192"/>
                    <a:gd name="T29" fmla="*/ 11 h 64"/>
                    <a:gd name="T30" fmla="*/ 24 w 192"/>
                    <a:gd name="T31" fmla="*/ 44 h 64"/>
                    <a:gd name="T32" fmla="*/ 20 w 192"/>
                    <a:gd name="T33" fmla="*/ 48 h 64"/>
                    <a:gd name="T34" fmla="*/ 16 w 192"/>
                    <a:gd name="T35" fmla="*/ 44 h 64"/>
                    <a:gd name="T36" fmla="*/ 16 w 192"/>
                    <a:gd name="T37" fmla="*/ 20 h 64"/>
                    <a:gd name="T38" fmla="*/ 20 w 192"/>
                    <a:gd name="T39" fmla="*/ 16 h 64"/>
                    <a:gd name="T40" fmla="*/ 24 w 192"/>
                    <a:gd name="T41" fmla="*/ 20 h 64"/>
                    <a:gd name="T42" fmla="*/ 24 w 192"/>
                    <a:gd name="T43" fmla="*/ 44 h 64"/>
                    <a:gd name="T44" fmla="*/ 40 w 192"/>
                    <a:gd name="T45" fmla="*/ 44 h 64"/>
                    <a:gd name="T46" fmla="*/ 36 w 192"/>
                    <a:gd name="T47" fmla="*/ 48 h 64"/>
                    <a:gd name="T48" fmla="*/ 32 w 192"/>
                    <a:gd name="T49" fmla="*/ 44 h 64"/>
                    <a:gd name="T50" fmla="*/ 32 w 192"/>
                    <a:gd name="T51" fmla="*/ 20 h 64"/>
                    <a:gd name="T52" fmla="*/ 36 w 192"/>
                    <a:gd name="T53" fmla="*/ 16 h 64"/>
                    <a:gd name="T54" fmla="*/ 40 w 192"/>
                    <a:gd name="T55" fmla="*/ 20 h 64"/>
                    <a:gd name="T56" fmla="*/ 40 w 192"/>
                    <a:gd name="T57" fmla="*/ 44 h 64"/>
                    <a:gd name="T58" fmla="*/ 56 w 192"/>
                    <a:gd name="T59" fmla="*/ 44 h 64"/>
                    <a:gd name="T60" fmla="*/ 52 w 192"/>
                    <a:gd name="T61" fmla="*/ 48 h 64"/>
                    <a:gd name="T62" fmla="*/ 48 w 192"/>
                    <a:gd name="T63" fmla="*/ 44 h 64"/>
                    <a:gd name="T64" fmla="*/ 48 w 192"/>
                    <a:gd name="T65" fmla="*/ 20 h 64"/>
                    <a:gd name="T66" fmla="*/ 52 w 192"/>
                    <a:gd name="T67" fmla="*/ 16 h 64"/>
                    <a:gd name="T68" fmla="*/ 56 w 192"/>
                    <a:gd name="T69" fmla="*/ 20 h 64"/>
                    <a:gd name="T70" fmla="*/ 56 w 192"/>
                    <a:gd name="T71" fmla="*/ 44 h 64"/>
                    <a:gd name="T72" fmla="*/ 72 w 192"/>
                    <a:gd name="T73" fmla="*/ 44 h 64"/>
                    <a:gd name="T74" fmla="*/ 68 w 192"/>
                    <a:gd name="T75" fmla="*/ 48 h 64"/>
                    <a:gd name="T76" fmla="*/ 64 w 192"/>
                    <a:gd name="T77" fmla="*/ 44 h 64"/>
                    <a:gd name="T78" fmla="*/ 64 w 192"/>
                    <a:gd name="T79" fmla="*/ 20 h 64"/>
                    <a:gd name="T80" fmla="*/ 68 w 192"/>
                    <a:gd name="T81" fmla="*/ 16 h 64"/>
                    <a:gd name="T82" fmla="*/ 72 w 192"/>
                    <a:gd name="T83" fmla="*/ 20 h 64"/>
                    <a:gd name="T84" fmla="*/ 72 w 192"/>
                    <a:gd name="T85" fmla="*/ 44 h 64"/>
                    <a:gd name="T86" fmla="*/ 88 w 192"/>
                    <a:gd name="T87" fmla="*/ 44 h 64"/>
                    <a:gd name="T88" fmla="*/ 84 w 192"/>
                    <a:gd name="T89" fmla="*/ 48 h 64"/>
                    <a:gd name="T90" fmla="*/ 80 w 192"/>
                    <a:gd name="T91" fmla="*/ 44 h 64"/>
                    <a:gd name="T92" fmla="*/ 80 w 192"/>
                    <a:gd name="T93" fmla="*/ 20 h 64"/>
                    <a:gd name="T94" fmla="*/ 84 w 192"/>
                    <a:gd name="T95" fmla="*/ 16 h 64"/>
                    <a:gd name="T96" fmla="*/ 88 w 192"/>
                    <a:gd name="T97" fmla="*/ 20 h 64"/>
                    <a:gd name="T98" fmla="*/ 88 w 192"/>
                    <a:gd name="T99" fmla="*/ 44 h 64"/>
                    <a:gd name="T100" fmla="*/ 104 w 192"/>
                    <a:gd name="T101" fmla="*/ 44 h 64"/>
                    <a:gd name="T102" fmla="*/ 100 w 192"/>
                    <a:gd name="T103" fmla="*/ 48 h 64"/>
                    <a:gd name="T104" fmla="*/ 96 w 192"/>
                    <a:gd name="T105" fmla="*/ 44 h 64"/>
                    <a:gd name="T106" fmla="*/ 96 w 192"/>
                    <a:gd name="T107" fmla="*/ 20 h 64"/>
                    <a:gd name="T108" fmla="*/ 100 w 192"/>
                    <a:gd name="T109" fmla="*/ 16 h 64"/>
                    <a:gd name="T110" fmla="*/ 104 w 192"/>
                    <a:gd name="T111" fmla="*/ 20 h 64"/>
                    <a:gd name="T112" fmla="*/ 104 w 192"/>
                    <a:gd name="T113" fmla="*/ 44 h 64"/>
                    <a:gd name="T114" fmla="*/ 152 w 192"/>
                    <a:gd name="T115" fmla="*/ 48 h 64"/>
                    <a:gd name="T116" fmla="*/ 136 w 192"/>
                    <a:gd name="T117" fmla="*/ 32 h 64"/>
                    <a:gd name="T118" fmla="*/ 152 w 192"/>
                    <a:gd name="T119" fmla="*/ 16 h 64"/>
                    <a:gd name="T120" fmla="*/ 168 w 192"/>
                    <a:gd name="T121" fmla="*/ 32 h 64"/>
                    <a:gd name="T122" fmla="*/ 152 w 192"/>
                    <a:gd name="T123" fmla="*/ 48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92" h="64">
                      <a:moveTo>
                        <a:pt x="192" y="11"/>
                      </a:moveTo>
                      <a:cubicBezTo>
                        <a:pt x="192" y="11"/>
                        <a:pt x="192" y="11"/>
                        <a:pt x="192" y="11"/>
                      </a:cubicBezTo>
                      <a:cubicBezTo>
                        <a:pt x="192" y="5"/>
                        <a:pt x="188" y="1"/>
                        <a:pt x="182" y="0"/>
                      </a:cubicBezTo>
                      <a:cubicBezTo>
                        <a:pt x="182" y="0"/>
                        <a:pt x="181" y="0"/>
                        <a:pt x="180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1" y="0"/>
                        <a:pt x="11" y="0"/>
                        <a:pt x="10" y="0"/>
                      </a:cubicBezTo>
                      <a:cubicBezTo>
                        <a:pt x="5" y="1"/>
                        <a:pt x="1" y="5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1"/>
                        <a:pt x="0" y="11"/>
                        <a:pt x="0" y="12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58"/>
                        <a:pt x="6" y="64"/>
                        <a:pt x="12" y="64"/>
                      </a:cubicBezTo>
                      <a:cubicBezTo>
                        <a:pt x="180" y="64"/>
                        <a:pt x="180" y="64"/>
                        <a:pt x="180" y="64"/>
                      </a:cubicBezTo>
                      <a:cubicBezTo>
                        <a:pt x="187" y="64"/>
                        <a:pt x="192" y="58"/>
                        <a:pt x="192" y="52"/>
                      </a:cubicBezTo>
                      <a:cubicBezTo>
                        <a:pt x="192" y="12"/>
                        <a:pt x="192" y="12"/>
                        <a:pt x="192" y="12"/>
                      </a:cubicBezTo>
                      <a:cubicBezTo>
                        <a:pt x="192" y="11"/>
                        <a:pt x="192" y="11"/>
                        <a:pt x="192" y="11"/>
                      </a:cubicBezTo>
                      <a:close/>
                      <a:moveTo>
                        <a:pt x="24" y="44"/>
                      </a:moveTo>
                      <a:cubicBezTo>
                        <a:pt x="24" y="46"/>
                        <a:pt x="22" y="48"/>
                        <a:pt x="20" y="48"/>
                      </a:cubicBezTo>
                      <a:cubicBezTo>
                        <a:pt x="18" y="48"/>
                        <a:pt x="16" y="46"/>
                        <a:pt x="16" y="44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6" y="18"/>
                        <a:pt x="18" y="16"/>
                        <a:pt x="20" y="16"/>
                      </a:cubicBezTo>
                      <a:cubicBezTo>
                        <a:pt x="22" y="16"/>
                        <a:pt x="24" y="18"/>
                        <a:pt x="24" y="20"/>
                      </a:cubicBezTo>
                      <a:lnTo>
                        <a:pt x="24" y="44"/>
                      </a:lnTo>
                      <a:close/>
                      <a:moveTo>
                        <a:pt x="40" y="44"/>
                      </a:moveTo>
                      <a:cubicBezTo>
                        <a:pt x="40" y="46"/>
                        <a:pt x="38" y="48"/>
                        <a:pt x="36" y="48"/>
                      </a:cubicBezTo>
                      <a:cubicBezTo>
                        <a:pt x="34" y="48"/>
                        <a:pt x="32" y="46"/>
                        <a:pt x="32" y="44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32" y="18"/>
                        <a:pt x="34" y="16"/>
                        <a:pt x="36" y="16"/>
                      </a:cubicBezTo>
                      <a:cubicBezTo>
                        <a:pt x="38" y="16"/>
                        <a:pt x="40" y="18"/>
                        <a:pt x="40" y="20"/>
                      </a:cubicBezTo>
                      <a:lnTo>
                        <a:pt x="40" y="44"/>
                      </a:lnTo>
                      <a:close/>
                      <a:moveTo>
                        <a:pt x="56" y="44"/>
                      </a:moveTo>
                      <a:cubicBezTo>
                        <a:pt x="56" y="46"/>
                        <a:pt x="54" y="48"/>
                        <a:pt x="52" y="48"/>
                      </a:cubicBezTo>
                      <a:cubicBezTo>
                        <a:pt x="50" y="48"/>
                        <a:pt x="48" y="46"/>
                        <a:pt x="48" y="44"/>
                      </a:cubicBezTo>
                      <a:cubicBezTo>
                        <a:pt x="48" y="20"/>
                        <a:pt x="48" y="20"/>
                        <a:pt x="48" y="20"/>
                      </a:cubicBezTo>
                      <a:cubicBezTo>
                        <a:pt x="48" y="18"/>
                        <a:pt x="50" y="16"/>
                        <a:pt x="52" y="16"/>
                      </a:cubicBezTo>
                      <a:cubicBezTo>
                        <a:pt x="54" y="16"/>
                        <a:pt x="56" y="18"/>
                        <a:pt x="56" y="20"/>
                      </a:cubicBezTo>
                      <a:lnTo>
                        <a:pt x="56" y="44"/>
                      </a:lnTo>
                      <a:close/>
                      <a:moveTo>
                        <a:pt x="72" y="44"/>
                      </a:moveTo>
                      <a:cubicBezTo>
                        <a:pt x="72" y="46"/>
                        <a:pt x="70" y="48"/>
                        <a:pt x="68" y="48"/>
                      </a:cubicBezTo>
                      <a:cubicBezTo>
                        <a:pt x="66" y="48"/>
                        <a:pt x="64" y="46"/>
                        <a:pt x="64" y="44"/>
                      </a:cubicBezTo>
                      <a:cubicBezTo>
                        <a:pt x="64" y="20"/>
                        <a:pt x="64" y="20"/>
                        <a:pt x="64" y="20"/>
                      </a:cubicBezTo>
                      <a:cubicBezTo>
                        <a:pt x="64" y="18"/>
                        <a:pt x="66" y="16"/>
                        <a:pt x="68" y="16"/>
                      </a:cubicBezTo>
                      <a:cubicBezTo>
                        <a:pt x="70" y="16"/>
                        <a:pt x="72" y="18"/>
                        <a:pt x="72" y="20"/>
                      </a:cubicBezTo>
                      <a:lnTo>
                        <a:pt x="72" y="44"/>
                      </a:lnTo>
                      <a:close/>
                      <a:moveTo>
                        <a:pt x="88" y="44"/>
                      </a:moveTo>
                      <a:cubicBezTo>
                        <a:pt x="88" y="46"/>
                        <a:pt x="86" y="48"/>
                        <a:pt x="84" y="48"/>
                      </a:cubicBezTo>
                      <a:cubicBezTo>
                        <a:pt x="82" y="48"/>
                        <a:pt x="80" y="46"/>
                        <a:pt x="80" y="44"/>
                      </a:cubicBezTo>
                      <a:cubicBezTo>
                        <a:pt x="80" y="20"/>
                        <a:pt x="80" y="20"/>
                        <a:pt x="80" y="20"/>
                      </a:cubicBezTo>
                      <a:cubicBezTo>
                        <a:pt x="80" y="18"/>
                        <a:pt x="82" y="16"/>
                        <a:pt x="84" y="16"/>
                      </a:cubicBezTo>
                      <a:cubicBezTo>
                        <a:pt x="86" y="16"/>
                        <a:pt x="88" y="18"/>
                        <a:pt x="88" y="20"/>
                      </a:cubicBezTo>
                      <a:lnTo>
                        <a:pt x="88" y="44"/>
                      </a:lnTo>
                      <a:close/>
                      <a:moveTo>
                        <a:pt x="104" y="44"/>
                      </a:moveTo>
                      <a:cubicBezTo>
                        <a:pt x="104" y="46"/>
                        <a:pt x="102" y="48"/>
                        <a:pt x="100" y="48"/>
                      </a:cubicBezTo>
                      <a:cubicBezTo>
                        <a:pt x="98" y="48"/>
                        <a:pt x="96" y="46"/>
                        <a:pt x="96" y="44"/>
                      </a:cubicBezTo>
                      <a:cubicBezTo>
                        <a:pt x="96" y="20"/>
                        <a:pt x="96" y="20"/>
                        <a:pt x="96" y="20"/>
                      </a:cubicBezTo>
                      <a:cubicBezTo>
                        <a:pt x="96" y="18"/>
                        <a:pt x="98" y="16"/>
                        <a:pt x="100" y="16"/>
                      </a:cubicBezTo>
                      <a:cubicBezTo>
                        <a:pt x="102" y="16"/>
                        <a:pt x="104" y="18"/>
                        <a:pt x="104" y="20"/>
                      </a:cubicBezTo>
                      <a:lnTo>
                        <a:pt x="104" y="44"/>
                      </a:lnTo>
                      <a:close/>
                      <a:moveTo>
                        <a:pt x="152" y="48"/>
                      </a:moveTo>
                      <a:cubicBezTo>
                        <a:pt x="143" y="48"/>
                        <a:pt x="136" y="41"/>
                        <a:pt x="136" y="32"/>
                      </a:cubicBezTo>
                      <a:cubicBezTo>
                        <a:pt x="136" y="23"/>
                        <a:pt x="143" y="16"/>
                        <a:pt x="152" y="16"/>
                      </a:cubicBezTo>
                      <a:cubicBezTo>
                        <a:pt x="161" y="16"/>
                        <a:pt x="168" y="23"/>
                        <a:pt x="168" y="32"/>
                      </a:cubicBezTo>
                      <a:cubicBezTo>
                        <a:pt x="168" y="41"/>
                        <a:pt x="161" y="48"/>
                        <a:pt x="152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80296" tIns="40148" rIns="80296" bIns="40148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580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48" name="Oval 84"/>
                <p:cNvSpPr>
                  <a:spLocks noChangeArrowheads="1"/>
                </p:cNvSpPr>
                <p:nvPr/>
              </p:nvSpPr>
              <p:spPr bwMode="auto">
                <a:xfrm>
                  <a:off x="8732838" y="2508250"/>
                  <a:ext cx="236537" cy="13811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80296" tIns="40148" rIns="80296" bIns="40148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580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49" name="Freeform 85"/>
                <p:cNvSpPr>
                  <a:spLocks noEditPoints="1"/>
                </p:cNvSpPr>
                <p:nvPr/>
              </p:nvSpPr>
              <p:spPr bwMode="auto">
                <a:xfrm>
                  <a:off x="8620125" y="2408238"/>
                  <a:ext cx="460375" cy="301625"/>
                </a:xfrm>
                <a:custGeom>
                  <a:avLst/>
                  <a:gdLst>
                    <a:gd name="T0" fmla="*/ 8 w 186"/>
                    <a:gd name="T1" fmla="*/ 120 h 122"/>
                    <a:gd name="T2" fmla="*/ 178 w 186"/>
                    <a:gd name="T3" fmla="*/ 120 h 122"/>
                    <a:gd name="T4" fmla="*/ 181 w 186"/>
                    <a:gd name="T5" fmla="*/ 120 h 122"/>
                    <a:gd name="T6" fmla="*/ 186 w 186"/>
                    <a:gd name="T7" fmla="*/ 122 h 122"/>
                    <a:gd name="T8" fmla="*/ 167 w 186"/>
                    <a:gd name="T9" fmla="*/ 11 h 122"/>
                    <a:gd name="T10" fmla="*/ 153 w 186"/>
                    <a:gd name="T11" fmla="*/ 0 h 122"/>
                    <a:gd name="T12" fmla="*/ 33 w 186"/>
                    <a:gd name="T13" fmla="*/ 0 h 122"/>
                    <a:gd name="T14" fmla="*/ 20 w 186"/>
                    <a:gd name="T15" fmla="*/ 11 h 122"/>
                    <a:gd name="T16" fmla="*/ 0 w 186"/>
                    <a:gd name="T17" fmla="*/ 122 h 122"/>
                    <a:gd name="T18" fmla="*/ 5 w 186"/>
                    <a:gd name="T19" fmla="*/ 120 h 122"/>
                    <a:gd name="T20" fmla="*/ 8 w 186"/>
                    <a:gd name="T21" fmla="*/ 120 h 122"/>
                    <a:gd name="T22" fmla="*/ 93 w 186"/>
                    <a:gd name="T23" fmla="*/ 32 h 122"/>
                    <a:gd name="T24" fmla="*/ 149 w 186"/>
                    <a:gd name="T25" fmla="*/ 68 h 122"/>
                    <a:gd name="T26" fmla="*/ 93 w 186"/>
                    <a:gd name="T27" fmla="*/ 104 h 122"/>
                    <a:gd name="T28" fmla="*/ 37 w 186"/>
                    <a:gd name="T29" fmla="*/ 68 h 122"/>
                    <a:gd name="T30" fmla="*/ 93 w 186"/>
                    <a:gd name="T31" fmla="*/ 3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6" h="122">
                      <a:moveTo>
                        <a:pt x="8" y="120"/>
                      </a:moveTo>
                      <a:cubicBezTo>
                        <a:pt x="178" y="120"/>
                        <a:pt x="178" y="120"/>
                        <a:pt x="178" y="120"/>
                      </a:cubicBezTo>
                      <a:cubicBezTo>
                        <a:pt x="179" y="120"/>
                        <a:pt x="180" y="120"/>
                        <a:pt x="181" y="120"/>
                      </a:cubicBezTo>
                      <a:cubicBezTo>
                        <a:pt x="183" y="121"/>
                        <a:pt x="185" y="121"/>
                        <a:pt x="186" y="122"/>
                      </a:cubicBezTo>
                      <a:cubicBezTo>
                        <a:pt x="167" y="11"/>
                        <a:pt x="167" y="11"/>
                        <a:pt x="167" y="11"/>
                      </a:cubicBezTo>
                      <a:cubicBezTo>
                        <a:pt x="165" y="5"/>
                        <a:pt x="159" y="0"/>
                        <a:pt x="153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27" y="0"/>
                        <a:pt x="21" y="5"/>
                        <a:pt x="20" y="11"/>
                      </a:cubicBezTo>
                      <a:cubicBezTo>
                        <a:pt x="0" y="122"/>
                        <a:pt x="0" y="122"/>
                        <a:pt x="0" y="122"/>
                      </a:cubicBezTo>
                      <a:cubicBezTo>
                        <a:pt x="2" y="121"/>
                        <a:pt x="3" y="121"/>
                        <a:pt x="5" y="120"/>
                      </a:cubicBezTo>
                      <a:cubicBezTo>
                        <a:pt x="7" y="120"/>
                        <a:pt x="8" y="120"/>
                        <a:pt x="8" y="120"/>
                      </a:cubicBezTo>
                      <a:close/>
                      <a:moveTo>
                        <a:pt x="93" y="32"/>
                      </a:moveTo>
                      <a:cubicBezTo>
                        <a:pt x="125" y="32"/>
                        <a:pt x="149" y="48"/>
                        <a:pt x="149" y="68"/>
                      </a:cubicBezTo>
                      <a:cubicBezTo>
                        <a:pt x="149" y="88"/>
                        <a:pt x="125" y="104"/>
                        <a:pt x="93" y="104"/>
                      </a:cubicBezTo>
                      <a:cubicBezTo>
                        <a:pt x="62" y="104"/>
                        <a:pt x="37" y="88"/>
                        <a:pt x="37" y="68"/>
                      </a:cubicBezTo>
                      <a:cubicBezTo>
                        <a:pt x="37" y="48"/>
                        <a:pt x="62" y="32"/>
                        <a:pt x="93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80296" tIns="40148" rIns="80296" bIns="40148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580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</p:grpSp>
        </p:grpSp>
        <p:sp>
          <p:nvSpPr>
            <p:cNvPr id="25620" name="矩形 41"/>
            <p:cNvSpPr>
              <a:spLocks noChangeArrowheads="1"/>
            </p:cNvSpPr>
            <p:nvPr/>
          </p:nvSpPr>
          <p:spPr bwMode="auto">
            <a:xfrm>
              <a:off x="6613672" y="3286988"/>
              <a:ext cx="2822631" cy="737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品过春绿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难忘秋黄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回味春华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欣喜。希望我们的活力和热情能带给您工作上的成就和收获。</a:t>
              </a:r>
            </a:p>
          </p:txBody>
        </p:sp>
        <p:sp>
          <p:nvSpPr>
            <p:cNvPr id="25621" name="矩形 42"/>
            <p:cNvSpPr>
              <a:spLocks noChangeArrowheads="1"/>
            </p:cNvSpPr>
            <p:nvPr/>
          </p:nvSpPr>
          <p:spPr bwMode="auto">
            <a:xfrm>
              <a:off x="8299600" y="2967843"/>
              <a:ext cx="12217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</p:grpSp>
      <p:grpSp>
        <p:nvGrpSpPr>
          <p:cNvPr id="25608" name="组合 49"/>
          <p:cNvGrpSpPr/>
          <p:nvPr/>
        </p:nvGrpSpPr>
        <p:grpSpPr bwMode="auto">
          <a:xfrm>
            <a:off x="6794500" y="4578350"/>
            <a:ext cx="3825875" cy="1055688"/>
            <a:chOff x="6613672" y="4555961"/>
            <a:chExt cx="3825932" cy="1056752"/>
          </a:xfrm>
        </p:grpSpPr>
        <p:grpSp>
          <p:nvGrpSpPr>
            <p:cNvPr id="25614" name="组合 50"/>
            <p:cNvGrpSpPr/>
            <p:nvPr/>
          </p:nvGrpSpPr>
          <p:grpSpPr bwMode="auto">
            <a:xfrm>
              <a:off x="9439479" y="4557650"/>
              <a:ext cx="1000125" cy="1015139"/>
              <a:chOff x="6624826" y="4402078"/>
              <a:chExt cx="1000125" cy="1015139"/>
            </a:xfrm>
          </p:grpSpPr>
          <p:sp>
            <p:nvSpPr>
              <p:cNvPr id="54" name="五边形 53"/>
              <p:cNvSpPr/>
              <p:nvPr/>
            </p:nvSpPr>
            <p:spPr>
              <a:xfrm rot="5400000">
                <a:off x="6617164" y="4409626"/>
                <a:ext cx="1015434" cy="1000140"/>
              </a:xfrm>
              <a:prstGeom prst="homePlate">
                <a:avLst>
                  <a:gd name="adj" fmla="val 30723"/>
                </a:avLst>
              </a:prstGeom>
              <a:solidFill>
                <a:srgbClr val="6332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5" name="组合 54"/>
              <p:cNvGrpSpPr/>
              <p:nvPr/>
            </p:nvGrpSpPr>
            <p:grpSpPr>
              <a:xfrm>
                <a:off x="6939717" y="4631506"/>
                <a:ext cx="421898" cy="461932"/>
                <a:chOff x="7466013" y="5907088"/>
                <a:chExt cx="434975" cy="476250"/>
              </a:xfrm>
              <a:solidFill>
                <a:schemeClr val="bg1"/>
              </a:solidFill>
            </p:grpSpPr>
            <p:sp>
              <p:nvSpPr>
                <p:cNvPr id="56" name="Freeform 67"/>
                <p:cNvSpPr>
                  <a:spLocks noEditPoints="1"/>
                </p:cNvSpPr>
                <p:nvPr/>
              </p:nvSpPr>
              <p:spPr bwMode="auto">
                <a:xfrm>
                  <a:off x="7466013" y="5907088"/>
                  <a:ext cx="434975" cy="476250"/>
                </a:xfrm>
                <a:custGeom>
                  <a:avLst/>
                  <a:gdLst>
                    <a:gd name="T0" fmla="*/ 164 w 176"/>
                    <a:gd name="T1" fmla="*/ 48 h 192"/>
                    <a:gd name="T2" fmla="*/ 160 w 176"/>
                    <a:gd name="T3" fmla="*/ 20 h 192"/>
                    <a:gd name="T4" fmla="*/ 140 w 176"/>
                    <a:gd name="T5" fmla="*/ 0 h 192"/>
                    <a:gd name="T6" fmla="*/ 0 w 176"/>
                    <a:gd name="T7" fmla="*/ 20 h 192"/>
                    <a:gd name="T8" fmla="*/ 24 w 176"/>
                    <a:gd name="T9" fmla="*/ 192 h 192"/>
                    <a:gd name="T10" fmla="*/ 160 w 176"/>
                    <a:gd name="T11" fmla="*/ 176 h 192"/>
                    <a:gd name="T12" fmla="*/ 176 w 176"/>
                    <a:gd name="T13" fmla="*/ 164 h 192"/>
                    <a:gd name="T14" fmla="*/ 173 w 176"/>
                    <a:gd name="T15" fmla="*/ 132 h 192"/>
                    <a:gd name="T16" fmla="*/ 176 w 176"/>
                    <a:gd name="T17" fmla="*/ 100 h 192"/>
                    <a:gd name="T18" fmla="*/ 176 w 176"/>
                    <a:gd name="T19" fmla="*/ 84 h 192"/>
                    <a:gd name="T20" fmla="*/ 164 w 176"/>
                    <a:gd name="T21" fmla="*/ 56 h 192"/>
                    <a:gd name="T22" fmla="*/ 168 w 176"/>
                    <a:gd name="T23" fmla="*/ 84 h 192"/>
                    <a:gd name="T24" fmla="*/ 160 w 176"/>
                    <a:gd name="T25" fmla="*/ 88 h 192"/>
                    <a:gd name="T26" fmla="*/ 164 w 176"/>
                    <a:gd name="T27" fmla="*/ 56 h 192"/>
                    <a:gd name="T28" fmla="*/ 168 w 176"/>
                    <a:gd name="T29" fmla="*/ 124 h 192"/>
                    <a:gd name="T30" fmla="*/ 160 w 176"/>
                    <a:gd name="T31" fmla="*/ 128 h 192"/>
                    <a:gd name="T32" fmla="*/ 164 w 176"/>
                    <a:gd name="T33" fmla="*/ 96 h 192"/>
                    <a:gd name="T34" fmla="*/ 20 w 176"/>
                    <a:gd name="T35" fmla="*/ 8 h 192"/>
                    <a:gd name="T36" fmla="*/ 140 w 176"/>
                    <a:gd name="T37" fmla="*/ 8 h 192"/>
                    <a:gd name="T38" fmla="*/ 152 w 176"/>
                    <a:gd name="T39" fmla="*/ 36 h 192"/>
                    <a:gd name="T40" fmla="*/ 144 w 176"/>
                    <a:gd name="T41" fmla="*/ 28 h 192"/>
                    <a:gd name="T42" fmla="*/ 9 w 176"/>
                    <a:gd name="T43" fmla="*/ 16 h 192"/>
                    <a:gd name="T44" fmla="*/ 20 w 176"/>
                    <a:gd name="T45" fmla="*/ 32 h 192"/>
                    <a:gd name="T46" fmla="*/ 132 w 176"/>
                    <a:gd name="T47" fmla="*/ 24 h 192"/>
                    <a:gd name="T48" fmla="*/ 136 w 176"/>
                    <a:gd name="T49" fmla="*/ 32 h 192"/>
                    <a:gd name="T50" fmla="*/ 120 w 176"/>
                    <a:gd name="T51" fmla="*/ 120 h 192"/>
                    <a:gd name="T52" fmla="*/ 100 w 176"/>
                    <a:gd name="T53" fmla="*/ 132 h 192"/>
                    <a:gd name="T54" fmla="*/ 76 w 176"/>
                    <a:gd name="T55" fmla="*/ 132 h 192"/>
                    <a:gd name="T56" fmla="*/ 76 w 176"/>
                    <a:gd name="T57" fmla="*/ 92 h 192"/>
                    <a:gd name="T58" fmla="*/ 92 w 176"/>
                    <a:gd name="T59" fmla="*/ 92 h 192"/>
                    <a:gd name="T60" fmla="*/ 96 w 176"/>
                    <a:gd name="T61" fmla="*/ 112 h 192"/>
                    <a:gd name="T62" fmla="*/ 100 w 176"/>
                    <a:gd name="T63" fmla="*/ 124 h 192"/>
                    <a:gd name="T64" fmla="*/ 112 w 176"/>
                    <a:gd name="T65" fmla="*/ 120 h 192"/>
                    <a:gd name="T66" fmla="*/ 80 w 176"/>
                    <a:gd name="T67" fmla="*/ 80 h 192"/>
                    <a:gd name="T68" fmla="*/ 80 w 176"/>
                    <a:gd name="T69" fmla="*/ 144 h 192"/>
                    <a:gd name="T70" fmla="*/ 80 w 176"/>
                    <a:gd name="T71" fmla="*/ 152 h 192"/>
                    <a:gd name="T72" fmla="*/ 80 w 176"/>
                    <a:gd name="T73" fmla="*/ 72 h 192"/>
                    <a:gd name="T74" fmla="*/ 120 w 176"/>
                    <a:gd name="T75" fmla="*/ 120 h 192"/>
                    <a:gd name="T76" fmla="*/ 164 w 176"/>
                    <a:gd name="T77" fmla="*/ 168 h 192"/>
                    <a:gd name="T78" fmla="*/ 160 w 176"/>
                    <a:gd name="T79" fmla="*/ 136 h 192"/>
                    <a:gd name="T80" fmla="*/ 168 w 176"/>
                    <a:gd name="T81" fmla="*/ 14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76" h="192">
                      <a:moveTo>
                        <a:pt x="176" y="60"/>
                      </a:moveTo>
                      <a:cubicBezTo>
                        <a:pt x="176" y="53"/>
                        <a:pt x="171" y="48"/>
                        <a:pt x="164" y="48"/>
                      </a:cubicBezTo>
                      <a:cubicBezTo>
                        <a:pt x="160" y="48"/>
                        <a:pt x="160" y="48"/>
                        <a:pt x="160" y="48"/>
                      </a:cubicBezTo>
                      <a:cubicBezTo>
                        <a:pt x="160" y="20"/>
                        <a:pt x="160" y="20"/>
                        <a:pt x="160" y="20"/>
                      </a:cubicBezTo>
                      <a:cubicBezTo>
                        <a:pt x="160" y="9"/>
                        <a:pt x="151" y="0"/>
                        <a:pt x="140" y="0"/>
                      </a:cubicBezTo>
                      <a:cubicBezTo>
                        <a:pt x="140" y="0"/>
                        <a:pt x="140" y="0"/>
                        <a:pt x="140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9" y="0"/>
                        <a:pt x="0" y="9"/>
                        <a:pt x="0" y="20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ubicBezTo>
                        <a:pt x="0" y="181"/>
                        <a:pt x="11" y="192"/>
                        <a:pt x="24" y="192"/>
                      </a:cubicBezTo>
                      <a:cubicBezTo>
                        <a:pt x="140" y="192"/>
                        <a:pt x="140" y="192"/>
                        <a:pt x="140" y="192"/>
                      </a:cubicBezTo>
                      <a:cubicBezTo>
                        <a:pt x="150" y="192"/>
                        <a:pt x="158" y="185"/>
                        <a:pt x="160" y="176"/>
                      </a:cubicBezTo>
                      <a:cubicBezTo>
                        <a:pt x="164" y="176"/>
                        <a:pt x="164" y="176"/>
                        <a:pt x="164" y="176"/>
                      </a:cubicBezTo>
                      <a:cubicBezTo>
                        <a:pt x="171" y="176"/>
                        <a:pt x="176" y="170"/>
                        <a:pt x="176" y="164"/>
                      </a:cubicBezTo>
                      <a:cubicBezTo>
                        <a:pt x="176" y="140"/>
                        <a:pt x="176" y="140"/>
                        <a:pt x="176" y="140"/>
                      </a:cubicBezTo>
                      <a:cubicBezTo>
                        <a:pt x="176" y="137"/>
                        <a:pt x="175" y="134"/>
                        <a:pt x="173" y="132"/>
                      </a:cubicBezTo>
                      <a:cubicBezTo>
                        <a:pt x="175" y="130"/>
                        <a:pt x="176" y="127"/>
                        <a:pt x="176" y="124"/>
                      </a:cubicBezTo>
                      <a:cubicBezTo>
                        <a:pt x="176" y="100"/>
                        <a:pt x="176" y="100"/>
                        <a:pt x="176" y="100"/>
                      </a:cubicBezTo>
                      <a:cubicBezTo>
                        <a:pt x="176" y="97"/>
                        <a:pt x="175" y="94"/>
                        <a:pt x="173" y="92"/>
                      </a:cubicBezTo>
                      <a:cubicBezTo>
                        <a:pt x="175" y="90"/>
                        <a:pt x="176" y="87"/>
                        <a:pt x="176" y="84"/>
                      </a:cubicBezTo>
                      <a:lnTo>
                        <a:pt x="176" y="60"/>
                      </a:lnTo>
                      <a:close/>
                      <a:moveTo>
                        <a:pt x="164" y="56"/>
                      </a:moveTo>
                      <a:cubicBezTo>
                        <a:pt x="166" y="56"/>
                        <a:pt x="168" y="58"/>
                        <a:pt x="168" y="60"/>
                      </a:cubicBezTo>
                      <a:cubicBezTo>
                        <a:pt x="168" y="84"/>
                        <a:pt x="168" y="84"/>
                        <a:pt x="168" y="84"/>
                      </a:cubicBezTo>
                      <a:cubicBezTo>
                        <a:pt x="168" y="86"/>
                        <a:pt x="166" y="88"/>
                        <a:pt x="164" y="88"/>
                      </a:cubicBezTo>
                      <a:cubicBezTo>
                        <a:pt x="160" y="88"/>
                        <a:pt x="160" y="88"/>
                        <a:pt x="160" y="88"/>
                      </a:cubicBezTo>
                      <a:cubicBezTo>
                        <a:pt x="160" y="56"/>
                        <a:pt x="160" y="56"/>
                        <a:pt x="160" y="56"/>
                      </a:cubicBezTo>
                      <a:lnTo>
                        <a:pt x="164" y="56"/>
                      </a:lnTo>
                      <a:close/>
                      <a:moveTo>
                        <a:pt x="168" y="100"/>
                      </a:moveTo>
                      <a:cubicBezTo>
                        <a:pt x="168" y="124"/>
                        <a:pt x="168" y="124"/>
                        <a:pt x="168" y="124"/>
                      </a:cubicBezTo>
                      <a:cubicBezTo>
                        <a:pt x="168" y="126"/>
                        <a:pt x="166" y="128"/>
                        <a:pt x="164" y="128"/>
                      </a:cubicBezTo>
                      <a:cubicBezTo>
                        <a:pt x="160" y="128"/>
                        <a:pt x="160" y="128"/>
                        <a:pt x="160" y="128"/>
                      </a:cubicBezTo>
                      <a:cubicBezTo>
                        <a:pt x="160" y="96"/>
                        <a:pt x="160" y="96"/>
                        <a:pt x="160" y="96"/>
                      </a:cubicBezTo>
                      <a:cubicBezTo>
                        <a:pt x="164" y="96"/>
                        <a:pt x="164" y="96"/>
                        <a:pt x="164" y="96"/>
                      </a:cubicBezTo>
                      <a:cubicBezTo>
                        <a:pt x="166" y="96"/>
                        <a:pt x="168" y="98"/>
                        <a:pt x="168" y="100"/>
                      </a:cubicBezTo>
                      <a:close/>
                      <a:moveTo>
                        <a:pt x="20" y="8"/>
                      </a:moveTo>
                      <a:cubicBezTo>
                        <a:pt x="140" y="8"/>
                        <a:pt x="140" y="8"/>
                        <a:pt x="140" y="8"/>
                      </a:cubicBezTo>
                      <a:cubicBezTo>
                        <a:pt x="140" y="8"/>
                        <a:pt x="140" y="8"/>
                        <a:pt x="140" y="8"/>
                      </a:cubicBezTo>
                      <a:cubicBezTo>
                        <a:pt x="147" y="8"/>
                        <a:pt x="152" y="13"/>
                        <a:pt x="152" y="20"/>
                      </a:cubicBezTo>
                      <a:cubicBezTo>
                        <a:pt x="152" y="36"/>
                        <a:pt x="152" y="36"/>
                        <a:pt x="152" y="36"/>
                      </a:cubicBezTo>
                      <a:cubicBezTo>
                        <a:pt x="150" y="34"/>
                        <a:pt x="147" y="33"/>
                        <a:pt x="144" y="32"/>
                      </a:cubicBezTo>
                      <a:cubicBezTo>
                        <a:pt x="144" y="28"/>
                        <a:pt x="144" y="28"/>
                        <a:pt x="144" y="28"/>
                      </a:cubicBezTo>
                      <a:cubicBezTo>
                        <a:pt x="144" y="21"/>
                        <a:pt x="139" y="16"/>
                        <a:pt x="132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1" y="11"/>
                        <a:pt x="15" y="8"/>
                        <a:pt x="20" y="8"/>
                      </a:cubicBezTo>
                      <a:close/>
                      <a:moveTo>
                        <a:pt x="20" y="32"/>
                      </a:moveTo>
                      <a:cubicBezTo>
                        <a:pt x="15" y="32"/>
                        <a:pt x="11" y="29"/>
                        <a:pt x="9" y="24"/>
                      </a:cubicBezTo>
                      <a:cubicBezTo>
                        <a:pt x="132" y="24"/>
                        <a:pt x="132" y="24"/>
                        <a:pt x="132" y="24"/>
                      </a:cubicBezTo>
                      <a:cubicBezTo>
                        <a:pt x="134" y="24"/>
                        <a:pt x="136" y="26"/>
                        <a:pt x="136" y="28"/>
                      </a:cubicBezTo>
                      <a:cubicBezTo>
                        <a:pt x="136" y="32"/>
                        <a:pt x="136" y="32"/>
                        <a:pt x="136" y="32"/>
                      </a:cubicBezTo>
                      <a:lnTo>
                        <a:pt x="20" y="32"/>
                      </a:lnTo>
                      <a:close/>
                      <a:moveTo>
                        <a:pt x="120" y="120"/>
                      </a:moveTo>
                      <a:cubicBezTo>
                        <a:pt x="120" y="126"/>
                        <a:pt x="115" y="132"/>
                        <a:pt x="108" y="132"/>
                      </a:cubicBezTo>
                      <a:cubicBezTo>
                        <a:pt x="100" y="132"/>
                        <a:pt x="100" y="132"/>
                        <a:pt x="100" y="132"/>
                      </a:cubicBezTo>
                      <a:cubicBezTo>
                        <a:pt x="96" y="132"/>
                        <a:pt x="92" y="130"/>
                        <a:pt x="90" y="126"/>
                      </a:cubicBezTo>
                      <a:cubicBezTo>
                        <a:pt x="86" y="130"/>
                        <a:pt x="82" y="132"/>
                        <a:pt x="76" y="132"/>
                      </a:cubicBezTo>
                      <a:cubicBezTo>
                        <a:pt x="65" y="132"/>
                        <a:pt x="56" y="123"/>
                        <a:pt x="56" y="112"/>
                      </a:cubicBezTo>
                      <a:cubicBezTo>
                        <a:pt x="56" y="101"/>
                        <a:pt x="65" y="92"/>
                        <a:pt x="76" y="92"/>
                      </a:cubicBezTo>
                      <a:cubicBezTo>
                        <a:pt x="81" y="92"/>
                        <a:pt x="85" y="93"/>
                        <a:pt x="88" y="96"/>
                      </a:cubicBezTo>
                      <a:cubicBezTo>
                        <a:pt x="88" y="94"/>
                        <a:pt x="90" y="92"/>
                        <a:pt x="92" y="92"/>
                      </a:cubicBezTo>
                      <a:cubicBezTo>
                        <a:pt x="94" y="92"/>
                        <a:pt x="96" y="94"/>
                        <a:pt x="96" y="96"/>
                      </a:cubicBezTo>
                      <a:cubicBezTo>
                        <a:pt x="96" y="112"/>
                        <a:pt x="96" y="112"/>
                        <a:pt x="96" y="112"/>
                      </a:cubicBezTo>
                      <a:cubicBezTo>
                        <a:pt x="96" y="120"/>
                        <a:pt x="96" y="120"/>
                        <a:pt x="96" y="120"/>
                      </a:cubicBezTo>
                      <a:cubicBezTo>
                        <a:pt x="96" y="122"/>
                        <a:pt x="98" y="124"/>
                        <a:pt x="100" y="124"/>
                      </a:cubicBezTo>
                      <a:cubicBezTo>
                        <a:pt x="108" y="124"/>
                        <a:pt x="108" y="124"/>
                        <a:pt x="108" y="124"/>
                      </a:cubicBezTo>
                      <a:cubicBezTo>
                        <a:pt x="110" y="124"/>
                        <a:pt x="112" y="122"/>
                        <a:pt x="112" y="120"/>
                      </a:cubicBezTo>
                      <a:cubicBezTo>
                        <a:pt x="112" y="112"/>
                        <a:pt x="112" y="112"/>
                        <a:pt x="112" y="112"/>
                      </a:cubicBezTo>
                      <a:cubicBezTo>
                        <a:pt x="112" y="94"/>
                        <a:pt x="98" y="80"/>
                        <a:pt x="80" y="80"/>
                      </a:cubicBezTo>
                      <a:cubicBezTo>
                        <a:pt x="63" y="80"/>
                        <a:pt x="48" y="94"/>
                        <a:pt x="48" y="112"/>
                      </a:cubicBezTo>
                      <a:cubicBezTo>
                        <a:pt x="48" y="130"/>
                        <a:pt x="63" y="144"/>
                        <a:pt x="80" y="144"/>
                      </a:cubicBezTo>
                      <a:cubicBezTo>
                        <a:pt x="82" y="144"/>
                        <a:pt x="84" y="146"/>
                        <a:pt x="84" y="148"/>
                      </a:cubicBezTo>
                      <a:cubicBezTo>
                        <a:pt x="84" y="150"/>
                        <a:pt x="82" y="152"/>
                        <a:pt x="80" y="152"/>
                      </a:cubicBezTo>
                      <a:cubicBezTo>
                        <a:pt x="58" y="152"/>
                        <a:pt x="40" y="134"/>
                        <a:pt x="40" y="112"/>
                      </a:cubicBezTo>
                      <a:cubicBezTo>
                        <a:pt x="40" y="90"/>
                        <a:pt x="58" y="72"/>
                        <a:pt x="80" y="72"/>
                      </a:cubicBezTo>
                      <a:cubicBezTo>
                        <a:pt x="102" y="72"/>
                        <a:pt x="120" y="90"/>
                        <a:pt x="120" y="112"/>
                      </a:cubicBezTo>
                      <a:lnTo>
                        <a:pt x="120" y="120"/>
                      </a:lnTo>
                      <a:close/>
                      <a:moveTo>
                        <a:pt x="168" y="164"/>
                      </a:moveTo>
                      <a:cubicBezTo>
                        <a:pt x="168" y="166"/>
                        <a:pt x="166" y="168"/>
                        <a:pt x="164" y="168"/>
                      </a:cubicBezTo>
                      <a:cubicBezTo>
                        <a:pt x="160" y="168"/>
                        <a:pt x="160" y="168"/>
                        <a:pt x="160" y="168"/>
                      </a:cubicBezTo>
                      <a:cubicBezTo>
                        <a:pt x="160" y="136"/>
                        <a:pt x="160" y="136"/>
                        <a:pt x="160" y="136"/>
                      </a:cubicBezTo>
                      <a:cubicBezTo>
                        <a:pt x="164" y="136"/>
                        <a:pt x="164" y="136"/>
                        <a:pt x="164" y="136"/>
                      </a:cubicBezTo>
                      <a:cubicBezTo>
                        <a:pt x="166" y="136"/>
                        <a:pt x="168" y="138"/>
                        <a:pt x="168" y="140"/>
                      </a:cubicBezTo>
                      <a:lnTo>
                        <a:pt x="168" y="1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80296" tIns="40148" rIns="80296" bIns="40148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580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57" name="Oval 68"/>
                <p:cNvSpPr>
                  <a:spLocks noChangeArrowheads="1"/>
                </p:cNvSpPr>
                <p:nvPr/>
              </p:nvSpPr>
              <p:spPr bwMode="auto">
                <a:xfrm>
                  <a:off x="7623175" y="6156325"/>
                  <a:ext cx="60325" cy="587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80296" tIns="40148" rIns="80296" bIns="40148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580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</p:grpSp>
        </p:grpSp>
        <p:sp>
          <p:nvSpPr>
            <p:cNvPr id="25615" name="矩形 51"/>
            <p:cNvSpPr>
              <a:spLocks noChangeArrowheads="1"/>
            </p:cNvSpPr>
            <p:nvPr/>
          </p:nvSpPr>
          <p:spPr bwMode="auto">
            <a:xfrm>
              <a:off x="6613672" y="4875106"/>
              <a:ext cx="2822631" cy="737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品过春绿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难忘秋黄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回味春华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欣喜。希望我们的活力和热情能带给您工作上的成就和收获。</a:t>
              </a:r>
            </a:p>
          </p:txBody>
        </p:sp>
        <p:sp>
          <p:nvSpPr>
            <p:cNvPr id="25616" name="矩形 52"/>
            <p:cNvSpPr>
              <a:spLocks noChangeArrowheads="1"/>
            </p:cNvSpPr>
            <p:nvPr/>
          </p:nvSpPr>
          <p:spPr bwMode="auto">
            <a:xfrm>
              <a:off x="8299600" y="4555961"/>
              <a:ext cx="12217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</p:grpSp>
      <p:grpSp>
        <p:nvGrpSpPr>
          <p:cNvPr id="25609" name="组合 57"/>
          <p:cNvGrpSpPr/>
          <p:nvPr/>
        </p:nvGrpSpPr>
        <p:grpSpPr bwMode="auto">
          <a:xfrm>
            <a:off x="5992813" y="1350963"/>
            <a:ext cx="106362" cy="4578350"/>
            <a:chOff x="5048596" y="2055840"/>
            <a:chExt cx="94936" cy="4089342"/>
          </a:xfrm>
        </p:grpSpPr>
        <p:cxnSp>
          <p:nvCxnSpPr>
            <p:cNvPr id="59" name="直接连接符 58"/>
            <p:cNvCxnSpPr/>
            <p:nvPr/>
          </p:nvCxnSpPr>
          <p:spPr>
            <a:xfrm>
              <a:off x="5086854" y="2113975"/>
              <a:ext cx="0" cy="39872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椭圆 59"/>
            <p:cNvSpPr/>
            <p:nvPr/>
          </p:nvSpPr>
          <p:spPr>
            <a:xfrm>
              <a:off x="5048596" y="2055840"/>
              <a:ext cx="89268" cy="893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5054264" y="6055851"/>
              <a:ext cx="89268" cy="893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2" name="矩形 61"/>
          <p:cNvSpPr/>
          <p:nvPr/>
        </p:nvSpPr>
        <p:spPr>
          <a:xfrm>
            <a:off x="0" y="6575425"/>
            <a:ext cx="12192000" cy="282575"/>
          </a:xfrm>
          <a:prstGeom prst="rect">
            <a:avLst/>
          </a:prstGeom>
          <a:solidFill>
            <a:srgbClr val="1D6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8" name="矩形 2447"/>
          <p:cNvSpPr/>
          <p:nvPr/>
        </p:nvSpPr>
        <p:spPr>
          <a:xfrm>
            <a:off x="887413" y="4772025"/>
            <a:ext cx="974725" cy="635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47" name="矩形 2446"/>
          <p:cNvSpPr/>
          <p:nvPr/>
        </p:nvSpPr>
        <p:spPr>
          <a:xfrm>
            <a:off x="884238" y="3751263"/>
            <a:ext cx="974725" cy="633412"/>
          </a:xfrm>
          <a:prstGeom prst="rect">
            <a:avLst/>
          </a:prstGeom>
          <a:solidFill>
            <a:srgbClr val="59A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46" name="矩形 2445"/>
          <p:cNvSpPr/>
          <p:nvPr/>
        </p:nvSpPr>
        <p:spPr>
          <a:xfrm>
            <a:off x="889000" y="2765425"/>
            <a:ext cx="973138" cy="635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45" name="矩形 2444"/>
          <p:cNvSpPr/>
          <p:nvPr/>
        </p:nvSpPr>
        <p:spPr>
          <a:xfrm>
            <a:off x="889000" y="1762125"/>
            <a:ext cx="973138" cy="633413"/>
          </a:xfrm>
          <a:prstGeom prst="rect">
            <a:avLst/>
          </a:prstGeom>
          <a:solidFill>
            <a:srgbClr val="59A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6150" name="组合 1235"/>
          <p:cNvGrpSpPr/>
          <p:nvPr/>
        </p:nvGrpSpPr>
        <p:grpSpPr bwMode="auto">
          <a:xfrm flipH="1">
            <a:off x="6642100" y="2268538"/>
            <a:ext cx="5549900" cy="4598987"/>
            <a:chOff x="-23446" y="1748456"/>
            <a:chExt cx="6165074" cy="5109545"/>
          </a:xfrm>
        </p:grpSpPr>
        <p:sp>
          <p:nvSpPr>
            <p:cNvPr id="1237" name="任意多边形 1236"/>
            <p:cNvSpPr/>
            <p:nvPr/>
          </p:nvSpPr>
          <p:spPr>
            <a:xfrm>
              <a:off x="-23446" y="1748456"/>
              <a:ext cx="6165074" cy="5109545"/>
            </a:xfrm>
            <a:custGeom>
              <a:avLst/>
              <a:gdLst>
                <a:gd name="connsiteX0" fmla="*/ 2123492 w 6193252"/>
                <a:gd name="connsiteY0" fmla="*/ 0 h 5109545"/>
                <a:gd name="connsiteX1" fmla="*/ 6193252 w 6193252"/>
                <a:gd name="connsiteY1" fmla="*/ 4069760 h 5109545"/>
                <a:gd name="connsiteX2" fmla="*/ 6065125 w 6193252"/>
                <a:gd name="connsiteY2" fmla="*/ 5086857 h 5109545"/>
                <a:gd name="connsiteX3" fmla="*/ 6058683 w 6193252"/>
                <a:gd name="connsiteY3" fmla="*/ 5109545 h 5109545"/>
                <a:gd name="connsiteX4" fmla="*/ 0 w 6193252"/>
                <a:gd name="connsiteY4" fmla="*/ 5109545 h 5109545"/>
                <a:gd name="connsiteX5" fmla="*/ 0 w 6193252"/>
                <a:gd name="connsiteY5" fmla="*/ 597639 h 5109545"/>
                <a:gd name="connsiteX6" fmla="*/ 13174 w 6193252"/>
                <a:gd name="connsiteY6" fmla="*/ 589193 h 5109545"/>
                <a:gd name="connsiteX7" fmla="*/ 2123492 w 6193252"/>
                <a:gd name="connsiteY7" fmla="*/ 0 h 510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93252" h="5109545">
                  <a:moveTo>
                    <a:pt x="2123492" y="0"/>
                  </a:moveTo>
                  <a:cubicBezTo>
                    <a:pt x="4371158" y="0"/>
                    <a:pt x="6193252" y="1822094"/>
                    <a:pt x="6193252" y="4069760"/>
                  </a:cubicBezTo>
                  <a:cubicBezTo>
                    <a:pt x="6193252" y="4420958"/>
                    <a:pt x="6148768" y="4761766"/>
                    <a:pt x="6065125" y="5086857"/>
                  </a:cubicBezTo>
                  <a:lnTo>
                    <a:pt x="6058683" y="5109545"/>
                  </a:lnTo>
                  <a:lnTo>
                    <a:pt x="0" y="5109545"/>
                  </a:lnTo>
                  <a:lnTo>
                    <a:pt x="0" y="597639"/>
                  </a:lnTo>
                  <a:lnTo>
                    <a:pt x="13174" y="589193"/>
                  </a:lnTo>
                  <a:cubicBezTo>
                    <a:pt x="628509" y="215306"/>
                    <a:pt x="1350857" y="0"/>
                    <a:pt x="2123492" y="0"/>
                  </a:cubicBezTo>
                  <a:close/>
                </a:path>
              </a:pathLst>
            </a:custGeom>
            <a:solidFill>
              <a:srgbClr val="1D48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38" name="任意多边形 1237"/>
            <p:cNvSpPr/>
            <p:nvPr/>
          </p:nvSpPr>
          <p:spPr>
            <a:xfrm>
              <a:off x="-23446" y="2080039"/>
              <a:ext cx="5810617" cy="4777962"/>
            </a:xfrm>
            <a:custGeom>
              <a:avLst/>
              <a:gdLst>
                <a:gd name="connsiteX0" fmla="*/ 2071869 w 5810492"/>
                <a:gd name="connsiteY0" fmla="*/ 0 h 4778408"/>
                <a:gd name="connsiteX1" fmla="*/ 5810492 w 5810492"/>
                <a:gd name="connsiteY1" fmla="*/ 3738624 h 4778408"/>
                <a:gd name="connsiteX2" fmla="*/ 5692790 w 5810492"/>
                <a:gd name="connsiteY2" fmla="*/ 4672964 h 4778408"/>
                <a:gd name="connsiteX3" fmla="*/ 5662848 w 5810492"/>
                <a:gd name="connsiteY3" fmla="*/ 4778408 h 4778408"/>
                <a:gd name="connsiteX4" fmla="*/ 0 w 5810492"/>
                <a:gd name="connsiteY4" fmla="*/ 4778408 h 4778408"/>
                <a:gd name="connsiteX5" fmla="*/ 0 w 5810492"/>
                <a:gd name="connsiteY5" fmla="*/ 627302 h 4778408"/>
                <a:gd name="connsiteX6" fmla="*/ 289820 w 5810492"/>
                <a:gd name="connsiteY6" fmla="*/ 451232 h 4778408"/>
                <a:gd name="connsiteX7" fmla="*/ 2071869 w 5810492"/>
                <a:gd name="connsiteY7" fmla="*/ 0 h 477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10492" h="4778408">
                  <a:moveTo>
                    <a:pt x="2071869" y="0"/>
                  </a:moveTo>
                  <a:cubicBezTo>
                    <a:pt x="4136653" y="0"/>
                    <a:pt x="5810492" y="1673839"/>
                    <a:pt x="5810492" y="3738624"/>
                  </a:cubicBezTo>
                  <a:cubicBezTo>
                    <a:pt x="5810492" y="4061246"/>
                    <a:pt x="5769627" y="4374324"/>
                    <a:pt x="5692790" y="4672964"/>
                  </a:cubicBezTo>
                  <a:lnTo>
                    <a:pt x="5662848" y="4778408"/>
                  </a:lnTo>
                  <a:lnTo>
                    <a:pt x="0" y="4778408"/>
                  </a:lnTo>
                  <a:lnTo>
                    <a:pt x="0" y="627302"/>
                  </a:lnTo>
                  <a:lnTo>
                    <a:pt x="289820" y="451232"/>
                  </a:lnTo>
                  <a:cubicBezTo>
                    <a:pt x="819557" y="163461"/>
                    <a:pt x="1426624" y="0"/>
                    <a:pt x="2071869" y="0"/>
                  </a:cubicBezTo>
                  <a:close/>
                </a:path>
              </a:pathLst>
            </a:custGeom>
            <a:solidFill>
              <a:srgbClr val="59AC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151" name="组合 1209"/>
          <p:cNvGrpSpPr/>
          <p:nvPr/>
        </p:nvGrpSpPr>
        <p:grpSpPr bwMode="auto">
          <a:xfrm>
            <a:off x="1936750" y="1762125"/>
            <a:ext cx="3636963" cy="633413"/>
            <a:chOff x="7721600" y="2357120"/>
            <a:chExt cx="3637280" cy="634642"/>
          </a:xfrm>
        </p:grpSpPr>
        <p:sp>
          <p:nvSpPr>
            <p:cNvPr id="1213" name="矩形 1212"/>
            <p:cNvSpPr/>
            <p:nvPr/>
          </p:nvSpPr>
          <p:spPr>
            <a:xfrm>
              <a:off x="7721600" y="2357120"/>
              <a:ext cx="3637280" cy="634642"/>
            </a:xfrm>
            <a:prstGeom prst="rect">
              <a:avLst/>
            </a:prstGeom>
            <a:solidFill>
              <a:srgbClr val="59AC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365" name="文本框 1211"/>
            <p:cNvSpPr txBox="1">
              <a:spLocks noChangeArrowheads="1"/>
            </p:cNvSpPr>
            <p:nvPr/>
          </p:nvSpPr>
          <p:spPr bwMode="auto">
            <a:xfrm>
              <a:off x="8285431" y="2435931"/>
              <a:ext cx="25032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研究背景及意义</a:t>
              </a:r>
            </a:p>
          </p:txBody>
        </p:sp>
      </p:grpSp>
      <p:grpSp>
        <p:nvGrpSpPr>
          <p:cNvPr id="6152" name="组合 1216"/>
          <p:cNvGrpSpPr/>
          <p:nvPr/>
        </p:nvGrpSpPr>
        <p:grpSpPr bwMode="auto">
          <a:xfrm>
            <a:off x="1936750" y="2765425"/>
            <a:ext cx="3636963" cy="635000"/>
            <a:chOff x="7721600" y="2357120"/>
            <a:chExt cx="3637280" cy="634642"/>
          </a:xfrm>
        </p:grpSpPr>
        <p:sp>
          <p:nvSpPr>
            <p:cNvPr id="1220" name="矩形 1219"/>
            <p:cNvSpPr/>
            <p:nvPr/>
          </p:nvSpPr>
          <p:spPr>
            <a:xfrm>
              <a:off x="7721600" y="2357120"/>
              <a:ext cx="3637280" cy="63464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363" name="文本框 1218"/>
            <p:cNvSpPr txBox="1">
              <a:spLocks noChangeArrowheads="1"/>
            </p:cNvSpPr>
            <p:nvPr/>
          </p:nvSpPr>
          <p:spPr bwMode="auto">
            <a:xfrm>
              <a:off x="8285431" y="2443608"/>
              <a:ext cx="24897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研究的主要内容</a:t>
              </a:r>
            </a:p>
          </p:txBody>
        </p:sp>
      </p:grpSp>
      <p:grpSp>
        <p:nvGrpSpPr>
          <p:cNvPr id="6153" name="组合 1223"/>
          <p:cNvGrpSpPr/>
          <p:nvPr/>
        </p:nvGrpSpPr>
        <p:grpSpPr bwMode="auto">
          <a:xfrm>
            <a:off x="1933575" y="3768725"/>
            <a:ext cx="3636963" cy="635000"/>
            <a:chOff x="7721600" y="2357120"/>
            <a:chExt cx="3637280" cy="634642"/>
          </a:xfrm>
        </p:grpSpPr>
        <p:sp>
          <p:nvSpPr>
            <p:cNvPr id="1227" name="矩形 1226"/>
            <p:cNvSpPr/>
            <p:nvPr/>
          </p:nvSpPr>
          <p:spPr>
            <a:xfrm>
              <a:off x="7721600" y="2357120"/>
              <a:ext cx="3637280" cy="634642"/>
            </a:xfrm>
            <a:prstGeom prst="rect">
              <a:avLst/>
            </a:prstGeom>
            <a:solidFill>
              <a:srgbClr val="59AC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361" name="文本框 1225"/>
            <p:cNvSpPr txBox="1">
              <a:spLocks noChangeArrowheads="1"/>
            </p:cNvSpPr>
            <p:nvPr/>
          </p:nvSpPr>
          <p:spPr bwMode="auto">
            <a:xfrm>
              <a:off x="8288634" y="2451287"/>
              <a:ext cx="247090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研究过程及方法</a:t>
              </a:r>
            </a:p>
          </p:txBody>
        </p:sp>
      </p:grpSp>
      <p:grpSp>
        <p:nvGrpSpPr>
          <p:cNvPr id="6154" name="组合 1230"/>
          <p:cNvGrpSpPr/>
          <p:nvPr/>
        </p:nvGrpSpPr>
        <p:grpSpPr bwMode="auto">
          <a:xfrm>
            <a:off x="1933575" y="4772025"/>
            <a:ext cx="3636963" cy="635000"/>
            <a:chOff x="7721600" y="2357120"/>
            <a:chExt cx="3637280" cy="634642"/>
          </a:xfrm>
        </p:grpSpPr>
        <p:sp>
          <p:nvSpPr>
            <p:cNvPr id="1234" name="矩形 1233"/>
            <p:cNvSpPr/>
            <p:nvPr/>
          </p:nvSpPr>
          <p:spPr>
            <a:xfrm>
              <a:off x="7721600" y="2357120"/>
              <a:ext cx="3637280" cy="63464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359" name="文本框 1232"/>
            <p:cNvSpPr txBox="1">
              <a:spLocks noChangeArrowheads="1"/>
            </p:cNvSpPr>
            <p:nvPr/>
          </p:nvSpPr>
          <p:spPr bwMode="auto">
            <a:xfrm>
              <a:off x="8371430" y="2424092"/>
              <a:ext cx="23015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研究所的结论</a:t>
              </a:r>
            </a:p>
          </p:txBody>
        </p:sp>
      </p:grpSp>
      <p:grpSp>
        <p:nvGrpSpPr>
          <p:cNvPr id="6155" name="组合 2438"/>
          <p:cNvGrpSpPr/>
          <p:nvPr/>
        </p:nvGrpSpPr>
        <p:grpSpPr bwMode="auto">
          <a:xfrm>
            <a:off x="8453438" y="2997200"/>
            <a:ext cx="3270250" cy="3870325"/>
            <a:chOff x="8506849" y="2997920"/>
            <a:chExt cx="3270857" cy="3870326"/>
          </a:xfrm>
        </p:grpSpPr>
        <p:sp>
          <p:nvSpPr>
            <p:cNvPr id="6160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20156" y="2997920"/>
              <a:ext cx="3257550" cy="3868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161" name="组合 2437"/>
            <p:cNvGrpSpPr/>
            <p:nvPr/>
          </p:nvGrpSpPr>
          <p:grpSpPr bwMode="auto">
            <a:xfrm>
              <a:off x="8506849" y="3430750"/>
              <a:ext cx="3260725" cy="2243136"/>
              <a:chOff x="8518569" y="2996333"/>
              <a:chExt cx="3260725" cy="2243136"/>
            </a:xfrm>
          </p:grpSpPr>
          <p:sp>
            <p:nvSpPr>
              <p:cNvPr id="6174" name="Freeform 5"/>
              <p:cNvSpPr>
                <a:spLocks noChangeArrowheads="1"/>
              </p:cNvSpPr>
              <p:nvPr/>
            </p:nvSpPr>
            <p:spPr bwMode="auto">
              <a:xfrm>
                <a:off x="8826544" y="3118570"/>
                <a:ext cx="400050" cy="695325"/>
              </a:xfrm>
              <a:custGeom>
                <a:avLst/>
                <a:gdLst>
                  <a:gd name="T0" fmla="*/ 170115 w 214"/>
                  <a:gd name="T1" fmla="*/ 386083 h 371"/>
                  <a:gd name="T2" fmla="*/ 186939 w 214"/>
                  <a:gd name="T3" fmla="*/ 346725 h 371"/>
                  <a:gd name="T4" fmla="*/ 170115 w 214"/>
                  <a:gd name="T5" fmla="*/ 309242 h 371"/>
                  <a:gd name="T6" fmla="*/ 1869 w 214"/>
                  <a:gd name="T7" fmla="*/ 97458 h 371"/>
                  <a:gd name="T8" fmla="*/ 5608 w 214"/>
                  <a:gd name="T9" fmla="*/ 41232 h 371"/>
                  <a:gd name="T10" fmla="*/ 13086 w 214"/>
                  <a:gd name="T11" fmla="*/ 26239 h 371"/>
                  <a:gd name="T12" fmla="*/ 175723 w 214"/>
                  <a:gd name="T13" fmla="*/ 9371 h 371"/>
                  <a:gd name="T14" fmla="*/ 175723 w 214"/>
                  <a:gd name="T15" fmla="*/ 9371 h 371"/>
                  <a:gd name="T16" fmla="*/ 200025 w 214"/>
                  <a:gd name="T17" fmla="*/ 9371 h 371"/>
                  <a:gd name="T18" fmla="*/ 224327 w 214"/>
                  <a:gd name="T19" fmla="*/ 9371 h 371"/>
                  <a:gd name="T20" fmla="*/ 224327 w 214"/>
                  <a:gd name="T21" fmla="*/ 9371 h 371"/>
                  <a:gd name="T22" fmla="*/ 386964 w 214"/>
                  <a:gd name="T23" fmla="*/ 26239 h 371"/>
                  <a:gd name="T24" fmla="*/ 394442 w 214"/>
                  <a:gd name="T25" fmla="*/ 41232 h 371"/>
                  <a:gd name="T26" fmla="*/ 398181 w 214"/>
                  <a:gd name="T27" fmla="*/ 97458 h 371"/>
                  <a:gd name="T28" fmla="*/ 243021 w 214"/>
                  <a:gd name="T29" fmla="*/ 309242 h 371"/>
                  <a:gd name="T30" fmla="*/ 226196 w 214"/>
                  <a:gd name="T31" fmla="*/ 346725 h 371"/>
                  <a:gd name="T32" fmla="*/ 243021 w 214"/>
                  <a:gd name="T33" fmla="*/ 386083 h 371"/>
                  <a:gd name="T34" fmla="*/ 398181 w 214"/>
                  <a:gd name="T35" fmla="*/ 595993 h 371"/>
                  <a:gd name="T36" fmla="*/ 394442 w 214"/>
                  <a:gd name="T37" fmla="*/ 652219 h 371"/>
                  <a:gd name="T38" fmla="*/ 386964 w 214"/>
                  <a:gd name="T39" fmla="*/ 667212 h 371"/>
                  <a:gd name="T40" fmla="*/ 224327 w 214"/>
                  <a:gd name="T41" fmla="*/ 684080 h 371"/>
                  <a:gd name="T42" fmla="*/ 224327 w 214"/>
                  <a:gd name="T43" fmla="*/ 684080 h 371"/>
                  <a:gd name="T44" fmla="*/ 200025 w 214"/>
                  <a:gd name="T45" fmla="*/ 684080 h 371"/>
                  <a:gd name="T46" fmla="*/ 175723 w 214"/>
                  <a:gd name="T47" fmla="*/ 684080 h 371"/>
                  <a:gd name="T48" fmla="*/ 175723 w 214"/>
                  <a:gd name="T49" fmla="*/ 684080 h 371"/>
                  <a:gd name="T50" fmla="*/ 13086 w 214"/>
                  <a:gd name="T51" fmla="*/ 667212 h 371"/>
                  <a:gd name="T52" fmla="*/ 5608 w 214"/>
                  <a:gd name="T53" fmla="*/ 652219 h 371"/>
                  <a:gd name="T54" fmla="*/ 1869 w 214"/>
                  <a:gd name="T55" fmla="*/ 595993 h 371"/>
                  <a:gd name="T56" fmla="*/ 170115 w 214"/>
                  <a:gd name="T57" fmla="*/ 386083 h 37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14" h="371">
                    <a:moveTo>
                      <a:pt x="91" y="206"/>
                    </a:moveTo>
                    <a:cubicBezTo>
                      <a:pt x="97" y="198"/>
                      <a:pt x="99" y="191"/>
                      <a:pt x="100" y="185"/>
                    </a:cubicBezTo>
                    <a:cubicBezTo>
                      <a:pt x="100" y="179"/>
                      <a:pt x="97" y="172"/>
                      <a:pt x="91" y="165"/>
                    </a:cubicBezTo>
                    <a:cubicBezTo>
                      <a:pt x="75" y="144"/>
                      <a:pt x="4" y="127"/>
                      <a:pt x="1" y="52"/>
                    </a:cubicBezTo>
                    <a:cubicBezTo>
                      <a:pt x="1" y="39"/>
                      <a:pt x="0" y="30"/>
                      <a:pt x="3" y="22"/>
                    </a:cubicBezTo>
                    <a:cubicBezTo>
                      <a:pt x="3" y="19"/>
                      <a:pt x="5" y="17"/>
                      <a:pt x="7" y="14"/>
                    </a:cubicBezTo>
                    <a:cubicBezTo>
                      <a:pt x="18" y="0"/>
                      <a:pt x="52" y="4"/>
                      <a:pt x="94" y="5"/>
                    </a:cubicBezTo>
                    <a:cubicBezTo>
                      <a:pt x="94" y="5"/>
                      <a:pt x="94" y="5"/>
                      <a:pt x="94" y="5"/>
                    </a:cubicBezTo>
                    <a:cubicBezTo>
                      <a:pt x="98" y="5"/>
                      <a:pt x="103" y="5"/>
                      <a:pt x="107" y="5"/>
                    </a:cubicBezTo>
                    <a:cubicBezTo>
                      <a:pt x="111" y="5"/>
                      <a:pt x="116" y="5"/>
                      <a:pt x="120" y="5"/>
                    </a:cubicBezTo>
                    <a:cubicBezTo>
                      <a:pt x="120" y="5"/>
                      <a:pt x="120" y="5"/>
                      <a:pt x="120" y="5"/>
                    </a:cubicBezTo>
                    <a:cubicBezTo>
                      <a:pt x="162" y="4"/>
                      <a:pt x="196" y="0"/>
                      <a:pt x="207" y="14"/>
                    </a:cubicBezTo>
                    <a:cubicBezTo>
                      <a:pt x="209" y="17"/>
                      <a:pt x="211" y="19"/>
                      <a:pt x="211" y="22"/>
                    </a:cubicBezTo>
                    <a:cubicBezTo>
                      <a:pt x="214" y="30"/>
                      <a:pt x="213" y="39"/>
                      <a:pt x="213" y="52"/>
                    </a:cubicBezTo>
                    <a:cubicBezTo>
                      <a:pt x="210" y="127"/>
                      <a:pt x="146" y="144"/>
                      <a:pt x="130" y="165"/>
                    </a:cubicBezTo>
                    <a:cubicBezTo>
                      <a:pt x="124" y="172"/>
                      <a:pt x="121" y="179"/>
                      <a:pt x="121" y="185"/>
                    </a:cubicBezTo>
                    <a:cubicBezTo>
                      <a:pt x="121" y="191"/>
                      <a:pt x="124" y="198"/>
                      <a:pt x="130" y="206"/>
                    </a:cubicBezTo>
                    <a:cubicBezTo>
                      <a:pt x="146" y="226"/>
                      <a:pt x="210" y="244"/>
                      <a:pt x="213" y="318"/>
                    </a:cubicBezTo>
                    <a:cubicBezTo>
                      <a:pt x="213" y="331"/>
                      <a:pt x="214" y="341"/>
                      <a:pt x="211" y="348"/>
                    </a:cubicBezTo>
                    <a:cubicBezTo>
                      <a:pt x="211" y="351"/>
                      <a:pt x="209" y="353"/>
                      <a:pt x="207" y="356"/>
                    </a:cubicBezTo>
                    <a:cubicBezTo>
                      <a:pt x="196" y="371"/>
                      <a:pt x="162" y="366"/>
                      <a:pt x="120" y="365"/>
                    </a:cubicBezTo>
                    <a:cubicBezTo>
                      <a:pt x="120" y="365"/>
                      <a:pt x="120" y="365"/>
                      <a:pt x="120" y="365"/>
                    </a:cubicBezTo>
                    <a:cubicBezTo>
                      <a:pt x="116" y="365"/>
                      <a:pt x="111" y="365"/>
                      <a:pt x="107" y="365"/>
                    </a:cubicBezTo>
                    <a:cubicBezTo>
                      <a:pt x="103" y="365"/>
                      <a:pt x="98" y="365"/>
                      <a:pt x="94" y="365"/>
                    </a:cubicBezTo>
                    <a:cubicBezTo>
                      <a:pt x="94" y="365"/>
                      <a:pt x="94" y="365"/>
                      <a:pt x="94" y="365"/>
                    </a:cubicBezTo>
                    <a:cubicBezTo>
                      <a:pt x="52" y="366"/>
                      <a:pt x="18" y="371"/>
                      <a:pt x="7" y="356"/>
                    </a:cubicBezTo>
                    <a:cubicBezTo>
                      <a:pt x="5" y="353"/>
                      <a:pt x="3" y="351"/>
                      <a:pt x="3" y="348"/>
                    </a:cubicBezTo>
                    <a:cubicBezTo>
                      <a:pt x="0" y="341"/>
                      <a:pt x="1" y="331"/>
                      <a:pt x="1" y="318"/>
                    </a:cubicBezTo>
                    <a:cubicBezTo>
                      <a:pt x="4" y="244"/>
                      <a:pt x="75" y="226"/>
                      <a:pt x="91" y="20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5" name="Freeform 6"/>
              <p:cNvSpPr>
                <a:spLocks noChangeArrowheads="1"/>
              </p:cNvSpPr>
              <p:nvPr/>
            </p:nvSpPr>
            <p:spPr bwMode="auto">
              <a:xfrm>
                <a:off x="8839244" y="3216995"/>
                <a:ext cx="371475" cy="555625"/>
              </a:xfrm>
              <a:custGeom>
                <a:avLst/>
                <a:gdLst>
                  <a:gd name="T0" fmla="*/ 5628 w 198"/>
                  <a:gd name="T1" fmla="*/ 525591 h 296"/>
                  <a:gd name="T2" fmla="*/ 110692 w 198"/>
                  <a:gd name="T3" fmla="*/ 422350 h 296"/>
                  <a:gd name="T4" fmla="*/ 183861 w 198"/>
                  <a:gd name="T5" fmla="*/ 364160 h 296"/>
                  <a:gd name="T6" fmla="*/ 183861 w 198"/>
                  <a:gd name="T7" fmla="*/ 364160 h 296"/>
                  <a:gd name="T8" fmla="*/ 187614 w 198"/>
                  <a:gd name="T9" fmla="*/ 272181 h 296"/>
                  <a:gd name="T10" fmla="*/ 187614 w 198"/>
                  <a:gd name="T11" fmla="*/ 217745 h 296"/>
                  <a:gd name="T12" fmla="*/ 90055 w 198"/>
                  <a:gd name="T13" fmla="*/ 148292 h 296"/>
                  <a:gd name="T14" fmla="*/ 33770 w 198"/>
                  <a:gd name="T15" fmla="*/ 86347 h 296"/>
                  <a:gd name="T16" fmla="*/ 345209 w 198"/>
                  <a:gd name="T17" fmla="*/ 75084 h 296"/>
                  <a:gd name="T18" fmla="*/ 281420 w 198"/>
                  <a:gd name="T19" fmla="*/ 153923 h 296"/>
                  <a:gd name="T20" fmla="*/ 200747 w 198"/>
                  <a:gd name="T21" fmla="*/ 217745 h 296"/>
                  <a:gd name="T22" fmla="*/ 196994 w 198"/>
                  <a:gd name="T23" fmla="*/ 341634 h 296"/>
                  <a:gd name="T24" fmla="*/ 198870 w 198"/>
                  <a:gd name="T25" fmla="*/ 364160 h 296"/>
                  <a:gd name="T26" fmla="*/ 196994 w 198"/>
                  <a:gd name="T27" fmla="*/ 364160 h 296"/>
                  <a:gd name="T28" fmla="*/ 198870 w 198"/>
                  <a:gd name="T29" fmla="*/ 364160 h 296"/>
                  <a:gd name="T30" fmla="*/ 317067 w 198"/>
                  <a:gd name="T31" fmla="*/ 437367 h 296"/>
                  <a:gd name="T32" fmla="*/ 371475 w 198"/>
                  <a:gd name="T33" fmla="*/ 531223 h 296"/>
                  <a:gd name="T34" fmla="*/ 5628 w 198"/>
                  <a:gd name="T35" fmla="*/ 525591 h 29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98" h="296">
                    <a:moveTo>
                      <a:pt x="3" y="280"/>
                    </a:moveTo>
                    <a:cubicBezTo>
                      <a:pt x="5" y="264"/>
                      <a:pt x="4" y="241"/>
                      <a:pt x="59" y="225"/>
                    </a:cubicBezTo>
                    <a:cubicBezTo>
                      <a:pt x="90" y="216"/>
                      <a:pt x="94" y="214"/>
                      <a:pt x="98" y="194"/>
                    </a:cubicBezTo>
                    <a:cubicBezTo>
                      <a:pt x="98" y="194"/>
                      <a:pt x="98" y="194"/>
                      <a:pt x="98" y="194"/>
                    </a:cubicBezTo>
                    <a:cubicBezTo>
                      <a:pt x="100" y="179"/>
                      <a:pt x="99" y="162"/>
                      <a:pt x="100" y="145"/>
                    </a:cubicBezTo>
                    <a:cubicBezTo>
                      <a:pt x="99" y="133"/>
                      <a:pt x="100" y="118"/>
                      <a:pt x="100" y="116"/>
                    </a:cubicBezTo>
                    <a:cubicBezTo>
                      <a:pt x="98" y="105"/>
                      <a:pt x="67" y="91"/>
                      <a:pt x="48" y="79"/>
                    </a:cubicBezTo>
                    <a:cubicBezTo>
                      <a:pt x="30" y="67"/>
                      <a:pt x="16" y="47"/>
                      <a:pt x="18" y="46"/>
                    </a:cubicBezTo>
                    <a:cubicBezTo>
                      <a:pt x="119" y="0"/>
                      <a:pt x="184" y="40"/>
                      <a:pt x="184" y="40"/>
                    </a:cubicBezTo>
                    <a:cubicBezTo>
                      <a:pt x="182" y="56"/>
                      <a:pt x="164" y="71"/>
                      <a:pt x="150" y="82"/>
                    </a:cubicBezTo>
                    <a:cubicBezTo>
                      <a:pt x="136" y="93"/>
                      <a:pt x="115" y="97"/>
                      <a:pt x="107" y="116"/>
                    </a:cubicBezTo>
                    <a:cubicBezTo>
                      <a:pt x="106" y="119"/>
                      <a:pt x="104" y="159"/>
                      <a:pt x="105" y="182"/>
                    </a:cubicBezTo>
                    <a:cubicBezTo>
                      <a:pt x="105" y="186"/>
                      <a:pt x="105" y="190"/>
                      <a:pt x="106" y="194"/>
                    </a:cubicBezTo>
                    <a:cubicBezTo>
                      <a:pt x="105" y="194"/>
                      <a:pt x="105" y="194"/>
                      <a:pt x="105" y="194"/>
                    </a:cubicBezTo>
                    <a:cubicBezTo>
                      <a:pt x="106" y="194"/>
                      <a:pt x="106" y="194"/>
                      <a:pt x="106" y="194"/>
                    </a:cubicBezTo>
                    <a:cubicBezTo>
                      <a:pt x="111" y="230"/>
                      <a:pt x="126" y="214"/>
                      <a:pt x="169" y="233"/>
                    </a:cubicBezTo>
                    <a:cubicBezTo>
                      <a:pt x="194" y="245"/>
                      <a:pt x="198" y="283"/>
                      <a:pt x="198" y="283"/>
                    </a:cubicBezTo>
                    <a:cubicBezTo>
                      <a:pt x="171" y="293"/>
                      <a:pt x="0" y="296"/>
                      <a:pt x="3" y="280"/>
                    </a:cubicBezTo>
                    <a:close/>
                  </a:path>
                </a:pathLst>
              </a:custGeom>
              <a:solidFill>
                <a:srgbClr val="498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6" name="Freeform 7"/>
              <p:cNvSpPr>
                <a:spLocks noChangeArrowheads="1"/>
              </p:cNvSpPr>
              <p:nvPr/>
            </p:nvSpPr>
            <p:spPr bwMode="auto">
              <a:xfrm>
                <a:off x="8780506" y="3077295"/>
                <a:ext cx="492125" cy="76200"/>
              </a:xfrm>
              <a:custGeom>
                <a:avLst/>
                <a:gdLst>
                  <a:gd name="T0" fmla="*/ 0 w 262"/>
                  <a:gd name="T1" fmla="*/ 37171 h 41"/>
                  <a:gd name="T2" fmla="*/ 35688 w 262"/>
                  <a:gd name="T3" fmla="*/ 76200 h 41"/>
                  <a:gd name="T4" fmla="*/ 456437 w 262"/>
                  <a:gd name="T5" fmla="*/ 76200 h 41"/>
                  <a:gd name="T6" fmla="*/ 492125 w 262"/>
                  <a:gd name="T7" fmla="*/ 37171 h 41"/>
                  <a:gd name="T8" fmla="*/ 492125 w 262"/>
                  <a:gd name="T9" fmla="*/ 40888 h 41"/>
                  <a:gd name="T10" fmla="*/ 456437 w 262"/>
                  <a:gd name="T11" fmla="*/ 0 h 41"/>
                  <a:gd name="T12" fmla="*/ 35688 w 262"/>
                  <a:gd name="T13" fmla="*/ 0 h 41"/>
                  <a:gd name="T14" fmla="*/ 0 w 262"/>
                  <a:gd name="T15" fmla="*/ 40888 h 41"/>
                  <a:gd name="T16" fmla="*/ 0 w 262"/>
                  <a:gd name="T17" fmla="*/ 37171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2" h="41">
                    <a:moveTo>
                      <a:pt x="0" y="20"/>
                    </a:moveTo>
                    <a:cubicBezTo>
                      <a:pt x="0" y="32"/>
                      <a:pt x="8" y="41"/>
                      <a:pt x="19" y="41"/>
                    </a:cubicBezTo>
                    <a:cubicBezTo>
                      <a:pt x="243" y="41"/>
                      <a:pt x="243" y="41"/>
                      <a:pt x="243" y="41"/>
                    </a:cubicBezTo>
                    <a:cubicBezTo>
                      <a:pt x="254" y="41"/>
                      <a:pt x="262" y="32"/>
                      <a:pt x="262" y="20"/>
                    </a:cubicBezTo>
                    <a:cubicBezTo>
                      <a:pt x="262" y="22"/>
                      <a:pt x="262" y="22"/>
                      <a:pt x="262" y="22"/>
                    </a:cubicBezTo>
                    <a:cubicBezTo>
                      <a:pt x="262" y="10"/>
                      <a:pt x="254" y="0"/>
                      <a:pt x="243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8" y="0"/>
                      <a:pt x="0" y="10"/>
                      <a:pt x="0" y="22"/>
                    </a:cubicBez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A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7" name="Freeform 8"/>
              <p:cNvSpPr>
                <a:spLocks noChangeArrowheads="1"/>
              </p:cNvSpPr>
              <p:nvPr/>
            </p:nvSpPr>
            <p:spPr bwMode="auto">
              <a:xfrm>
                <a:off x="8780506" y="3728170"/>
                <a:ext cx="492125" cy="77788"/>
              </a:xfrm>
              <a:custGeom>
                <a:avLst/>
                <a:gdLst>
                  <a:gd name="T0" fmla="*/ 0 w 262"/>
                  <a:gd name="T1" fmla="*/ 36048 h 41"/>
                  <a:gd name="T2" fmla="*/ 35688 w 262"/>
                  <a:gd name="T3" fmla="*/ 77788 h 41"/>
                  <a:gd name="T4" fmla="*/ 456437 w 262"/>
                  <a:gd name="T5" fmla="*/ 77788 h 41"/>
                  <a:gd name="T6" fmla="*/ 492125 w 262"/>
                  <a:gd name="T7" fmla="*/ 36048 h 41"/>
                  <a:gd name="T8" fmla="*/ 492125 w 262"/>
                  <a:gd name="T9" fmla="*/ 39843 h 41"/>
                  <a:gd name="T10" fmla="*/ 456437 w 262"/>
                  <a:gd name="T11" fmla="*/ 0 h 41"/>
                  <a:gd name="T12" fmla="*/ 35688 w 262"/>
                  <a:gd name="T13" fmla="*/ 0 h 41"/>
                  <a:gd name="T14" fmla="*/ 0 w 262"/>
                  <a:gd name="T15" fmla="*/ 39843 h 41"/>
                  <a:gd name="T16" fmla="*/ 0 w 262"/>
                  <a:gd name="T17" fmla="*/ 36048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2" h="41">
                    <a:moveTo>
                      <a:pt x="0" y="19"/>
                    </a:moveTo>
                    <a:cubicBezTo>
                      <a:pt x="0" y="31"/>
                      <a:pt x="8" y="41"/>
                      <a:pt x="19" y="41"/>
                    </a:cubicBezTo>
                    <a:cubicBezTo>
                      <a:pt x="243" y="41"/>
                      <a:pt x="243" y="41"/>
                      <a:pt x="243" y="41"/>
                    </a:cubicBezTo>
                    <a:cubicBezTo>
                      <a:pt x="254" y="41"/>
                      <a:pt x="262" y="31"/>
                      <a:pt x="262" y="19"/>
                    </a:cubicBezTo>
                    <a:cubicBezTo>
                      <a:pt x="262" y="21"/>
                      <a:pt x="262" y="21"/>
                      <a:pt x="262" y="21"/>
                    </a:cubicBezTo>
                    <a:cubicBezTo>
                      <a:pt x="262" y="9"/>
                      <a:pt x="254" y="0"/>
                      <a:pt x="243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8" y="0"/>
                      <a:pt x="0" y="9"/>
                      <a:pt x="0" y="21"/>
                    </a:cubicBez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A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8" name="Freeform 9"/>
              <p:cNvSpPr>
                <a:spLocks noChangeArrowheads="1"/>
              </p:cNvSpPr>
              <p:nvPr/>
            </p:nvSpPr>
            <p:spPr bwMode="auto">
              <a:xfrm>
                <a:off x="9474244" y="4101233"/>
                <a:ext cx="1231900" cy="795338"/>
              </a:xfrm>
              <a:custGeom>
                <a:avLst/>
                <a:gdLst>
                  <a:gd name="T0" fmla="*/ 1138148 w 657"/>
                  <a:gd name="T1" fmla="*/ 0 h 424"/>
                  <a:gd name="T2" fmla="*/ 703139 w 657"/>
                  <a:gd name="T3" fmla="*/ 0 h 424"/>
                  <a:gd name="T4" fmla="*/ 639388 w 657"/>
                  <a:gd name="T5" fmla="*/ 26261 h 424"/>
                  <a:gd name="T6" fmla="*/ 620638 w 657"/>
                  <a:gd name="T7" fmla="*/ 26261 h 424"/>
                  <a:gd name="T8" fmla="*/ 555011 w 657"/>
                  <a:gd name="T9" fmla="*/ 0 h 424"/>
                  <a:gd name="T10" fmla="*/ 95627 w 657"/>
                  <a:gd name="T11" fmla="*/ 0 h 424"/>
                  <a:gd name="T12" fmla="*/ 0 w 657"/>
                  <a:gd name="T13" fmla="*/ 97541 h 424"/>
                  <a:gd name="T14" fmla="*/ 0 w 657"/>
                  <a:gd name="T15" fmla="*/ 697797 h 424"/>
                  <a:gd name="T16" fmla="*/ 95627 w 657"/>
                  <a:gd name="T17" fmla="*/ 795338 h 424"/>
                  <a:gd name="T18" fmla="*/ 555011 w 657"/>
                  <a:gd name="T19" fmla="*/ 795338 h 424"/>
                  <a:gd name="T20" fmla="*/ 630013 w 657"/>
                  <a:gd name="T21" fmla="*/ 757822 h 424"/>
                  <a:gd name="T22" fmla="*/ 703139 w 657"/>
                  <a:gd name="T23" fmla="*/ 795338 h 424"/>
                  <a:gd name="T24" fmla="*/ 1138148 w 657"/>
                  <a:gd name="T25" fmla="*/ 795338 h 424"/>
                  <a:gd name="T26" fmla="*/ 1231900 w 657"/>
                  <a:gd name="T27" fmla="*/ 697797 h 424"/>
                  <a:gd name="T28" fmla="*/ 1231900 w 657"/>
                  <a:gd name="T29" fmla="*/ 97541 h 424"/>
                  <a:gd name="T30" fmla="*/ 1138148 w 657"/>
                  <a:gd name="T31" fmla="*/ 0 h 4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57" h="424">
                    <a:moveTo>
                      <a:pt x="607" y="0"/>
                    </a:moveTo>
                    <a:cubicBezTo>
                      <a:pt x="375" y="0"/>
                      <a:pt x="375" y="0"/>
                      <a:pt x="375" y="0"/>
                    </a:cubicBezTo>
                    <a:cubicBezTo>
                      <a:pt x="362" y="0"/>
                      <a:pt x="350" y="5"/>
                      <a:pt x="341" y="14"/>
                    </a:cubicBezTo>
                    <a:cubicBezTo>
                      <a:pt x="331" y="14"/>
                      <a:pt x="331" y="14"/>
                      <a:pt x="331" y="14"/>
                    </a:cubicBezTo>
                    <a:cubicBezTo>
                      <a:pt x="322" y="5"/>
                      <a:pt x="309" y="0"/>
                      <a:pt x="296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23" y="0"/>
                      <a:pt x="0" y="23"/>
                      <a:pt x="0" y="52"/>
                    </a:cubicBezTo>
                    <a:cubicBezTo>
                      <a:pt x="0" y="372"/>
                      <a:pt x="0" y="372"/>
                      <a:pt x="0" y="372"/>
                    </a:cubicBezTo>
                    <a:cubicBezTo>
                      <a:pt x="0" y="400"/>
                      <a:pt x="23" y="424"/>
                      <a:pt x="51" y="424"/>
                    </a:cubicBezTo>
                    <a:cubicBezTo>
                      <a:pt x="296" y="424"/>
                      <a:pt x="296" y="424"/>
                      <a:pt x="296" y="424"/>
                    </a:cubicBezTo>
                    <a:cubicBezTo>
                      <a:pt x="312" y="424"/>
                      <a:pt x="327" y="416"/>
                      <a:pt x="336" y="404"/>
                    </a:cubicBezTo>
                    <a:cubicBezTo>
                      <a:pt x="345" y="416"/>
                      <a:pt x="360" y="424"/>
                      <a:pt x="375" y="424"/>
                    </a:cubicBezTo>
                    <a:cubicBezTo>
                      <a:pt x="607" y="424"/>
                      <a:pt x="607" y="424"/>
                      <a:pt x="607" y="424"/>
                    </a:cubicBezTo>
                    <a:cubicBezTo>
                      <a:pt x="635" y="424"/>
                      <a:pt x="657" y="400"/>
                      <a:pt x="657" y="372"/>
                    </a:cubicBezTo>
                    <a:cubicBezTo>
                      <a:pt x="657" y="52"/>
                      <a:pt x="657" y="52"/>
                      <a:pt x="657" y="52"/>
                    </a:cubicBezTo>
                    <a:cubicBezTo>
                      <a:pt x="657" y="23"/>
                      <a:pt x="635" y="0"/>
                      <a:pt x="607" y="0"/>
                    </a:cubicBezTo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9" name="Freeform 10"/>
              <p:cNvSpPr>
                <a:spLocks noChangeArrowheads="1"/>
              </p:cNvSpPr>
              <p:nvPr/>
            </p:nvSpPr>
            <p:spPr bwMode="auto">
              <a:xfrm>
                <a:off x="9513931" y="4139333"/>
                <a:ext cx="628650" cy="719138"/>
              </a:xfrm>
              <a:custGeom>
                <a:avLst/>
                <a:gdLst>
                  <a:gd name="T0" fmla="*/ 615514 w 335"/>
                  <a:gd name="T1" fmla="*/ 202258 h 384"/>
                  <a:gd name="T2" fmla="*/ 628650 w 335"/>
                  <a:gd name="T3" fmla="*/ 191021 h 384"/>
                  <a:gd name="T4" fmla="*/ 615514 w 335"/>
                  <a:gd name="T5" fmla="*/ 179785 h 384"/>
                  <a:gd name="T6" fmla="*/ 596748 w 335"/>
                  <a:gd name="T7" fmla="*/ 179785 h 384"/>
                  <a:gd name="T8" fmla="*/ 596748 w 335"/>
                  <a:gd name="T9" fmla="*/ 136711 h 384"/>
                  <a:gd name="T10" fmla="*/ 615514 w 335"/>
                  <a:gd name="T11" fmla="*/ 136711 h 384"/>
                  <a:gd name="T12" fmla="*/ 628650 w 335"/>
                  <a:gd name="T13" fmla="*/ 125475 h 384"/>
                  <a:gd name="T14" fmla="*/ 615514 w 335"/>
                  <a:gd name="T15" fmla="*/ 112365 h 384"/>
                  <a:gd name="T16" fmla="*/ 596748 w 335"/>
                  <a:gd name="T17" fmla="*/ 112365 h 384"/>
                  <a:gd name="T18" fmla="*/ 596748 w 335"/>
                  <a:gd name="T19" fmla="*/ 73037 h 384"/>
                  <a:gd name="T20" fmla="*/ 596748 w 335"/>
                  <a:gd name="T21" fmla="*/ 67419 h 384"/>
                  <a:gd name="T22" fmla="*/ 615514 w 335"/>
                  <a:gd name="T23" fmla="*/ 67419 h 384"/>
                  <a:gd name="T24" fmla="*/ 628650 w 335"/>
                  <a:gd name="T25" fmla="*/ 56183 h 384"/>
                  <a:gd name="T26" fmla="*/ 615514 w 335"/>
                  <a:gd name="T27" fmla="*/ 43073 h 384"/>
                  <a:gd name="T28" fmla="*/ 591119 w 335"/>
                  <a:gd name="T29" fmla="*/ 43073 h 384"/>
                  <a:gd name="T30" fmla="*/ 521686 w 335"/>
                  <a:gd name="T31" fmla="*/ 0 h 384"/>
                  <a:gd name="T32" fmla="*/ 75063 w 335"/>
                  <a:gd name="T33" fmla="*/ 0 h 384"/>
                  <a:gd name="T34" fmla="*/ 0 w 335"/>
                  <a:gd name="T35" fmla="*/ 73037 h 384"/>
                  <a:gd name="T36" fmla="*/ 0 w 335"/>
                  <a:gd name="T37" fmla="*/ 646101 h 384"/>
                  <a:gd name="T38" fmla="*/ 75063 w 335"/>
                  <a:gd name="T39" fmla="*/ 719138 h 384"/>
                  <a:gd name="T40" fmla="*/ 521686 w 335"/>
                  <a:gd name="T41" fmla="*/ 719138 h 384"/>
                  <a:gd name="T42" fmla="*/ 591119 w 335"/>
                  <a:gd name="T43" fmla="*/ 672319 h 384"/>
                  <a:gd name="T44" fmla="*/ 615514 w 335"/>
                  <a:gd name="T45" fmla="*/ 672319 h 384"/>
                  <a:gd name="T46" fmla="*/ 628650 w 335"/>
                  <a:gd name="T47" fmla="*/ 661083 h 384"/>
                  <a:gd name="T48" fmla="*/ 615514 w 335"/>
                  <a:gd name="T49" fmla="*/ 649846 h 384"/>
                  <a:gd name="T50" fmla="*/ 596748 w 335"/>
                  <a:gd name="T51" fmla="*/ 649846 h 384"/>
                  <a:gd name="T52" fmla="*/ 596748 w 335"/>
                  <a:gd name="T53" fmla="*/ 646101 h 384"/>
                  <a:gd name="T54" fmla="*/ 596748 w 335"/>
                  <a:gd name="T55" fmla="*/ 608645 h 384"/>
                  <a:gd name="T56" fmla="*/ 615514 w 335"/>
                  <a:gd name="T57" fmla="*/ 608645 h 384"/>
                  <a:gd name="T58" fmla="*/ 628650 w 335"/>
                  <a:gd name="T59" fmla="*/ 595536 h 384"/>
                  <a:gd name="T60" fmla="*/ 615514 w 335"/>
                  <a:gd name="T61" fmla="*/ 584300 h 384"/>
                  <a:gd name="T62" fmla="*/ 596748 w 335"/>
                  <a:gd name="T63" fmla="*/ 584300 h 384"/>
                  <a:gd name="T64" fmla="*/ 596748 w 335"/>
                  <a:gd name="T65" fmla="*/ 541226 h 384"/>
                  <a:gd name="T66" fmla="*/ 615514 w 335"/>
                  <a:gd name="T67" fmla="*/ 541226 h 384"/>
                  <a:gd name="T68" fmla="*/ 628650 w 335"/>
                  <a:gd name="T69" fmla="*/ 529990 h 384"/>
                  <a:gd name="T70" fmla="*/ 615514 w 335"/>
                  <a:gd name="T71" fmla="*/ 516880 h 384"/>
                  <a:gd name="T72" fmla="*/ 596748 w 335"/>
                  <a:gd name="T73" fmla="*/ 516880 h 384"/>
                  <a:gd name="T74" fmla="*/ 596748 w 335"/>
                  <a:gd name="T75" fmla="*/ 473807 h 384"/>
                  <a:gd name="T76" fmla="*/ 615514 w 335"/>
                  <a:gd name="T77" fmla="*/ 473807 h 384"/>
                  <a:gd name="T78" fmla="*/ 628650 w 335"/>
                  <a:gd name="T79" fmla="*/ 462571 h 384"/>
                  <a:gd name="T80" fmla="*/ 615514 w 335"/>
                  <a:gd name="T81" fmla="*/ 449461 h 384"/>
                  <a:gd name="T82" fmla="*/ 596748 w 335"/>
                  <a:gd name="T83" fmla="*/ 449461 h 384"/>
                  <a:gd name="T84" fmla="*/ 596748 w 335"/>
                  <a:gd name="T85" fmla="*/ 404515 h 384"/>
                  <a:gd name="T86" fmla="*/ 615514 w 335"/>
                  <a:gd name="T87" fmla="*/ 404515 h 384"/>
                  <a:gd name="T88" fmla="*/ 628650 w 335"/>
                  <a:gd name="T89" fmla="*/ 391406 h 384"/>
                  <a:gd name="T90" fmla="*/ 615514 w 335"/>
                  <a:gd name="T91" fmla="*/ 380169 h 384"/>
                  <a:gd name="T92" fmla="*/ 596748 w 335"/>
                  <a:gd name="T93" fmla="*/ 380169 h 384"/>
                  <a:gd name="T94" fmla="*/ 596748 w 335"/>
                  <a:gd name="T95" fmla="*/ 338969 h 384"/>
                  <a:gd name="T96" fmla="*/ 615514 w 335"/>
                  <a:gd name="T97" fmla="*/ 338969 h 384"/>
                  <a:gd name="T98" fmla="*/ 628650 w 335"/>
                  <a:gd name="T99" fmla="*/ 325859 h 384"/>
                  <a:gd name="T100" fmla="*/ 615514 w 335"/>
                  <a:gd name="T101" fmla="*/ 314623 h 384"/>
                  <a:gd name="T102" fmla="*/ 596748 w 335"/>
                  <a:gd name="T103" fmla="*/ 314623 h 384"/>
                  <a:gd name="T104" fmla="*/ 596748 w 335"/>
                  <a:gd name="T105" fmla="*/ 271550 h 384"/>
                  <a:gd name="T106" fmla="*/ 615514 w 335"/>
                  <a:gd name="T107" fmla="*/ 271550 h 384"/>
                  <a:gd name="T108" fmla="*/ 628650 w 335"/>
                  <a:gd name="T109" fmla="*/ 260313 h 384"/>
                  <a:gd name="T110" fmla="*/ 615514 w 335"/>
                  <a:gd name="T111" fmla="*/ 249076 h 384"/>
                  <a:gd name="T112" fmla="*/ 596748 w 335"/>
                  <a:gd name="T113" fmla="*/ 249076 h 384"/>
                  <a:gd name="T114" fmla="*/ 596748 w 335"/>
                  <a:gd name="T115" fmla="*/ 202258 h 384"/>
                  <a:gd name="T116" fmla="*/ 615514 w 335"/>
                  <a:gd name="T117" fmla="*/ 202258 h 38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35" h="384">
                    <a:moveTo>
                      <a:pt x="328" y="108"/>
                    </a:moveTo>
                    <a:cubicBezTo>
                      <a:pt x="332" y="108"/>
                      <a:pt x="335" y="105"/>
                      <a:pt x="335" y="102"/>
                    </a:cubicBezTo>
                    <a:cubicBezTo>
                      <a:pt x="335" y="98"/>
                      <a:pt x="332" y="96"/>
                      <a:pt x="328" y="96"/>
                    </a:cubicBezTo>
                    <a:cubicBezTo>
                      <a:pt x="318" y="96"/>
                      <a:pt x="318" y="96"/>
                      <a:pt x="318" y="96"/>
                    </a:cubicBezTo>
                    <a:cubicBezTo>
                      <a:pt x="318" y="73"/>
                      <a:pt x="318" y="73"/>
                      <a:pt x="318" y="73"/>
                    </a:cubicBezTo>
                    <a:cubicBezTo>
                      <a:pt x="328" y="73"/>
                      <a:pt x="328" y="73"/>
                      <a:pt x="328" y="73"/>
                    </a:cubicBezTo>
                    <a:cubicBezTo>
                      <a:pt x="332" y="73"/>
                      <a:pt x="335" y="70"/>
                      <a:pt x="335" y="67"/>
                    </a:cubicBezTo>
                    <a:cubicBezTo>
                      <a:pt x="335" y="63"/>
                      <a:pt x="332" y="60"/>
                      <a:pt x="328" y="60"/>
                    </a:cubicBezTo>
                    <a:cubicBezTo>
                      <a:pt x="318" y="60"/>
                      <a:pt x="318" y="60"/>
                      <a:pt x="318" y="60"/>
                    </a:cubicBezTo>
                    <a:cubicBezTo>
                      <a:pt x="318" y="39"/>
                      <a:pt x="318" y="39"/>
                      <a:pt x="318" y="39"/>
                    </a:cubicBezTo>
                    <a:cubicBezTo>
                      <a:pt x="318" y="38"/>
                      <a:pt x="318" y="37"/>
                      <a:pt x="318" y="36"/>
                    </a:cubicBezTo>
                    <a:cubicBezTo>
                      <a:pt x="328" y="36"/>
                      <a:pt x="328" y="36"/>
                      <a:pt x="328" y="36"/>
                    </a:cubicBezTo>
                    <a:cubicBezTo>
                      <a:pt x="332" y="36"/>
                      <a:pt x="335" y="33"/>
                      <a:pt x="335" y="30"/>
                    </a:cubicBezTo>
                    <a:cubicBezTo>
                      <a:pt x="335" y="26"/>
                      <a:pt x="332" y="23"/>
                      <a:pt x="328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08" y="9"/>
                      <a:pt x="294" y="0"/>
                      <a:pt x="278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7"/>
                      <a:pt x="0" y="39"/>
                    </a:cubicBezTo>
                    <a:cubicBezTo>
                      <a:pt x="0" y="345"/>
                      <a:pt x="0" y="345"/>
                      <a:pt x="0" y="345"/>
                    </a:cubicBezTo>
                    <a:cubicBezTo>
                      <a:pt x="0" y="366"/>
                      <a:pt x="18" y="384"/>
                      <a:pt x="40" y="384"/>
                    </a:cubicBezTo>
                    <a:cubicBezTo>
                      <a:pt x="278" y="384"/>
                      <a:pt x="278" y="384"/>
                      <a:pt x="278" y="384"/>
                    </a:cubicBezTo>
                    <a:cubicBezTo>
                      <a:pt x="295" y="384"/>
                      <a:pt x="309" y="374"/>
                      <a:pt x="315" y="359"/>
                    </a:cubicBezTo>
                    <a:cubicBezTo>
                      <a:pt x="328" y="359"/>
                      <a:pt x="328" y="359"/>
                      <a:pt x="328" y="359"/>
                    </a:cubicBezTo>
                    <a:cubicBezTo>
                      <a:pt x="332" y="359"/>
                      <a:pt x="335" y="357"/>
                      <a:pt x="335" y="353"/>
                    </a:cubicBezTo>
                    <a:cubicBezTo>
                      <a:pt x="335" y="350"/>
                      <a:pt x="332" y="347"/>
                      <a:pt x="328" y="347"/>
                    </a:cubicBezTo>
                    <a:cubicBezTo>
                      <a:pt x="318" y="347"/>
                      <a:pt x="318" y="347"/>
                      <a:pt x="318" y="347"/>
                    </a:cubicBezTo>
                    <a:cubicBezTo>
                      <a:pt x="318" y="346"/>
                      <a:pt x="318" y="345"/>
                      <a:pt x="318" y="345"/>
                    </a:cubicBezTo>
                    <a:cubicBezTo>
                      <a:pt x="318" y="325"/>
                      <a:pt x="318" y="325"/>
                      <a:pt x="318" y="325"/>
                    </a:cubicBezTo>
                    <a:cubicBezTo>
                      <a:pt x="328" y="325"/>
                      <a:pt x="328" y="325"/>
                      <a:pt x="328" y="325"/>
                    </a:cubicBezTo>
                    <a:cubicBezTo>
                      <a:pt x="332" y="325"/>
                      <a:pt x="335" y="322"/>
                      <a:pt x="335" y="318"/>
                    </a:cubicBezTo>
                    <a:cubicBezTo>
                      <a:pt x="335" y="315"/>
                      <a:pt x="332" y="312"/>
                      <a:pt x="328" y="312"/>
                    </a:cubicBezTo>
                    <a:cubicBezTo>
                      <a:pt x="318" y="312"/>
                      <a:pt x="318" y="312"/>
                      <a:pt x="318" y="312"/>
                    </a:cubicBezTo>
                    <a:cubicBezTo>
                      <a:pt x="318" y="289"/>
                      <a:pt x="318" y="289"/>
                      <a:pt x="318" y="289"/>
                    </a:cubicBezTo>
                    <a:cubicBezTo>
                      <a:pt x="328" y="289"/>
                      <a:pt x="328" y="289"/>
                      <a:pt x="328" y="289"/>
                    </a:cubicBezTo>
                    <a:cubicBezTo>
                      <a:pt x="332" y="289"/>
                      <a:pt x="335" y="286"/>
                      <a:pt x="335" y="283"/>
                    </a:cubicBezTo>
                    <a:cubicBezTo>
                      <a:pt x="335" y="279"/>
                      <a:pt x="332" y="276"/>
                      <a:pt x="328" y="276"/>
                    </a:cubicBezTo>
                    <a:cubicBezTo>
                      <a:pt x="318" y="276"/>
                      <a:pt x="318" y="276"/>
                      <a:pt x="318" y="276"/>
                    </a:cubicBezTo>
                    <a:cubicBezTo>
                      <a:pt x="318" y="253"/>
                      <a:pt x="318" y="253"/>
                      <a:pt x="318" y="253"/>
                    </a:cubicBezTo>
                    <a:cubicBezTo>
                      <a:pt x="328" y="253"/>
                      <a:pt x="328" y="253"/>
                      <a:pt x="328" y="253"/>
                    </a:cubicBezTo>
                    <a:cubicBezTo>
                      <a:pt x="332" y="253"/>
                      <a:pt x="335" y="250"/>
                      <a:pt x="335" y="247"/>
                    </a:cubicBezTo>
                    <a:cubicBezTo>
                      <a:pt x="335" y="243"/>
                      <a:pt x="332" y="240"/>
                      <a:pt x="328" y="240"/>
                    </a:cubicBezTo>
                    <a:cubicBezTo>
                      <a:pt x="318" y="240"/>
                      <a:pt x="318" y="240"/>
                      <a:pt x="318" y="240"/>
                    </a:cubicBezTo>
                    <a:cubicBezTo>
                      <a:pt x="318" y="216"/>
                      <a:pt x="318" y="216"/>
                      <a:pt x="318" y="216"/>
                    </a:cubicBezTo>
                    <a:cubicBezTo>
                      <a:pt x="328" y="216"/>
                      <a:pt x="328" y="216"/>
                      <a:pt x="328" y="216"/>
                    </a:cubicBezTo>
                    <a:cubicBezTo>
                      <a:pt x="332" y="216"/>
                      <a:pt x="335" y="213"/>
                      <a:pt x="335" y="209"/>
                    </a:cubicBezTo>
                    <a:cubicBezTo>
                      <a:pt x="335" y="206"/>
                      <a:pt x="332" y="203"/>
                      <a:pt x="328" y="203"/>
                    </a:cubicBezTo>
                    <a:cubicBezTo>
                      <a:pt x="318" y="203"/>
                      <a:pt x="318" y="203"/>
                      <a:pt x="318" y="203"/>
                    </a:cubicBezTo>
                    <a:cubicBezTo>
                      <a:pt x="318" y="181"/>
                      <a:pt x="318" y="181"/>
                      <a:pt x="318" y="181"/>
                    </a:cubicBezTo>
                    <a:cubicBezTo>
                      <a:pt x="328" y="181"/>
                      <a:pt x="328" y="181"/>
                      <a:pt x="328" y="181"/>
                    </a:cubicBezTo>
                    <a:cubicBezTo>
                      <a:pt x="332" y="181"/>
                      <a:pt x="335" y="178"/>
                      <a:pt x="335" y="174"/>
                    </a:cubicBezTo>
                    <a:cubicBezTo>
                      <a:pt x="335" y="171"/>
                      <a:pt x="332" y="168"/>
                      <a:pt x="328" y="168"/>
                    </a:cubicBezTo>
                    <a:cubicBezTo>
                      <a:pt x="318" y="168"/>
                      <a:pt x="318" y="168"/>
                      <a:pt x="318" y="168"/>
                    </a:cubicBezTo>
                    <a:cubicBezTo>
                      <a:pt x="318" y="145"/>
                      <a:pt x="318" y="145"/>
                      <a:pt x="318" y="145"/>
                    </a:cubicBezTo>
                    <a:cubicBezTo>
                      <a:pt x="328" y="145"/>
                      <a:pt x="328" y="145"/>
                      <a:pt x="328" y="145"/>
                    </a:cubicBezTo>
                    <a:cubicBezTo>
                      <a:pt x="332" y="145"/>
                      <a:pt x="335" y="142"/>
                      <a:pt x="335" y="139"/>
                    </a:cubicBezTo>
                    <a:cubicBezTo>
                      <a:pt x="335" y="136"/>
                      <a:pt x="332" y="133"/>
                      <a:pt x="328" y="133"/>
                    </a:cubicBezTo>
                    <a:cubicBezTo>
                      <a:pt x="318" y="133"/>
                      <a:pt x="318" y="133"/>
                      <a:pt x="318" y="133"/>
                    </a:cubicBezTo>
                    <a:cubicBezTo>
                      <a:pt x="318" y="108"/>
                      <a:pt x="318" y="108"/>
                      <a:pt x="318" y="108"/>
                    </a:cubicBezTo>
                    <a:cubicBezTo>
                      <a:pt x="328" y="108"/>
                      <a:pt x="328" y="108"/>
                      <a:pt x="328" y="108"/>
                    </a:cubicBezTo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0" name="Freeform 11"/>
              <p:cNvSpPr>
                <a:spLocks noChangeArrowheads="1"/>
              </p:cNvSpPr>
              <p:nvPr/>
            </p:nvSpPr>
            <p:spPr bwMode="auto">
              <a:xfrm>
                <a:off x="10110831" y="4139333"/>
                <a:ext cx="563563" cy="719138"/>
              </a:xfrm>
              <a:custGeom>
                <a:avLst/>
                <a:gdLst>
                  <a:gd name="T0" fmla="*/ 563563 w 301"/>
                  <a:gd name="T1" fmla="*/ 646101 h 384"/>
                  <a:gd name="T2" fmla="*/ 494288 w 301"/>
                  <a:gd name="T3" fmla="*/ 719138 h 384"/>
                  <a:gd name="T4" fmla="*/ 71147 w 301"/>
                  <a:gd name="T5" fmla="*/ 719138 h 384"/>
                  <a:gd name="T6" fmla="*/ 0 w 301"/>
                  <a:gd name="T7" fmla="*/ 646101 h 384"/>
                  <a:gd name="T8" fmla="*/ 0 w 301"/>
                  <a:gd name="T9" fmla="*/ 73037 h 384"/>
                  <a:gd name="T10" fmla="*/ 71147 w 301"/>
                  <a:gd name="T11" fmla="*/ 0 h 384"/>
                  <a:gd name="T12" fmla="*/ 494288 w 301"/>
                  <a:gd name="T13" fmla="*/ 0 h 384"/>
                  <a:gd name="T14" fmla="*/ 563563 w 301"/>
                  <a:gd name="T15" fmla="*/ 73037 h 384"/>
                  <a:gd name="T16" fmla="*/ 563563 w 301"/>
                  <a:gd name="T17" fmla="*/ 646101 h 3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01" h="384">
                    <a:moveTo>
                      <a:pt x="301" y="345"/>
                    </a:moveTo>
                    <a:cubicBezTo>
                      <a:pt x="301" y="366"/>
                      <a:pt x="284" y="384"/>
                      <a:pt x="264" y="384"/>
                    </a:cubicBezTo>
                    <a:cubicBezTo>
                      <a:pt x="38" y="384"/>
                      <a:pt x="38" y="384"/>
                      <a:pt x="38" y="384"/>
                    </a:cubicBezTo>
                    <a:cubicBezTo>
                      <a:pt x="17" y="384"/>
                      <a:pt x="0" y="366"/>
                      <a:pt x="0" y="345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7"/>
                      <a:pt x="17" y="0"/>
                      <a:pt x="38" y="0"/>
                    </a:cubicBezTo>
                    <a:cubicBezTo>
                      <a:pt x="264" y="0"/>
                      <a:pt x="264" y="0"/>
                      <a:pt x="264" y="0"/>
                    </a:cubicBezTo>
                    <a:cubicBezTo>
                      <a:pt x="284" y="0"/>
                      <a:pt x="301" y="17"/>
                      <a:pt x="301" y="39"/>
                    </a:cubicBezTo>
                    <a:lnTo>
                      <a:pt x="301" y="345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1" name="Oval 12"/>
              <p:cNvSpPr>
                <a:spLocks noChangeArrowheads="1"/>
              </p:cNvSpPr>
              <p:nvPr/>
            </p:nvSpPr>
            <p:spPr bwMode="auto">
              <a:xfrm>
                <a:off x="10048919" y="4763220"/>
                <a:ext cx="44450" cy="39688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182" name="Oval 13"/>
              <p:cNvSpPr>
                <a:spLocks noChangeArrowheads="1"/>
              </p:cNvSpPr>
              <p:nvPr/>
            </p:nvSpPr>
            <p:spPr bwMode="auto">
              <a:xfrm>
                <a:off x="10048919" y="4696545"/>
                <a:ext cx="44450" cy="38100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183" name="Oval 14"/>
              <p:cNvSpPr>
                <a:spLocks noChangeArrowheads="1"/>
              </p:cNvSpPr>
              <p:nvPr/>
            </p:nvSpPr>
            <p:spPr bwMode="auto">
              <a:xfrm>
                <a:off x="10048919" y="4628283"/>
                <a:ext cx="44450" cy="39688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184" name="Oval 15"/>
              <p:cNvSpPr>
                <a:spLocks noChangeArrowheads="1"/>
              </p:cNvSpPr>
              <p:nvPr/>
            </p:nvSpPr>
            <p:spPr bwMode="auto">
              <a:xfrm>
                <a:off x="10048919" y="4561608"/>
                <a:ext cx="44450" cy="38100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185" name="Oval 16"/>
              <p:cNvSpPr>
                <a:spLocks noChangeArrowheads="1"/>
              </p:cNvSpPr>
              <p:nvPr/>
            </p:nvSpPr>
            <p:spPr bwMode="auto">
              <a:xfrm>
                <a:off x="10048919" y="4493345"/>
                <a:ext cx="44450" cy="39688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186" name="Oval 17"/>
              <p:cNvSpPr>
                <a:spLocks noChangeArrowheads="1"/>
              </p:cNvSpPr>
              <p:nvPr/>
            </p:nvSpPr>
            <p:spPr bwMode="auto">
              <a:xfrm>
                <a:off x="10048919" y="4426670"/>
                <a:ext cx="44450" cy="38100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187" name="Oval 18"/>
              <p:cNvSpPr>
                <a:spLocks noChangeArrowheads="1"/>
              </p:cNvSpPr>
              <p:nvPr/>
            </p:nvSpPr>
            <p:spPr bwMode="auto">
              <a:xfrm>
                <a:off x="10048919" y="4359995"/>
                <a:ext cx="44450" cy="38100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188" name="Oval 19"/>
              <p:cNvSpPr>
                <a:spLocks noChangeArrowheads="1"/>
              </p:cNvSpPr>
              <p:nvPr/>
            </p:nvSpPr>
            <p:spPr bwMode="auto">
              <a:xfrm>
                <a:off x="10048919" y="4293320"/>
                <a:ext cx="44450" cy="39688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189" name="Oval 20"/>
              <p:cNvSpPr>
                <a:spLocks noChangeArrowheads="1"/>
              </p:cNvSpPr>
              <p:nvPr/>
            </p:nvSpPr>
            <p:spPr bwMode="auto">
              <a:xfrm>
                <a:off x="10048919" y="4225058"/>
                <a:ext cx="44450" cy="39688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190" name="Oval 21"/>
              <p:cNvSpPr>
                <a:spLocks noChangeArrowheads="1"/>
              </p:cNvSpPr>
              <p:nvPr/>
            </p:nvSpPr>
            <p:spPr bwMode="auto">
              <a:xfrm>
                <a:off x="10048919" y="4158383"/>
                <a:ext cx="44450" cy="39688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191" name="Freeform 22"/>
              <p:cNvSpPr>
                <a:spLocks noChangeArrowheads="1"/>
              </p:cNvSpPr>
              <p:nvPr/>
            </p:nvSpPr>
            <p:spPr bwMode="auto">
              <a:xfrm>
                <a:off x="10063206" y="4163145"/>
                <a:ext cx="79375" cy="25400"/>
              </a:xfrm>
              <a:custGeom>
                <a:avLst/>
                <a:gdLst>
                  <a:gd name="T0" fmla="*/ 0 w 42"/>
                  <a:gd name="T1" fmla="*/ 13677 h 13"/>
                  <a:gd name="T2" fmla="*/ 13229 w 42"/>
                  <a:gd name="T3" fmla="*/ 25400 h 13"/>
                  <a:gd name="T4" fmla="*/ 66146 w 42"/>
                  <a:gd name="T5" fmla="*/ 25400 h 13"/>
                  <a:gd name="T6" fmla="*/ 79375 w 42"/>
                  <a:gd name="T7" fmla="*/ 13677 h 13"/>
                  <a:gd name="T8" fmla="*/ 66146 w 42"/>
                  <a:gd name="T9" fmla="*/ 0 h 13"/>
                  <a:gd name="T10" fmla="*/ 13229 w 42"/>
                  <a:gd name="T11" fmla="*/ 0 h 13"/>
                  <a:gd name="T12" fmla="*/ 0 w 42"/>
                  <a:gd name="T13" fmla="*/ 1367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13">
                    <a:moveTo>
                      <a:pt x="0" y="7"/>
                    </a:moveTo>
                    <a:cubicBezTo>
                      <a:pt x="0" y="10"/>
                      <a:pt x="3" y="13"/>
                      <a:pt x="7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9" y="13"/>
                      <a:pt x="42" y="10"/>
                      <a:pt x="42" y="7"/>
                    </a:cubicBezTo>
                    <a:cubicBezTo>
                      <a:pt x="42" y="3"/>
                      <a:pt x="39" y="0"/>
                      <a:pt x="35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92" name="Freeform 23"/>
              <p:cNvSpPr>
                <a:spLocks noChangeArrowheads="1"/>
              </p:cNvSpPr>
              <p:nvPr/>
            </p:nvSpPr>
            <p:spPr bwMode="auto">
              <a:xfrm>
                <a:off x="10063206" y="4232995"/>
                <a:ext cx="79375" cy="23813"/>
              </a:xfrm>
              <a:custGeom>
                <a:avLst/>
                <a:gdLst>
                  <a:gd name="T0" fmla="*/ 0 w 42"/>
                  <a:gd name="T1" fmla="*/ 12822 h 13"/>
                  <a:gd name="T2" fmla="*/ 13229 w 42"/>
                  <a:gd name="T3" fmla="*/ 23813 h 13"/>
                  <a:gd name="T4" fmla="*/ 66146 w 42"/>
                  <a:gd name="T5" fmla="*/ 23813 h 13"/>
                  <a:gd name="T6" fmla="*/ 79375 w 42"/>
                  <a:gd name="T7" fmla="*/ 12822 h 13"/>
                  <a:gd name="T8" fmla="*/ 66146 w 42"/>
                  <a:gd name="T9" fmla="*/ 0 h 13"/>
                  <a:gd name="T10" fmla="*/ 13229 w 42"/>
                  <a:gd name="T11" fmla="*/ 0 h 13"/>
                  <a:gd name="T12" fmla="*/ 0 w 42"/>
                  <a:gd name="T13" fmla="*/ 1282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13">
                    <a:moveTo>
                      <a:pt x="0" y="7"/>
                    </a:moveTo>
                    <a:cubicBezTo>
                      <a:pt x="0" y="10"/>
                      <a:pt x="3" y="13"/>
                      <a:pt x="7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9" y="13"/>
                      <a:pt x="42" y="10"/>
                      <a:pt x="42" y="7"/>
                    </a:cubicBezTo>
                    <a:cubicBezTo>
                      <a:pt x="42" y="3"/>
                      <a:pt x="39" y="0"/>
                      <a:pt x="35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93" name="Freeform 24"/>
              <p:cNvSpPr>
                <a:spLocks noChangeArrowheads="1"/>
              </p:cNvSpPr>
              <p:nvPr/>
            </p:nvSpPr>
            <p:spPr bwMode="auto">
              <a:xfrm>
                <a:off x="10063206" y="4298083"/>
                <a:ext cx="79375" cy="25400"/>
              </a:xfrm>
              <a:custGeom>
                <a:avLst/>
                <a:gdLst>
                  <a:gd name="T0" fmla="*/ 0 w 42"/>
                  <a:gd name="T1" fmla="*/ 13677 h 13"/>
                  <a:gd name="T2" fmla="*/ 13229 w 42"/>
                  <a:gd name="T3" fmla="*/ 25400 h 13"/>
                  <a:gd name="T4" fmla="*/ 66146 w 42"/>
                  <a:gd name="T5" fmla="*/ 25400 h 13"/>
                  <a:gd name="T6" fmla="*/ 79375 w 42"/>
                  <a:gd name="T7" fmla="*/ 13677 h 13"/>
                  <a:gd name="T8" fmla="*/ 66146 w 42"/>
                  <a:gd name="T9" fmla="*/ 0 h 13"/>
                  <a:gd name="T10" fmla="*/ 13229 w 42"/>
                  <a:gd name="T11" fmla="*/ 0 h 13"/>
                  <a:gd name="T12" fmla="*/ 0 w 42"/>
                  <a:gd name="T13" fmla="*/ 1367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13">
                    <a:moveTo>
                      <a:pt x="0" y="7"/>
                    </a:moveTo>
                    <a:cubicBezTo>
                      <a:pt x="0" y="10"/>
                      <a:pt x="3" y="13"/>
                      <a:pt x="7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9" y="13"/>
                      <a:pt x="42" y="10"/>
                      <a:pt x="42" y="7"/>
                    </a:cubicBezTo>
                    <a:cubicBezTo>
                      <a:pt x="42" y="3"/>
                      <a:pt x="39" y="0"/>
                      <a:pt x="35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94" name="Freeform 25"/>
              <p:cNvSpPr>
                <a:spLocks noChangeArrowheads="1"/>
              </p:cNvSpPr>
              <p:nvPr/>
            </p:nvSpPr>
            <p:spPr bwMode="auto">
              <a:xfrm>
                <a:off x="10063206" y="4369520"/>
                <a:ext cx="79375" cy="22225"/>
              </a:xfrm>
              <a:custGeom>
                <a:avLst/>
                <a:gdLst>
                  <a:gd name="T0" fmla="*/ 0 w 42"/>
                  <a:gd name="T1" fmla="*/ 11113 h 12"/>
                  <a:gd name="T2" fmla="*/ 13229 w 42"/>
                  <a:gd name="T3" fmla="*/ 22225 h 12"/>
                  <a:gd name="T4" fmla="*/ 66146 w 42"/>
                  <a:gd name="T5" fmla="*/ 22225 h 12"/>
                  <a:gd name="T6" fmla="*/ 79375 w 42"/>
                  <a:gd name="T7" fmla="*/ 11113 h 12"/>
                  <a:gd name="T8" fmla="*/ 66146 w 42"/>
                  <a:gd name="T9" fmla="*/ 0 h 12"/>
                  <a:gd name="T10" fmla="*/ 13229 w 42"/>
                  <a:gd name="T11" fmla="*/ 0 h 12"/>
                  <a:gd name="T12" fmla="*/ 0 w 42"/>
                  <a:gd name="T13" fmla="*/ 11113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12">
                    <a:moveTo>
                      <a:pt x="0" y="6"/>
                    </a:moveTo>
                    <a:cubicBezTo>
                      <a:pt x="0" y="9"/>
                      <a:pt x="3" y="12"/>
                      <a:pt x="7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9" y="12"/>
                      <a:pt x="42" y="9"/>
                      <a:pt x="42" y="6"/>
                    </a:cubicBezTo>
                    <a:cubicBezTo>
                      <a:pt x="42" y="2"/>
                      <a:pt x="39" y="0"/>
                      <a:pt x="35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95" name="Freeform 26"/>
              <p:cNvSpPr>
                <a:spLocks noChangeArrowheads="1"/>
              </p:cNvSpPr>
              <p:nvPr/>
            </p:nvSpPr>
            <p:spPr bwMode="auto">
              <a:xfrm>
                <a:off x="10063206" y="4436195"/>
                <a:ext cx="79375" cy="23813"/>
              </a:xfrm>
              <a:custGeom>
                <a:avLst/>
                <a:gdLst>
                  <a:gd name="T0" fmla="*/ 0 w 42"/>
                  <a:gd name="T1" fmla="*/ 10991 h 13"/>
                  <a:gd name="T2" fmla="*/ 13229 w 42"/>
                  <a:gd name="T3" fmla="*/ 23813 h 13"/>
                  <a:gd name="T4" fmla="*/ 66146 w 42"/>
                  <a:gd name="T5" fmla="*/ 23813 h 13"/>
                  <a:gd name="T6" fmla="*/ 79375 w 42"/>
                  <a:gd name="T7" fmla="*/ 10991 h 13"/>
                  <a:gd name="T8" fmla="*/ 66146 w 42"/>
                  <a:gd name="T9" fmla="*/ 0 h 13"/>
                  <a:gd name="T10" fmla="*/ 13229 w 42"/>
                  <a:gd name="T11" fmla="*/ 0 h 13"/>
                  <a:gd name="T12" fmla="*/ 0 w 42"/>
                  <a:gd name="T13" fmla="*/ 1099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13">
                    <a:moveTo>
                      <a:pt x="0" y="6"/>
                    </a:moveTo>
                    <a:cubicBezTo>
                      <a:pt x="0" y="10"/>
                      <a:pt x="3" y="13"/>
                      <a:pt x="7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9" y="13"/>
                      <a:pt x="42" y="10"/>
                      <a:pt x="42" y="6"/>
                    </a:cubicBezTo>
                    <a:cubicBezTo>
                      <a:pt x="42" y="3"/>
                      <a:pt x="39" y="0"/>
                      <a:pt x="35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96" name="Freeform 27"/>
              <p:cNvSpPr>
                <a:spLocks noChangeArrowheads="1"/>
              </p:cNvSpPr>
              <p:nvPr/>
            </p:nvSpPr>
            <p:spPr bwMode="auto">
              <a:xfrm>
                <a:off x="10063206" y="4501283"/>
                <a:ext cx="79375" cy="23813"/>
              </a:xfrm>
              <a:custGeom>
                <a:avLst/>
                <a:gdLst>
                  <a:gd name="T0" fmla="*/ 0 w 42"/>
                  <a:gd name="T1" fmla="*/ 10991 h 13"/>
                  <a:gd name="T2" fmla="*/ 13229 w 42"/>
                  <a:gd name="T3" fmla="*/ 23813 h 13"/>
                  <a:gd name="T4" fmla="*/ 66146 w 42"/>
                  <a:gd name="T5" fmla="*/ 23813 h 13"/>
                  <a:gd name="T6" fmla="*/ 79375 w 42"/>
                  <a:gd name="T7" fmla="*/ 10991 h 13"/>
                  <a:gd name="T8" fmla="*/ 66146 w 42"/>
                  <a:gd name="T9" fmla="*/ 0 h 13"/>
                  <a:gd name="T10" fmla="*/ 13229 w 42"/>
                  <a:gd name="T11" fmla="*/ 0 h 13"/>
                  <a:gd name="T12" fmla="*/ 0 w 42"/>
                  <a:gd name="T13" fmla="*/ 1099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13">
                    <a:moveTo>
                      <a:pt x="0" y="6"/>
                    </a:moveTo>
                    <a:cubicBezTo>
                      <a:pt x="0" y="10"/>
                      <a:pt x="3" y="13"/>
                      <a:pt x="7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9" y="13"/>
                      <a:pt x="42" y="10"/>
                      <a:pt x="42" y="6"/>
                    </a:cubicBezTo>
                    <a:cubicBezTo>
                      <a:pt x="42" y="3"/>
                      <a:pt x="39" y="0"/>
                      <a:pt x="35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97" name="Freeform 28"/>
              <p:cNvSpPr>
                <a:spLocks noChangeArrowheads="1"/>
              </p:cNvSpPr>
              <p:nvPr/>
            </p:nvSpPr>
            <p:spPr bwMode="auto">
              <a:xfrm>
                <a:off x="10063206" y="4571133"/>
                <a:ext cx="79375" cy="23813"/>
              </a:xfrm>
              <a:custGeom>
                <a:avLst/>
                <a:gdLst>
                  <a:gd name="T0" fmla="*/ 0 w 42"/>
                  <a:gd name="T1" fmla="*/ 12822 h 13"/>
                  <a:gd name="T2" fmla="*/ 13229 w 42"/>
                  <a:gd name="T3" fmla="*/ 23813 h 13"/>
                  <a:gd name="T4" fmla="*/ 66146 w 42"/>
                  <a:gd name="T5" fmla="*/ 23813 h 13"/>
                  <a:gd name="T6" fmla="*/ 79375 w 42"/>
                  <a:gd name="T7" fmla="*/ 12822 h 13"/>
                  <a:gd name="T8" fmla="*/ 66146 w 42"/>
                  <a:gd name="T9" fmla="*/ 0 h 13"/>
                  <a:gd name="T10" fmla="*/ 13229 w 42"/>
                  <a:gd name="T11" fmla="*/ 0 h 13"/>
                  <a:gd name="T12" fmla="*/ 0 w 42"/>
                  <a:gd name="T13" fmla="*/ 1282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13">
                    <a:moveTo>
                      <a:pt x="0" y="7"/>
                    </a:moveTo>
                    <a:cubicBezTo>
                      <a:pt x="0" y="10"/>
                      <a:pt x="3" y="13"/>
                      <a:pt x="7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9" y="13"/>
                      <a:pt x="42" y="10"/>
                      <a:pt x="42" y="7"/>
                    </a:cubicBezTo>
                    <a:cubicBezTo>
                      <a:pt x="42" y="3"/>
                      <a:pt x="39" y="0"/>
                      <a:pt x="35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98" name="Freeform 29"/>
              <p:cNvSpPr>
                <a:spLocks noChangeArrowheads="1"/>
              </p:cNvSpPr>
              <p:nvPr/>
            </p:nvSpPr>
            <p:spPr bwMode="auto">
              <a:xfrm>
                <a:off x="10063206" y="4637808"/>
                <a:ext cx="79375" cy="23813"/>
              </a:xfrm>
              <a:custGeom>
                <a:avLst/>
                <a:gdLst>
                  <a:gd name="T0" fmla="*/ 0 w 42"/>
                  <a:gd name="T1" fmla="*/ 12822 h 13"/>
                  <a:gd name="T2" fmla="*/ 13229 w 42"/>
                  <a:gd name="T3" fmla="*/ 23813 h 13"/>
                  <a:gd name="T4" fmla="*/ 66146 w 42"/>
                  <a:gd name="T5" fmla="*/ 23813 h 13"/>
                  <a:gd name="T6" fmla="*/ 79375 w 42"/>
                  <a:gd name="T7" fmla="*/ 12822 h 13"/>
                  <a:gd name="T8" fmla="*/ 66146 w 42"/>
                  <a:gd name="T9" fmla="*/ 0 h 13"/>
                  <a:gd name="T10" fmla="*/ 13229 w 42"/>
                  <a:gd name="T11" fmla="*/ 0 h 13"/>
                  <a:gd name="T12" fmla="*/ 0 w 42"/>
                  <a:gd name="T13" fmla="*/ 1282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13">
                    <a:moveTo>
                      <a:pt x="0" y="7"/>
                    </a:moveTo>
                    <a:cubicBezTo>
                      <a:pt x="0" y="10"/>
                      <a:pt x="3" y="13"/>
                      <a:pt x="7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9" y="13"/>
                      <a:pt x="42" y="10"/>
                      <a:pt x="42" y="7"/>
                    </a:cubicBezTo>
                    <a:cubicBezTo>
                      <a:pt x="42" y="3"/>
                      <a:pt x="39" y="0"/>
                      <a:pt x="35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99" name="Freeform 30"/>
              <p:cNvSpPr>
                <a:spLocks noChangeArrowheads="1"/>
              </p:cNvSpPr>
              <p:nvPr/>
            </p:nvSpPr>
            <p:spPr bwMode="auto">
              <a:xfrm>
                <a:off x="10063206" y="4706070"/>
                <a:ext cx="79375" cy="23813"/>
              </a:xfrm>
              <a:custGeom>
                <a:avLst/>
                <a:gdLst>
                  <a:gd name="T0" fmla="*/ 0 w 42"/>
                  <a:gd name="T1" fmla="*/ 10991 h 13"/>
                  <a:gd name="T2" fmla="*/ 13229 w 42"/>
                  <a:gd name="T3" fmla="*/ 23813 h 13"/>
                  <a:gd name="T4" fmla="*/ 66146 w 42"/>
                  <a:gd name="T5" fmla="*/ 23813 h 13"/>
                  <a:gd name="T6" fmla="*/ 79375 w 42"/>
                  <a:gd name="T7" fmla="*/ 10991 h 13"/>
                  <a:gd name="T8" fmla="*/ 66146 w 42"/>
                  <a:gd name="T9" fmla="*/ 0 h 13"/>
                  <a:gd name="T10" fmla="*/ 13229 w 42"/>
                  <a:gd name="T11" fmla="*/ 0 h 13"/>
                  <a:gd name="T12" fmla="*/ 0 w 42"/>
                  <a:gd name="T13" fmla="*/ 1099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13">
                    <a:moveTo>
                      <a:pt x="0" y="6"/>
                    </a:moveTo>
                    <a:cubicBezTo>
                      <a:pt x="0" y="10"/>
                      <a:pt x="3" y="13"/>
                      <a:pt x="7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9" y="13"/>
                      <a:pt x="42" y="10"/>
                      <a:pt x="42" y="6"/>
                    </a:cubicBezTo>
                    <a:cubicBezTo>
                      <a:pt x="42" y="3"/>
                      <a:pt x="39" y="0"/>
                      <a:pt x="35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00" name="Freeform 31"/>
              <p:cNvSpPr>
                <a:spLocks noChangeArrowheads="1"/>
              </p:cNvSpPr>
              <p:nvPr/>
            </p:nvSpPr>
            <p:spPr bwMode="auto">
              <a:xfrm>
                <a:off x="10063206" y="4771158"/>
                <a:ext cx="79375" cy="22225"/>
              </a:xfrm>
              <a:custGeom>
                <a:avLst/>
                <a:gdLst>
                  <a:gd name="T0" fmla="*/ 0 w 42"/>
                  <a:gd name="T1" fmla="*/ 11113 h 12"/>
                  <a:gd name="T2" fmla="*/ 13229 w 42"/>
                  <a:gd name="T3" fmla="*/ 22225 h 12"/>
                  <a:gd name="T4" fmla="*/ 66146 w 42"/>
                  <a:gd name="T5" fmla="*/ 22225 h 12"/>
                  <a:gd name="T6" fmla="*/ 79375 w 42"/>
                  <a:gd name="T7" fmla="*/ 11113 h 12"/>
                  <a:gd name="T8" fmla="*/ 66146 w 42"/>
                  <a:gd name="T9" fmla="*/ 0 h 12"/>
                  <a:gd name="T10" fmla="*/ 13229 w 42"/>
                  <a:gd name="T11" fmla="*/ 0 h 12"/>
                  <a:gd name="T12" fmla="*/ 0 w 42"/>
                  <a:gd name="T13" fmla="*/ 11113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12">
                    <a:moveTo>
                      <a:pt x="0" y="6"/>
                    </a:moveTo>
                    <a:cubicBezTo>
                      <a:pt x="0" y="10"/>
                      <a:pt x="3" y="12"/>
                      <a:pt x="7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9" y="12"/>
                      <a:pt x="42" y="10"/>
                      <a:pt x="42" y="6"/>
                    </a:cubicBezTo>
                    <a:cubicBezTo>
                      <a:pt x="42" y="3"/>
                      <a:pt x="39" y="0"/>
                      <a:pt x="35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01" name="Freeform 32"/>
              <p:cNvSpPr>
                <a:spLocks noChangeArrowheads="1"/>
              </p:cNvSpPr>
              <p:nvPr/>
            </p:nvSpPr>
            <p:spPr bwMode="auto">
              <a:xfrm>
                <a:off x="10290219" y="3872633"/>
                <a:ext cx="598488" cy="752475"/>
              </a:xfrm>
              <a:custGeom>
                <a:avLst/>
                <a:gdLst>
                  <a:gd name="T0" fmla="*/ 598488 w 319"/>
                  <a:gd name="T1" fmla="*/ 22518 h 401"/>
                  <a:gd name="T2" fmla="*/ 581603 w 319"/>
                  <a:gd name="T3" fmla="*/ 5629 h 401"/>
                  <a:gd name="T4" fmla="*/ 16885 w 319"/>
                  <a:gd name="T5" fmla="*/ 0 h 401"/>
                  <a:gd name="T6" fmla="*/ 0 w 319"/>
                  <a:gd name="T7" fmla="*/ 18765 h 401"/>
                  <a:gd name="T8" fmla="*/ 1876 w 319"/>
                  <a:gd name="T9" fmla="*/ 729957 h 401"/>
                  <a:gd name="T10" fmla="*/ 20638 w 319"/>
                  <a:gd name="T11" fmla="*/ 748722 h 401"/>
                  <a:gd name="T12" fmla="*/ 452149 w 319"/>
                  <a:gd name="T13" fmla="*/ 752475 h 401"/>
                  <a:gd name="T14" fmla="*/ 598488 w 319"/>
                  <a:gd name="T15" fmla="*/ 613614 h 401"/>
                  <a:gd name="T16" fmla="*/ 598488 w 319"/>
                  <a:gd name="T17" fmla="*/ 22518 h 4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9" h="401">
                    <a:moveTo>
                      <a:pt x="319" y="12"/>
                    </a:moveTo>
                    <a:cubicBezTo>
                      <a:pt x="319" y="7"/>
                      <a:pt x="315" y="3"/>
                      <a:pt x="310" y="3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1" y="389"/>
                      <a:pt x="1" y="389"/>
                      <a:pt x="1" y="389"/>
                    </a:cubicBezTo>
                    <a:cubicBezTo>
                      <a:pt x="1" y="394"/>
                      <a:pt x="6" y="399"/>
                      <a:pt x="11" y="399"/>
                    </a:cubicBezTo>
                    <a:cubicBezTo>
                      <a:pt x="241" y="401"/>
                      <a:pt x="241" y="401"/>
                      <a:pt x="241" y="401"/>
                    </a:cubicBezTo>
                    <a:cubicBezTo>
                      <a:pt x="319" y="327"/>
                      <a:pt x="319" y="327"/>
                      <a:pt x="319" y="327"/>
                    </a:cubicBezTo>
                    <a:lnTo>
                      <a:pt x="319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02" name="Freeform 33"/>
              <p:cNvSpPr>
                <a:spLocks noChangeArrowheads="1"/>
              </p:cNvSpPr>
              <p:nvPr/>
            </p:nvSpPr>
            <p:spPr bwMode="auto">
              <a:xfrm>
                <a:off x="10741069" y="4485408"/>
                <a:ext cx="147638" cy="139700"/>
              </a:xfrm>
              <a:custGeom>
                <a:avLst/>
                <a:gdLst>
                  <a:gd name="T0" fmla="*/ 20557 w 79"/>
                  <a:gd name="T1" fmla="*/ 0 h 74"/>
                  <a:gd name="T2" fmla="*/ 5607 w 79"/>
                  <a:gd name="T3" fmla="*/ 5664 h 74"/>
                  <a:gd name="T4" fmla="*/ 0 w 79"/>
                  <a:gd name="T5" fmla="*/ 20766 h 74"/>
                  <a:gd name="T6" fmla="*/ 1869 w 79"/>
                  <a:gd name="T7" fmla="*/ 139700 h 74"/>
                  <a:gd name="T8" fmla="*/ 147638 w 79"/>
                  <a:gd name="T9" fmla="*/ 1888 h 74"/>
                  <a:gd name="T10" fmla="*/ 20557 w 79"/>
                  <a:gd name="T11" fmla="*/ 0 h 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74">
                    <a:moveTo>
                      <a:pt x="11" y="0"/>
                    </a:moveTo>
                    <a:cubicBezTo>
                      <a:pt x="8" y="0"/>
                      <a:pt x="5" y="1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79" y="1"/>
                      <a:pt x="79" y="1"/>
                      <a:pt x="79" y="1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A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03" name="Rectangle 34"/>
              <p:cNvSpPr>
                <a:spLocks noChangeArrowheads="1"/>
              </p:cNvSpPr>
              <p:nvPr/>
            </p:nvSpPr>
            <p:spPr bwMode="auto">
              <a:xfrm>
                <a:off x="10364831" y="3972645"/>
                <a:ext cx="447675" cy="17463"/>
              </a:xfrm>
              <a:prstGeom prst="rect">
                <a:avLst/>
              </a:pr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04" name="Rectangle 35"/>
              <p:cNvSpPr>
                <a:spLocks noChangeArrowheads="1"/>
              </p:cNvSpPr>
              <p:nvPr/>
            </p:nvSpPr>
            <p:spPr bwMode="auto">
              <a:xfrm>
                <a:off x="10364831" y="4034558"/>
                <a:ext cx="447675" cy="17463"/>
              </a:xfrm>
              <a:prstGeom prst="rect">
                <a:avLst/>
              </a:pr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05" name="Rectangle 36"/>
              <p:cNvSpPr>
                <a:spLocks noChangeArrowheads="1"/>
              </p:cNvSpPr>
              <p:nvPr/>
            </p:nvSpPr>
            <p:spPr bwMode="auto">
              <a:xfrm>
                <a:off x="10364831" y="4096470"/>
                <a:ext cx="447675" cy="14288"/>
              </a:xfrm>
              <a:prstGeom prst="rect">
                <a:avLst/>
              </a:pr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06" name="Rectangle 37"/>
              <p:cNvSpPr>
                <a:spLocks noChangeArrowheads="1"/>
              </p:cNvSpPr>
              <p:nvPr/>
            </p:nvSpPr>
            <p:spPr bwMode="auto">
              <a:xfrm>
                <a:off x="10364831" y="4156795"/>
                <a:ext cx="447675" cy="15875"/>
              </a:xfrm>
              <a:prstGeom prst="rect">
                <a:avLst/>
              </a:pr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07" name="Rectangle 38"/>
              <p:cNvSpPr>
                <a:spLocks noChangeArrowheads="1"/>
              </p:cNvSpPr>
              <p:nvPr/>
            </p:nvSpPr>
            <p:spPr bwMode="auto">
              <a:xfrm>
                <a:off x="10364831" y="4218708"/>
                <a:ext cx="447675" cy="15875"/>
              </a:xfrm>
              <a:prstGeom prst="rect">
                <a:avLst/>
              </a:pr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08" name="Rectangle 39"/>
              <p:cNvSpPr>
                <a:spLocks noChangeArrowheads="1"/>
              </p:cNvSpPr>
              <p:nvPr/>
            </p:nvSpPr>
            <p:spPr bwMode="auto">
              <a:xfrm>
                <a:off x="10364831" y="4277445"/>
                <a:ext cx="447675" cy="17463"/>
              </a:xfrm>
              <a:prstGeom prst="rect">
                <a:avLst/>
              </a:pr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09" name="Rectangle 40"/>
              <p:cNvSpPr>
                <a:spLocks noChangeArrowheads="1"/>
              </p:cNvSpPr>
              <p:nvPr/>
            </p:nvSpPr>
            <p:spPr bwMode="auto">
              <a:xfrm>
                <a:off x="10364831" y="4339358"/>
                <a:ext cx="447675" cy="17463"/>
              </a:xfrm>
              <a:prstGeom prst="rect">
                <a:avLst/>
              </a:pr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10" name="Rectangle 41"/>
              <p:cNvSpPr>
                <a:spLocks noChangeArrowheads="1"/>
              </p:cNvSpPr>
              <p:nvPr/>
            </p:nvSpPr>
            <p:spPr bwMode="auto">
              <a:xfrm>
                <a:off x="10364831" y="4401270"/>
                <a:ext cx="447675" cy="17463"/>
              </a:xfrm>
              <a:prstGeom prst="rect">
                <a:avLst/>
              </a:pr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11" name="Freeform 42"/>
              <p:cNvSpPr>
                <a:spLocks noChangeArrowheads="1"/>
              </p:cNvSpPr>
              <p:nvPr/>
            </p:nvSpPr>
            <p:spPr bwMode="auto">
              <a:xfrm>
                <a:off x="9540919" y="4199658"/>
                <a:ext cx="492125" cy="617538"/>
              </a:xfrm>
              <a:custGeom>
                <a:avLst/>
                <a:gdLst>
                  <a:gd name="T0" fmla="*/ 492125 w 263"/>
                  <a:gd name="T1" fmla="*/ 18713 h 330"/>
                  <a:gd name="T2" fmla="*/ 477155 w 263"/>
                  <a:gd name="T3" fmla="*/ 3743 h 330"/>
                  <a:gd name="T4" fmla="*/ 14970 w 263"/>
                  <a:gd name="T5" fmla="*/ 0 h 330"/>
                  <a:gd name="T6" fmla="*/ 0 w 263"/>
                  <a:gd name="T7" fmla="*/ 14971 h 330"/>
                  <a:gd name="T8" fmla="*/ 1871 w 263"/>
                  <a:gd name="T9" fmla="*/ 598825 h 330"/>
                  <a:gd name="T10" fmla="*/ 16841 w 263"/>
                  <a:gd name="T11" fmla="*/ 613795 h 330"/>
                  <a:gd name="T12" fmla="*/ 372368 w 263"/>
                  <a:gd name="T13" fmla="*/ 617538 h 330"/>
                  <a:gd name="T14" fmla="*/ 492125 w 263"/>
                  <a:gd name="T15" fmla="*/ 503387 h 330"/>
                  <a:gd name="T16" fmla="*/ 492125 w 263"/>
                  <a:gd name="T17" fmla="*/ 18713 h 3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3" h="330">
                    <a:moveTo>
                      <a:pt x="263" y="10"/>
                    </a:moveTo>
                    <a:cubicBezTo>
                      <a:pt x="263" y="5"/>
                      <a:pt x="260" y="2"/>
                      <a:pt x="255" y="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ubicBezTo>
                      <a:pt x="1" y="320"/>
                      <a:pt x="1" y="320"/>
                      <a:pt x="1" y="320"/>
                    </a:cubicBezTo>
                    <a:cubicBezTo>
                      <a:pt x="1" y="324"/>
                      <a:pt x="5" y="328"/>
                      <a:pt x="9" y="328"/>
                    </a:cubicBezTo>
                    <a:cubicBezTo>
                      <a:pt x="199" y="330"/>
                      <a:pt x="199" y="330"/>
                      <a:pt x="199" y="330"/>
                    </a:cubicBezTo>
                    <a:cubicBezTo>
                      <a:pt x="263" y="269"/>
                      <a:pt x="263" y="269"/>
                      <a:pt x="263" y="269"/>
                    </a:cubicBezTo>
                    <a:lnTo>
                      <a:pt x="263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12" name="Freeform 43"/>
              <p:cNvSpPr>
                <a:spLocks noChangeArrowheads="1"/>
              </p:cNvSpPr>
              <p:nvPr/>
            </p:nvSpPr>
            <p:spPr bwMode="auto">
              <a:xfrm>
                <a:off x="9912394" y="4702895"/>
                <a:ext cx="120650" cy="114300"/>
              </a:xfrm>
              <a:custGeom>
                <a:avLst/>
                <a:gdLst>
                  <a:gd name="T0" fmla="*/ 16705 w 65"/>
                  <a:gd name="T1" fmla="*/ 0 h 61"/>
                  <a:gd name="T2" fmla="*/ 3712 w 65"/>
                  <a:gd name="T3" fmla="*/ 3748 h 61"/>
                  <a:gd name="T4" fmla="*/ 0 w 65"/>
                  <a:gd name="T5" fmla="*/ 16864 h 61"/>
                  <a:gd name="T6" fmla="*/ 1856 w 65"/>
                  <a:gd name="T7" fmla="*/ 114300 h 61"/>
                  <a:gd name="T8" fmla="*/ 120650 w 65"/>
                  <a:gd name="T9" fmla="*/ 0 h 61"/>
                  <a:gd name="T10" fmla="*/ 16705 w 65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5" h="61">
                    <a:moveTo>
                      <a:pt x="9" y="0"/>
                    </a:moveTo>
                    <a:cubicBezTo>
                      <a:pt x="7" y="0"/>
                      <a:pt x="4" y="1"/>
                      <a:pt x="2" y="2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1" y="61"/>
                      <a:pt x="1" y="61"/>
                      <a:pt x="1" y="61"/>
                    </a:cubicBezTo>
                    <a:cubicBezTo>
                      <a:pt x="65" y="0"/>
                      <a:pt x="65" y="0"/>
                      <a:pt x="65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A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13" name="Rectangle 44"/>
              <p:cNvSpPr>
                <a:spLocks noChangeArrowheads="1"/>
              </p:cNvSpPr>
              <p:nvPr/>
            </p:nvSpPr>
            <p:spPr bwMode="auto">
              <a:xfrm>
                <a:off x="9602831" y="4280620"/>
                <a:ext cx="366713" cy="14288"/>
              </a:xfrm>
              <a:prstGeom prst="rect">
                <a:avLst/>
              </a:pr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14" name="Rectangle 45"/>
              <p:cNvSpPr>
                <a:spLocks noChangeArrowheads="1"/>
              </p:cNvSpPr>
              <p:nvPr/>
            </p:nvSpPr>
            <p:spPr bwMode="auto">
              <a:xfrm>
                <a:off x="9602831" y="4329833"/>
                <a:ext cx="366713" cy="15875"/>
              </a:xfrm>
              <a:prstGeom prst="rect">
                <a:avLst/>
              </a:pr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15" name="Rectangle 46"/>
              <p:cNvSpPr>
                <a:spLocks noChangeArrowheads="1"/>
              </p:cNvSpPr>
              <p:nvPr/>
            </p:nvSpPr>
            <p:spPr bwMode="auto">
              <a:xfrm>
                <a:off x="9602831" y="4380633"/>
                <a:ext cx="366713" cy="14288"/>
              </a:xfrm>
              <a:prstGeom prst="rect">
                <a:avLst/>
              </a:pr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16" name="Rectangle 47"/>
              <p:cNvSpPr>
                <a:spLocks noChangeArrowheads="1"/>
              </p:cNvSpPr>
              <p:nvPr/>
            </p:nvSpPr>
            <p:spPr bwMode="auto">
              <a:xfrm>
                <a:off x="9602831" y="4431433"/>
                <a:ext cx="366713" cy="12700"/>
              </a:xfrm>
              <a:prstGeom prst="rect">
                <a:avLst/>
              </a:pr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17" name="Rectangle 48"/>
              <p:cNvSpPr>
                <a:spLocks noChangeArrowheads="1"/>
              </p:cNvSpPr>
              <p:nvPr/>
            </p:nvSpPr>
            <p:spPr bwMode="auto">
              <a:xfrm>
                <a:off x="9602831" y="4482233"/>
                <a:ext cx="366713" cy="12700"/>
              </a:xfrm>
              <a:prstGeom prst="rect">
                <a:avLst/>
              </a:pr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18" name="Rectangle 49"/>
              <p:cNvSpPr>
                <a:spLocks noChangeArrowheads="1"/>
              </p:cNvSpPr>
              <p:nvPr/>
            </p:nvSpPr>
            <p:spPr bwMode="auto">
              <a:xfrm>
                <a:off x="9602831" y="4533033"/>
                <a:ext cx="366713" cy="12700"/>
              </a:xfrm>
              <a:prstGeom prst="rect">
                <a:avLst/>
              </a:pr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19" name="Rectangle 50"/>
              <p:cNvSpPr>
                <a:spLocks noChangeArrowheads="1"/>
              </p:cNvSpPr>
              <p:nvPr/>
            </p:nvSpPr>
            <p:spPr bwMode="auto">
              <a:xfrm>
                <a:off x="9602831" y="4583833"/>
                <a:ext cx="366713" cy="12700"/>
              </a:xfrm>
              <a:prstGeom prst="rect">
                <a:avLst/>
              </a:pr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20" name="Rectangle 51"/>
              <p:cNvSpPr>
                <a:spLocks noChangeArrowheads="1"/>
              </p:cNvSpPr>
              <p:nvPr/>
            </p:nvSpPr>
            <p:spPr bwMode="auto">
              <a:xfrm>
                <a:off x="9602831" y="4634633"/>
                <a:ext cx="366713" cy="12700"/>
              </a:xfrm>
              <a:prstGeom prst="rect">
                <a:avLst/>
              </a:pr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21" name="Oval 52"/>
              <p:cNvSpPr>
                <a:spLocks noChangeArrowheads="1"/>
              </p:cNvSpPr>
              <p:nvPr/>
            </p:nvSpPr>
            <p:spPr bwMode="auto">
              <a:xfrm>
                <a:off x="10653756" y="3877395"/>
                <a:ext cx="458788" cy="455613"/>
              </a:xfrm>
              <a:prstGeom prst="ellipse">
                <a:avLst/>
              </a:prstGeom>
              <a:solidFill>
                <a:srgbClr val="498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22" name="Freeform 53"/>
              <p:cNvSpPr>
                <a:spLocks noChangeArrowheads="1"/>
              </p:cNvSpPr>
              <p:nvPr/>
            </p:nvSpPr>
            <p:spPr bwMode="auto">
              <a:xfrm>
                <a:off x="10739481" y="3996458"/>
                <a:ext cx="296863" cy="239713"/>
              </a:xfrm>
              <a:custGeom>
                <a:avLst/>
                <a:gdLst>
                  <a:gd name="T0" fmla="*/ 283794 w 159"/>
                  <a:gd name="T1" fmla="*/ 14982 h 128"/>
                  <a:gd name="T2" fmla="*/ 253921 w 159"/>
                  <a:gd name="T3" fmla="*/ 9364 h 128"/>
                  <a:gd name="T4" fmla="*/ 115758 w 159"/>
                  <a:gd name="T5" fmla="*/ 170421 h 128"/>
                  <a:gd name="T6" fmla="*/ 31740 w 159"/>
                  <a:gd name="T7" fmla="*/ 73038 h 128"/>
                  <a:gd name="T8" fmla="*/ 9335 w 159"/>
                  <a:gd name="T9" fmla="*/ 76783 h 128"/>
                  <a:gd name="T10" fmla="*/ 5601 w 159"/>
                  <a:gd name="T11" fmla="*/ 104874 h 128"/>
                  <a:gd name="T12" fmla="*/ 115758 w 159"/>
                  <a:gd name="T13" fmla="*/ 232222 h 128"/>
                  <a:gd name="T14" fmla="*/ 138163 w 159"/>
                  <a:gd name="T15" fmla="*/ 228476 h 128"/>
                  <a:gd name="T16" fmla="*/ 140030 w 159"/>
                  <a:gd name="T17" fmla="*/ 226604 h 128"/>
                  <a:gd name="T18" fmla="*/ 289395 w 159"/>
                  <a:gd name="T19" fmla="*/ 52437 h 128"/>
                  <a:gd name="T20" fmla="*/ 283794 w 159"/>
                  <a:gd name="T21" fmla="*/ 14982 h 1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9" h="128">
                    <a:moveTo>
                      <a:pt x="152" y="8"/>
                    </a:moveTo>
                    <a:cubicBezTo>
                      <a:pt x="147" y="2"/>
                      <a:pt x="140" y="0"/>
                      <a:pt x="136" y="5"/>
                    </a:cubicBezTo>
                    <a:cubicBezTo>
                      <a:pt x="62" y="91"/>
                      <a:pt x="62" y="91"/>
                      <a:pt x="62" y="91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4" y="36"/>
                      <a:pt x="9" y="37"/>
                      <a:pt x="5" y="41"/>
                    </a:cubicBezTo>
                    <a:cubicBezTo>
                      <a:pt x="1" y="46"/>
                      <a:pt x="0" y="52"/>
                      <a:pt x="3" y="56"/>
                    </a:cubicBezTo>
                    <a:cubicBezTo>
                      <a:pt x="62" y="124"/>
                      <a:pt x="62" y="124"/>
                      <a:pt x="62" y="124"/>
                    </a:cubicBezTo>
                    <a:cubicBezTo>
                      <a:pt x="65" y="128"/>
                      <a:pt x="70" y="127"/>
                      <a:pt x="74" y="122"/>
                    </a:cubicBezTo>
                    <a:cubicBezTo>
                      <a:pt x="74" y="122"/>
                      <a:pt x="75" y="121"/>
                      <a:pt x="75" y="121"/>
                    </a:cubicBezTo>
                    <a:cubicBezTo>
                      <a:pt x="155" y="28"/>
                      <a:pt x="155" y="28"/>
                      <a:pt x="155" y="28"/>
                    </a:cubicBezTo>
                    <a:cubicBezTo>
                      <a:pt x="159" y="23"/>
                      <a:pt x="158" y="14"/>
                      <a:pt x="152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23" name="Freeform 65"/>
              <p:cNvSpPr>
                <a:spLocks noChangeArrowheads="1"/>
              </p:cNvSpPr>
              <p:nvPr/>
            </p:nvSpPr>
            <p:spPr bwMode="auto">
              <a:xfrm>
                <a:off x="11249069" y="3558308"/>
                <a:ext cx="488950" cy="600075"/>
              </a:xfrm>
              <a:custGeom>
                <a:avLst/>
                <a:gdLst>
                  <a:gd name="T0" fmla="*/ 488950 w 261"/>
                  <a:gd name="T1" fmla="*/ 538192 h 320"/>
                  <a:gd name="T2" fmla="*/ 423382 w 261"/>
                  <a:gd name="T3" fmla="*/ 600075 h 320"/>
                  <a:gd name="T4" fmla="*/ 65568 w 261"/>
                  <a:gd name="T5" fmla="*/ 600075 h 320"/>
                  <a:gd name="T6" fmla="*/ 0 w 261"/>
                  <a:gd name="T7" fmla="*/ 538192 h 320"/>
                  <a:gd name="T8" fmla="*/ 0 w 261"/>
                  <a:gd name="T9" fmla="*/ 61883 h 320"/>
                  <a:gd name="T10" fmla="*/ 65568 w 261"/>
                  <a:gd name="T11" fmla="*/ 0 h 320"/>
                  <a:gd name="T12" fmla="*/ 423382 w 261"/>
                  <a:gd name="T13" fmla="*/ 0 h 320"/>
                  <a:gd name="T14" fmla="*/ 488950 w 261"/>
                  <a:gd name="T15" fmla="*/ 61883 h 320"/>
                  <a:gd name="T16" fmla="*/ 488950 w 261"/>
                  <a:gd name="T17" fmla="*/ 538192 h 3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1" h="320">
                    <a:moveTo>
                      <a:pt x="261" y="287"/>
                    </a:moveTo>
                    <a:cubicBezTo>
                      <a:pt x="261" y="305"/>
                      <a:pt x="245" y="320"/>
                      <a:pt x="226" y="320"/>
                    </a:cubicBezTo>
                    <a:cubicBezTo>
                      <a:pt x="35" y="320"/>
                      <a:pt x="35" y="320"/>
                      <a:pt x="35" y="320"/>
                    </a:cubicBezTo>
                    <a:cubicBezTo>
                      <a:pt x="15" y="320"/>
                      <a:pt x="0" y="305"/>
                      <a:pt x="0" y="287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4"/>
                      <a:pt x="15" y="0"/>
                      <a:pt x="35" y="0"/>
                    </a:cubicBezTo>
                    <a:cubicBezTo>
                      <a:pt x="226" y="0"/>
                      <a:pt x="226" y="0"/>
                      <a:pt x="226" y="0"/>
                    </a:cubicBezTo>
                    <a:cubicBezTo>
                      <a:pt x="245" y="0"/>
                      <a:pt x="261" y="14"/>
                      <a:pt x="261" y="33"/>
                    </a:cubicBezTo>
                    <a:lnTo>
                      <a:pt x="261" y="287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24" name="Rectangle 66"/>
              <p:cNvSpPr>
                <a:spLocks noChangeArrowheads="1"/>
              </p:cNvSpPr>
              <p:nvPr/>
            </p:nvSpPr>
            <p:spPr bwMode="auto">
              <a:xfrm>
                <a:off x="11293519" y="3601170"/>
                <a:ext cx="400050" cy="4937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25" name="Freeform 67"/>
              <p:cNvSpPr>
                <a:spLocks noChangeArrowheads="1"/>
              </p:cNvSpPr>
              <p:nvPr/>
            </p:nvSpPr>
            <p:spPr bwMode="auto">
              <a:xfrm>
                <a:off x="10029869" y="3571008"/>
                <a:ext cx="61913" cy="98425"/>
              </a:xfrm>
              <a:custGeom>
                <a:avLst/>
                <a:gdLst>
                  <a:gd name="T0" fmla="*/ 35647 w 33"/>
                  <a:gd name="T1" fmla="*/ 0 h 52"/>
                  <a:gd name="T2" fmla="*/ 61913 w 33"/>
                  <a:gd name="T3" fmla="*/ 17035 h 52"/>
                  <a:gd name="T4" fmla="*/ 61913 w 33"/>
                  <a:gd name="T5" fmla="*/ 79497 h 52"/>
                  <a:gd name="T6" fmla="*/ 37523 w 33"/>
                  <a:gd name="T7" fmla="*/ 98425 h 52"/>
                  <a:gd name="T8" fmla="*/ 0 w 33"/>
                  <a:gd name="T9" fmla="*/ 98425 h 52"/>
                  <a:gd name="T10" fmla="*/ 0 w 33"/>
                  <a:gd name="T11" fmla="*/ 0 h 52"/>
                  <a:gd name="T12" fmla="*/ 35647 w 33"/>
                  <a:gd name="T13" fmla="*/ 0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52">
                    <a:moveTo>
                      <a:pt x="19" y="0"/>
                    </a:moveTo>
                    <a:cubicBezTo>
                      <a:pt x="26" y="0"/>
                      <a:pt x="33" y="4"/>
                      <a:pt x="33" y="9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3" y="47"/>
                      <a:pt x="27" y="52"/>
                      <a:pt x="20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26" name="Freeform 68"/>
              <p:cNvSpPr>
                <a:spLocks noChangeArrowheads="1"/>
              </p:cNvSpPr>
              <p:nvPr/>
            </p:nvSpPr>
            <p:spPr bwMode="auto">
              <a:xfrm>
                <a:off x="9512344" y="3569420"/>
                <a:ext cx="117475" cy="101600"/>
              </a:xfrm>
              <a:custGeom>
                <a:avLst/>
                <a:gdLst>
                  <a:gd name="T0" fmla="*/ 115610 w 63"/>
                  <a:gd name="T1" fmla="*/ 99719 h 54"/>
                  <a:gd name="T2" fmla="*/ 0 w 63"/>
                  <a:gd name="T3" fmla="*/ 65852 h 54"/>
                  <a:gd name="T4" fmla="*/ 0 w 63"/>
                  <a:gd name="T5" fmla="*/ 33867 h 54"/>
                  <a:gd name="T6" fmla="*/ 102558 w 63"/>
                  <a:gd name="T7" fmla="*/ 1881 h 54"/>
                  <a:gd name="T8" fmla="*/ 115610 w 63"/>
                  <a:gd name="T9" fmla="*/ 99719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54">
                    <a:moveTo>
                      <a:pt x="62" y="53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6" y="0"/>
                      <a:pt x="63" y="54"/>
                      <a:pt x="62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27" name="Freeform 69"/>
              <p:cNvSpPr>
                <a:spLocks noChangeArrowheads="1"/>
              </p:cNvSpPr>
              <p:nvPr/>
            </p:nvSpPr>
            <p:spPr bwMode="auto">
              <a:xfrm>
                <a:off x="9583781" y="3571008"/>
                <a:ext cx="446088" cy="98425"/>
              </a:xfrm>
              <a:custGeom>
                <a:avLst/>
                <a:gdLst>
                  <a:gd name="T0" fmla="*/ 69350 w 238"/>
                  <a:gd name="T1" fmla="*/ 0 h 52"/>
                  <a:gd name="T2" fmla="*/ 431093 w 238"/>
                  <a:gd name="T3" fmla="*/ 0 h 52"/>
                  <a:gd name="T4" fmla="*/ 446088 w 238"/>
                  <a:gd name="T5" fmla="*/ 0 h 52"/>
                  <a:gd name="T6" fmla="*/ 446088 w 238"/>
                  <a:gd name="T7" fmla="*/ 37856 h 52"/>
                  <a:gd name="T8" fmla="*/ 446088 w 238"/>
                  <a:gd name="T9" fmla="*/ 81390 h 52"/>
                  <a:gd name="T10" fmla="*/ 446088 w 238"/>
                  <a:gd name="T11" fmla="*/ 98425 h 52"/>
                  <a:gd name="T12" fmla="*/ 446088 w 238"/>
                  <a:gd name="T13" fmla="*/ 98425 h 52"/>
                  <a:gd name="T14" fmla="*/ 84344 w 238"/>
                  <a:gd name="T15" fmla="*/ 98425 h 52"/>
                  <a:gd name="T16" fmla="*/ 63727 w 238"/>
                  <a:gd name="T17" fmla="*/ 98425 h 52"/>
                  <a:gd name="T18" fmla="*/ 48732 w 238"/>
                  <a:gd name="T19" fmla="*/ 98425 h 52"/>
                  <a:gd name="T20" fmla="*/ 44984 w 238"/>
                  <a:gd name="T21" fmla="*/ 98425 h 52"/>
                  <a:gd name="T22" fmla="*/ 18743 w 238"/>
                  <a:gd name="T23" fmla="*/ 90854 h 52"/>
                  <a:gd name="T24" fmla="*/ 43109 w 238"/>
                  <a:gd name="T25" fmla="*/ 81390 h 52"/>
                  <a:gd name="T26" fmla="*/ 13120 w 238"/>
                  <a:gd name="T27" fmla="*/ 60569 h 52"/>
                  <a:gd name="T28" fmla="*/ 37486 w 238"/>
                  <a:gd name="T29" fmla="*/ 37856 h 52"/>
                  <a:gd name="T30" fmla="*/ 7497 w 238"/>
                  <a:gd name="T31" fmla="*/ 15142 h 52"/>
                  <a:gd name="T32" fmla="*/ 31863 w 238"/>
                  <a:gd name="T33" fmla="*/ 0 h 52"/>
                  <a:gd name="T34" fmla="*/ 35612 w 238"/>
                  <a:gd name="T35" fmla="*/ 0 h 52"/>
                  <a:gd name="T36" fmla="*/ 48732 w 238"/>
                  <a:gd name="T37" fmla="*/ 0 h 52"/>
                  <a:gd name="T38" fmla="*/ 69350 w 238"/>
                  <a:gd name="T39" fmla="*/ 0 h 5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38" h="52">
                    <a:moveTo>
                      <a:pt x="37" y="0"/>
                    </a:moveTo>
                    <a:cubicBezTo>
                      <a:pt x="230" y="0"/>
                      <a:pt x="230" y="0"/>
                      <a:pt x="230" y="0"/>
                    </a:cubicBezTo>
                    <a:cubicBezTo>
                      <a:pt x="238" y="0"/>
                      <a:pt x="238" y="0"/>
                      <a:pt x="238" y="0"/>
                    </a:cubicBezTo>
                    <a:cubicBezTo>
                      <a:pt x="238" y="20"/>
                      <a:pt x="238" y="20"/>
                      <a:pt x="238" y="20"/>
                    </a:cubicBezTo>
                    <a:cubicBezTo>
                      <a:pt x="238" y="43"/>
                      <a:pt x="238" y="43"/>
                      <a:pt x="238" y="43"/>
                    </a:cubicBezTo>
                    <a:cubicBezTo>
                      <a:pt x="238" y="52"/>
                      <a:pt x="238" y="52"/>
                      <a:pt x="238" y="52"/>
                    </a:cubicBezTo>
                    <a:cubicBezTo>
                      <a:pt x="238" y="52"/>
                      <a:pt x="238" y="52"/>
                      <a:pt x="238" y="52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5" y="52"/>
                      <a:pt x="25" y="52"/>
                      <a:pt x="24" y="52"/>
                    </a:cubicBezTo>
                    <a:cubicBezTo>
                      <a:pt x="24" y="52"/>
                      <a:pt x="19" y="51"/>
                      <a:pt x="10" y="48"/>
                    </a:cubicBezTo>
                    <a:cubicBezTo>
                      <a:pt x="0" y="46"/>
                      <a:pt x="23" y="43"/>
                      <a:pt x="23" y="43"/>
                    </a:cubicBezTo>
                    <a:cubicBezTo>
                      <a:pt x="23" y="43"/>
                      <a:pt x="7" y="36"/>
                      <a:pt x="7" y="32"/>
                    </a:cubicBezTo>
                    <a:cubicBezTo>
                      <a:pt x="8" y="28"/>
                      <a:pt x="20" y="20"/>
                      <a:pt x="20" y="20"/>
                    </a:cubicBezTo>
                    <a:cubicBezTo>
                      <a:pt x="20" y="20"/>
                      <a:pt x="1" y="12"/>
                      <a:pt x="4" y="8"/>
                    </a:cubicBezTo>
                    <a:cubicBezTo>
                      <a:pt x="7" y="5"/>
                      <a:pt x="17" y="0"/>
                      <a:pt x="17" y="0"/>
                    </a:cubicBezTo>
                    <a:cubicBezTo>
                      <a:pt x="17" y="0"/>
                      <a:pt x="18" y="0"/>
                      <a:pt x="19" y="0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498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28" name="Freeform 70"/>
              <p:cNvSpPr>
                <a:spLocks noChangeArrowheads="1"/>
              </p:cNvSpPr>
              <p:nvPr/>
            </p:nvSpPr>
            <p:spPr bwMode="auto">
              <a:xfrm>
                <a:off x="9458369" y="3601170"/>
                <a:ext cx="57150" cy="36513"/>
              </a:xfrm>
              <a:custGeom>
                <a:avLst/>
                <a:gdLst>
                  <a:gd name="T0" fmla="*/ 57150 w 31"/>
                  <a:gd name="T1" fmla="*/ 36513 h 19"/>
                  <a:gd name="T2" fmla="*/ 1844 w 31"/>
                  <a:gd name="T3" fmla="*/ 19217 h 19"/>
                  <a:gd name="T4" fmla="*/ 0 w 31"/>
                  <a:gd name="T5" fmla="*/ 19217 h 19"/>
                  <a:gd name="T6" fmla="*/ 1844 w 31"/>
                  <a:gd name="T7" fmla="*/ 17296 h 19"/>
                  <a:gd name="T8" fmla="*/ 57150 w 31"/>
                  <a:gd name="T9" fmla="*/ 0 h 19"/>
                  <a:gd name="T10" fmla="*/ 57150 w 31"/>
                  <a:gd name="T11" fmla="*/ 36513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" h="19">
                    <a:moveTo>
                      <a:pt x="31" y="19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6"/>
                      <a:pt x="31" y="13"/>
                      <a:pt x="31" y="19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29" name="Freeform 71"/>
              <p:cNvSpPr>
                <a:spLocks noChangeArrowheads="1"/>
              </p:cNvSpPr>
              <p:nvPr/>
            </p:nvSpPr>
            <p:spPr bwMode="auto">
              <a:xfrm>
                <a:off x="10029869" y="3280495"/>
                <a:ext cx="61913" cy="98425"/>
              </a:xfrm>
              <a:custGeom>
                <a:avLst/>
                <a:gdLst>
                  <a:gd name="T0" fmla="*/ 35647 w 33"/>
                  <a:gd name="T1" fmla="*/ 0 h 52"/>
                  <a:gd name="T2" fmla="*/ 61913 w 33"/>
                  <a:gd name="T3" fmla="*/ 17035 h 52"/>
                  <a:gd name="T4" fmla="*/ 61913 w 33"/>
                  <a:gd name="T5" fmla="*/ 79497 h 52"/>
                  <a:gd name="T6" fmla="*/ 37523 w 33"/>
                  <a:gd name="T7" fmla="*/ 98425 h 52"/>
                  <a:gd name="T8" fmla="*/ 0 w 33"/>
                  <a:gd name="T9" fmla="*/ 98425 h 52"/>
                  <a:gd name="T10" fmla="*/ 0 w 33"/>
                  <a:gd name="T11" fmla="*/ 0 h 52"/>
                  <a:gd name="T12" fmla="*/ 35647 w 33"/>
                  <a:gd name="T13" fmla="*/ 0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52">
                    <a:moveTo>
                      <a:pt x="19" y="0"/>
                    </a:moveTo>
                    <a:cubicBezTo>
                      <a:pt x="26" y="0"/>
                      <a:pt x="33" y="4"/>
                      <a:pt x="33" y="9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3" y="47"/>
                      <a:pt x="27" y="52"/>
                      <a:pt x="20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0" name="Freeform 72"/>
              <p:cNvSpPr>
                <a:spLocks noChangeArrowheads="1"/>
              </p:cNvSpPr>
              <p:nvPr/>
            </p:nvSpPr>
            <p:spPr bwMode="auto">
              <a:xfrm>
                <a:off x="9512344" y="3278908"/>
                <a:ext cx="117475" cy="101600"/>
              </a:xfrm>
              <a:custGeom>
                <a:avLst/>
                <a:gdLst>
                  <a:gd name="T0" fmla="*/ 115610 w 63"/>
                  <a:gd name="T1" fmla="*/ 99719 h 54"/>
                  <a:gd name="T2" fmla="*/ 0 w 63"/>
                  <a:gd name="T3" fmla="*/ 65852 h 54"/>
                  <a:gd name="T4" fmla="*/ 0 w 63"/>
                  <a:gd name="T5" fmla="*/ 33867 h 54"/>
                  <a:gd name="T6" fmla="*/ 102558 w 63"/>
                  <a:gd name="T7" fmla="*/ 1881 h 54"/>
                  <a:gd name="T8" fmla="*/ 115610 w 63"/>
                  <a:gd name="T9" fmla="*/ 99719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54">
                    <a:moveTo>
                      <a:pt x="62" y="53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6" y="0"/>
                      <a:pt x="63" y="54"/>
                      <a:pt x="62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1" name="Freeform 73"/>
              <p:cNvSpPr>
                <a:spLocks noChangeArrowheads="1"/>
              </p:cNvSpPr>
              <p:nvPr/>
            </p:nvSpPr>
            <p:spPr bwMode="auto">
              <a:xfrm>
                <a:off x="9583781" y="3280495"/>
                <a:ext cx="446088" cy="98425"/>
              </a:xfrm>
              <a:custGeom>
                <a:avLst/>
                <a:gdLst>
                  <a:gd name="T0" fmla="*/ 69350 w 238"/>
                  <a:gd name="T1" fmla="*/ 0 h 52"/>
                  <a:gd name="T2" fmla="*/ 431093 w 238"/>
                  <a:gd name="T3" fmla="*/ 0 h 52"/>
                  <a:gd name="T4" fmla="*/ 446088 w 238"/>
                  <a:gd name="T5" fmla="*/ 0 h 52"/>
                  <a:gd name="T6" fmla="*/ 446088 w 238"/>
                  <a:gd name="T7" fmla="*/ 37856 h 52"/>
                  <a:gd name="T8" fmla="*/ 446088 w 238"/>
                  <a:gd name="T9" fmla="*/ 81390 h 52"/>
                  <a:gd name="T10" fmla="*/ 446088 w 238"/>
                  <a:gd name="T11" fmla="*/ 98425 h 52"/>
                  <a:gd name="T12" fmla="*/ 446088 w 238"/>
                  <a:gd name="T13" fmla="*/ 98425 h 52"/>
                  <a:gd name="T14" fmla="*/ 84344 w 238"/>
                  <a:gd name="T15" fmla="*/ 98425 h 52"/>
                  <a:gd name="T16" fmla="*/ 63727 w 238"/>
                  <a:gd name="T17" fmla="*/ 98425 h 52"/>
                  <a:gd name="T18" fmla="*/ 48732 w 238"/>
                  <a:gd name="T19" fmla="*/ 98425 h 52"/>
                  <a:gd name="T20" fmla="*/ 44984 w 238"/>
                  <a:gd name="T21" fmla="*/ 98425 h 52"/>
                  <a:gd name="T22" fmla="*/ 18743 w 238"/>
                  <a:gd name="T23" fmla="*/ 90854 h 52"/>
                  <a:gd name="T24" fmla="*/ 43109 w 238"/>
                  <a:gd name="T25" fmla="*/ 81390 h 52"/>
                  <a:gd name="T26" fmla="*/ 13120 w 238"/>
                  <a:gd name="T27" fmla="*/ 60569 h 52"/>
                  <a:gd name="T28" fmla="*/ 37486 w 238"/>
                  <a:gd name="T29" fmla="*/ 37856 h 52"/>
                  <a:gd name="T30" fmla="*/ 7497 w 238"/>
                  <a:gd name="T31" fmla="*/ 15142 h 52"/>
                  <a:gd name="T32" fmla="*/ 31863 w 238"/>
                  <a:gd name="T33" fmla="*/ 0 h 52"/>
                  <a:gd name="T34" fmla="*/ 35612 w 238"/>
                  <a:gd name="T35" fmla="*/ 0 h 52"/>
                  <a:gd name="T36" fmla="*/ 48732 w 238"/>
                  <a:gd name="T37" fmla="*/ 0 h 52"/>
                  <a:gd name="T38" fmla="*/ 69350 w 238"/>
                  <a:gd name="T39" fmla="*/ 0 h 5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38" h="52">
                    <a:moveTo>
                      <a:pt x="37" y="0"/>
                    </a:moveTo>
                    <a:cubicBezTo>
                      <a:pt x="230" y="0"/>
                      <a:pt x="230" y="0"/>
                      <a:pt x="230" y="0"/>
                    </a:cubicBezTo>
                    <a:cubicBezTo>
                      <a:pt x="238" y="0"/>
                      <a:pt x="238" y="0"/>
                      <a:pt x="238" y="0"/>
                    </a:cubicBezTo>
                    <a:cubicBezTo>
                      <a:pt x="238" y="20"/>
                      <a:pt x="238" y="20"/>
                      <a:pt x="238" y="20"/>
                    </a:cubicBezTo>
                    <a:cubicBezTo>
                      <a:pt x="238" y="43"/>
                      <a:pt x="238" y="43"/>
                      <a:pt x="238" y="43"/>
                    </a:cubicBezTo>
                    <a:cubicBezTo>
                      <a:pt x="238" y="52"/>
                      <a:pt x="238" y="52"/>
                      <a:pt x="238" y="52"/>
                    </a:cubicBezTo>
                    <a:cubicBezTo>
                      <a:pt x="238" y="52"/>
                      <a:pt x="238" y="52"/>
                      <a:pt x="238" y="52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5" y="52"/>
                      <a:pt x="25" y="52"/>
                      <a:pt x="24" y="52"/>
                    </a:cubicBezTo>
                    <a:cubicBezTo>
                      <a:pt x="24" y="52"/>
                      <a:pt x="19" y="51"/>
                      <a:pt x="10" y="48"/>
                    </a:cubicBezTo>
                    <a:cubicBezTo>
                      <a:pt x="0" y="46"/>
                      <a:pt x="23" y="43"/>
                      <a:pt x="23" y="43"/>
                    </a:cubicBezTo>
                    <a:cubicBezTo>
                      <a:pt x="23" y="43"/>
                      <a:pt x="7" y="36"/>
                      <a:pt x="7" y="32"/>
                    </a:cubicBezTo>
                    <a:cubicBezTo>
                      <a:pt x="8" y="28"/>
                      <a:pt x="20" y="20"/>
                      <a:pt x="20" y="20"/>
                    </a:cubicBezTo>
                    <a:cubicBezTo>
                      <a:pt x="20" y="20"/>
                      <a:pt x="1" y="12"/>
                      <a:pt x="4" y="8"/>
                    </a:cubicBezTo>
                    <a:cubicBezTo>
                      <a:pt x="7" y="5"/>
                      <a:pt x="17" y="0"/>
                      <a:pt x="17" y="0"/>
                    </a:cubicBezTo>
                    <a:cubicBezTo>
                      <a:pt x="17" y="0"/>
                      <a:pt x="18" y="0"/>
                      <a:pt x="19" y="0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A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2" name="Freeform 74"/>
              <p:cNvSpPr>
                <a:spLocks noChangeArrowheads="1"/>
              </p:cNvSpPr>
              <p:nvPr/>
            </p:nvSpPr>
            <p:spPr bwMode="auto">
              <a:xfrm>
                <a:off x="9458369" y="3310658"/>
                <a:ext cx="57150" cy="36513"/>
              </a:xfrm>
              <a:custGeom>
                <a:avLst/>
                <a:gdLst>
                  <a:gd name="T0" fmla="*/ 57150 w 31"/>
                  <a:gd name="T1" fmla="*/ 36513 h 19"/>
                  <a:gd name="T2" fmla="*/ 1844 w 31"/>
                  <a:gd name="T3" fmla="*/ 19217 h 19"/>
                  <a:gd name="T4" fmla="*/ 0 w 31"/>
                  <a:gd name="T5" fmla="*/ 19217 h 19"/>
                  <a:gd name="T6" fmla="*/ 1844 w 31"/>
                  <a:gd name="T7" fmla="*/ 17296 h 19"/>
                  <a:gd name="T8" fmla="*/ 57150 w 31"/>
                  <a:gd name="T9" fmla="*/ 0 h 19"/>
                  <a:gd name="T10" fmla="*/ 57150 w 31"/>
                  <a:gd name="T11" fmla="*/ 36513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" h="19">
                    <a:moveTo>
                      <a:pt x="31" y="19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6"/>
                      <a:pt x="31" y="13"/>
                      <a:pt x="31" y="19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3" name="Freeform 75"/>
              <p:cNvSpPr>
                <a:spLocks noChangeArrowheads="1"/>
              </p:cNvSpPr>
              <p:nvPr/>
            </p:nvSpPr>
            <p:spPr bwMode="auto">
              <a:xfrm>
                <a:off x="9485356" y="3426545"/>
                <a:ext cx="60325" cy="98425"/>
              </a:xfrm>
              <a:custGeom>
                <a:avLst/>
                <a:gdLst>
                  <a:gd name="T0" fmla="*/ 26392 w 32"/>
                  <a:gd name="T1" fmla="*/ 96532 h 52"/>
                  <a:gd name="T2" fmla="*/ 0 w 32"/>
                  <a:gd name="T3" fmla="*/ 81390 h 52"/>
                  <a:gd name="T4" fmla="*/ 0 w 32"/>
                  <a:gd name="T5" fmla="*/ 18928 h 52"/>
                  <a:gd name="T6" fmla="*/ 24507 w 32"/>
                  <a:gd name="T7" fmla="*/ 0 h 52"/>
                  <a:gd name="T8" fmla="*/ 60325 w 32"/>
                  <a:gd name="T9" fmla="*/ 0 h 52"/>
                  <a:gd name="T10" fmla="*/ 60325 w 32"/>
                  <a:gd name="T11" fmla="*/ 98425 h 52"/>
                  <a:gd name="T12" fmla="*/ 26392 w 32"/>
                  <a:gd name="T13" fmla="*/ 96532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52">
                    <a:moveTo>
                      <a:pt x="14" y="51"/>
                    </a:moveTo>
                    <a:cubicBezTo>
                      <a:pt x="7" y="51"/>
                      <a:pt x="0" y="48"/>
                      <a:pt x="0" y="4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6" y="0"/>
                      <a:pt x="1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52"/>
                      <a:pt x="32" y="52"/>
                      <a:pt x="32" y="52"/>
                    </a:cubicBez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4" name="Freeform 76"/>
              <p:cNvSpPr>
                <a:spLocks noChangeArrowheads="1"/>
              </p:cNvSpPr>
              <p:nvPr/>
            </p:nvSpPr>
            <p:spPr bwMode="auto">
              <a:xfrm>
                <a:off x="9947319" y="3424958"/>
                <a:ext cx="117475" cy="101600"/>
              </a:xfrm>
              <a:custGeom>
                <a:avLst/>
                <a:gdLst>
                  <a:gd name="T0" fmla="*/ 1865 w 63"/>
                  <a:gd name="T1" fmla="*/ 1881 h 54"/>
                  <a:gd name="T2" fmla="*/ 117475 w 63"/>
                  <a:gd name="T3" fmla="*/ 35748 h 54"/>
                  <a:gd name="T4" fmla="*/ 117475 w 63"/>
                  <a:gd name="T5" fmla="*/ 65852 h 54"/>
                  <a:gd name="T6" fmla="*/ 14917 w 63"/>
                  <a:gd name="T7" fmla="*/ 99719 h 54"/>
                  <a:gd name="T8" fmla="*/ 1865 w 63"/>
                  <a:gd name="T9" fmla="*/ 1881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54">
                    <a:moveTo>
                      <a:pt x="1" y="1"/>
                    </a:moveTo>
                    <a:cubicBezTo>
                      <a:pt x="63" y="19"/>
                      <a:pt x="63" y="19"/>
                      <a:pt x="63" y="19"/>
                    </a:cubicBezTo>
                    <a:cubicBezTo>
                      <a:pt x="63" y="35"/>
                      <a:pt x="63" y="35"/>
                      <a:pt x="63" y="35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7" y="54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5" name="Freeform 77"/>
              <p:cNvSpPr>
                <a:spLocks noChangeArrowheads="1"/>
              </p:cNvSpPr>
              <p:nvPr/>
            </p:nvSpPr>
            <p:spPr bwMode="auto">
              <a:xfrm>
                <a:off x="9545681" y="3426545"/>
                <a:ext cx="449263" cy="98425"/>
              </a:xfrm>
              <a:custGeom>
                <a:avLst/>
                <a:gdLst>
                  <a:gd name="T0" fmla="*/ 379712 w 239"/>
                  <a:gd name="T1" fmla="*/ 98425 h 52"/>
                  <a:gd name="T2" fmla="*/ 15038 w 239"/>
                  <a:gd name="T3" fmla="*/ 98425 h 52"/>
                  <a:gd name="T4" fmla="*/ 0 w 239"/>
                  <a:gd name="T5" fmla="*/ 98425 h 52"/>
                  <a:gd name="T6" fmla="*/ 0 w 239"/>
                  <a:gd name="T7" fmla="*/ 60569 h 52"/>
                  <a:gd name="T8" fmla="*/ 0 w 239"/>
                  <a:gd name="T9" fmla="*/ 17035 h 52"/>
                  <a:gd name="T10" fmla="*/ 0 w 239"/>
                  <a:gd name="T11" fmla="*/ 0 h 52"/>
                  <a:gd name="T12" fmla="*/ 1880 w 239"/>
                  <a:gd name="T13" fmla="*/ 0 h 52"/>
                  <a:gd name="T14" fmla="*/ 364674 w 239"/>
                  <a:gd name="T15" fmla="*/ 0 h 52"/>
                  <a:gd name="T16" fmla="*/ 385351 w 239"/>
                  <a:gd name="T17" fmla="*/ 0 h 52"/>
                  <a:gd name="T18" fmla="*/ 400389 w 239"/>
                  <a:gd name="T19" fmla="*/ 0 h 52"/>
                  <a:gd name="T20" fmla="*/ 404149 w 239"/>
                  <a:gd name="T21" fmla="*/ 0 h 52"/>
                  <a:gd name="T22" fmla="*/ 430465 w 239"/>
                  <a:gd name="T23" fmla="*/ 5678 h 52"/>
                  <a:gd name="T24" fmla="*/ 406028 w 239"/>
                  <a:gd name="T25" fmla="*/ 17035 h 52"/>
                  <a:gd name="T26" fmla="*/ 434225 w 239"/>
                  <a:gd name="T27" fmla="*/ 37856 h 52"/>
                  <a:gd name="T28" fmla="*/ 411668 w 239"/>
                  <a:gd name="T29" fmla="*/ 60569 h 52"/>
                  <a:gd name="T30" fmla="*/ 441744 w 239"/>
                  <a:gd name="T31" fmla="*/ 81390 h 52"/>
                  <a:gd name="T32" fmla="*/ 417307 w 239"/>
                  <a:gd name="T33" fmla="*/ 98425 h 52"/>
                  <a:gd name="T34" fmla="*/ 413548 w 239"/>
                  <a:gd name="T35" fmla="*/ 98425 h 52"/>
                  <a:gd name="T36" fmla="*/ 398509 w 239"/>
                  <a:gd name="T37" fmla="*/ 98425 h 52"/>
                  <a:gd name="T38" fmla="*/ 379712 w 239"/>
                  <a:gd name="T39" fmla="*/ 98425 h 5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39" h="52">
                    <a:moveTo>
                      <a:pt x="202" y="52"/>
                    </a:moveTo>
                    <a:cubicBezTo>
                      <a:pt x="8" y="52"/>
                      <a:pt x="8" y="52"/>
                      <a:pt x="8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13" y="0"/>
                      <a:pt x="214" y="0"/>
                      <a:pt x="215" y="0"/>
                    </a:cubicBezTo>
                    <a:cubicBezTo>
                      <a:pt x="215" y="0"/>
                      <a:pt x="219" y="1"/>
                      <a:pt x="229" y="3"/>
                    </a:cubicBezTo>
                    <a:cubicBezTo>
                      <a:pt x="239" y="6"/>
                      <a:pt x="216" y="9"/>
                      <a:pt x="216" y="9"/>
                    </a:cubicBezTo>
                    <a:cubicBezTo>
                      <a:pt x="216" y="9"/>
                      <a:pt x="232" y="15"/>
                      <a:pt x="231" y="20"/>
                    </a:cubicBezTo>
                    <a:cubicBezTo>
                      <a:pt x="231" y="24"/>
                      <a:pt x="219" y="32"/>
                      <a:pt x="219" y="32"/>
                    </a:cubicBezTo>
                    <a:cubicBezTo>
                      <a:pt x="219" y="32"/>
                      <a:pt x="237" y="40"/>
                      <a:pt x="235" y="43"/>
                    </a:cubicBezTo>
                    <a:cubicBezTo>
                      <a:pt x="232" y="47"/>
                      <a:pt x="222" y="52"/>
                      <a:pt x="222" y="52"/>
                    </a:cubicBezTo>
                    <a:cubicBezTo>
                      <a:pt x="221" y="52"/>
                      <a:pt x="221" y="52"/>
                      <a:pt x="220" y="52"/>
                    </a:cubicBezTo>
                    <a:cubicBezTo>
                      <a:pt x="212" y="52"/>
                      <a:pt x="212" y="52"/>
                      <a:pt x="212" y="52"/>
                    </a:cubicBezTo>
                    <a:lnTo>
                      <a:pt x="202" y="52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6" name="Freeform 78"/>
              <p:cNvSpPr>
                <a:spLocks noChangeArrowheads="1"/>
              </p:cNvSpPr>
              <p:nvPr/>
            </p:nvSpPr>
            <p:spPr bwMode="auto">
              <a:xfrm>
                <a:off x="10060031" y="3458295"/>
                <a:ext cx="60325" cy="34925"/>
              </a:xfrm>
              <a:custGeom>
                <a:avLst/>
                <a:gdLst>
                  <a:gd name="T0" fmla="*/ 0 w 32"/>
                  <a:gd name="T1" fmla="*/ 0 h 18"/>
                  <a:gd name="T2" fmla="*/ 58440 w 32"/>
                  <a:gd name="T3" fmla="*/ 17463 h 18"/>
                  <a:gd name="T4" fmla="*/ 60325 w 32"/>
                  <a:gd name="T5" fmla="*/ 17463 h 18"/>
                  <a:gd name="T6" fmla="*/ 58440 w 32"/>
                  <a:gd name="T7" fmla="*/ 17463 h 18"/>
                  <a:gd name="T8" fmla="*/ 0 w 32"/>
                  <a:gd name="T9" fmla="*/ 34925 h 18"/>
                  <a:gd name="T10" fmla="*/ 0 w 32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18">
                    <a:moveTo>
                      <a:pt x="0" y="0"/>
                    </a:moveTo>
                    <a:cubicBezTo>
                      <a:pt x="31" y="9"/>
                      <a:pt x="31" y="9"/>
                      <a:pt x="31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2"/>
                      <a:pt x="1" y="6"/>
                      <a:pt x="0" y="0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7" name="Freeform 79"/>
              <p:cNvSpPr>
                <a:spLocks noChangeArrowheads="1"/>
              </p:cNvSpPr>
              <p:nvPr/>
            </p:nvSpPr>
            <p:spPr bwMode="auto">
              <a:xfrm>
                <a:off x="9423444" y="3720233"/>
                <a:ext cx="682625" cy="101600"/>
              </a:xfrm>
              <a:custGeom>
                <a:avLst/>
                <a:gdLst>
                  <a:gd name="T0" fmla="*/ 39382 w 364"/>
                  <a:gd name="T1" fmla="*/ 0 h 55"/>
                  <a:gd name="T2" fmla="*/ 0 w 364"/>
                  <a:gd name="T3" fmla="*/ 24015 h 55"/>
                  <a:gd name="T4" fmla="*/ 0 w 364"/>
                  <a:gd name="T5" fmla="*/ 77585 h 55"/>
                  <a:gd name="T6" fmla="*/ 39382 w 364"/>
                  <a:gd name="T7" fmla="*/ 101600 h 55"/>
                  <a:gd name="T8" fmla="*/ 641367 w 364"/>
                  <a:gd name="T9" fmla="*/ 101600 h 55"/>
                  <a:gd name="T10" fmla="*/ 682625 w 364"/>
                  <a:gd name="T11" fmla="*/ 77585 h 55"/>
                  <a:gd name="T12" fmla="*/ 682625 w 364"/>
                  <a:gd name="T13" fmla="*/ 24015 h 55"/>
                  <a:gd name="T14" fmla="*/ 641367 w 364"/>
                  <a:gd name="T15" fmla="*/ 0 h 55"/>
                  <a:gd name="T16" fmla="*/ 39382 w 364"/>
                  <a:gd name="T17" fmla="*/ 0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4" h="55">
                    <a:moveTo>
                      <a:pt x="21" y="0"/>
                    </a:moveTo>
                    <a:cubicBezTo>
                      <a:pt x="9" y="0"/>
                      <a:pt x="0" y="6"/>
                      <a:pt x="0" y="13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9"/>
                      <a:pt x="9" y="55"/>
                      <a:pt x="21" y="55"/>
                    </a:cubicBezTo>
                    <a:cubicBezTo>
                      <a:pt x="342" y="55"/>
                      <a:pt x="342" y="55"/>
                      <a:pt x="342" y="55"/>
                    </a:cubicBezTo>
                    <a:cubicBezTo>
                      <a:pt x="354" y="55"/>
                      <a:pt x="364" y="49"/>
                      <a:pt x="364" y="42"/>
                    </a:cubicBezTo>
                    <a:cubicBezTo>
                      <a:pt x="364" y="13"/>
                      <a:pt x="364" y="13"/>
                      <a:pt x="364" y="13"/>
                    </a:cubicBezTo>
                    <a:cubicBezTo>
                      <a:pt x="364" y="6"/>
                      <a:pt x="354" y="0"/>
                      <a:pt x="342" y="0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8" name="Freeform 80"/>
              <p:cNvSpPr>
                <a:spLocks noChangeArrowheads="1"/>
              </p:cNvSpPr>
              <p:nvPr/>
            </p:nvSpPr>
            <p:spPr bwMode="auto">
              <a:xfrm>
                <a:off x="10052094" y="3720233"/>
                <a:ext cx="12700" cy="34925"/>
              </a:xfrm>
              <a:custGeom>
                <a:avLst/>
                <a:gdLst>
                  <a:gd name="T0" fmla="*/ 0 w 8"/>
                  <a:gd name="T1" fmla="*/ 34925 h 22"/>
                  <a:gd name="T2" fmla="*/ 1588 w 8"/>
                  <a:gd name="T3" fmla="*/ 0 h 22"/>
                  <a:gd name="T4" fmla="*/ 12700 w 8"/>
                  <a:gd name="T5" fmla="*/ 0 h 22"/>
                  <a:gd name="T6" fmla="*/ 12700 w 8"/>
                  <a:gd name="T7" fmla="*/ 34925 h 22"/>
                  <a:gd name="T8" fmla="*/ 0 w 8"/>
                  <a:gd name="T9" fmla="*/ 34925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22">
                    <a:moveTo>
                      <a:pt x="0" y="22"/>
                    </a:moveTo>
                    <a:lnTo>
                      <a:pt x="1" y="0"/>
                    </a:lnTo>
                    <a:lnTo>
                      <a:pt x="8" y="0"/>
                    </a:lnTo>
                    <a:lnTo>
                      <a:pt x="8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9" name="Rectangle 81"/>
              <p:cNvSpPr>
                <a:spLocks noChangeArrowheads="1"/>
              </p:cNvSpPr>
              <p:nvPr/>
            </p:nvSpPr>
            <p:spPr bwMode="auto">
              <a:xfrm>
                <a:off x="10052094" y="3755158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40" name="Rectangle 82"/>
              <p:cNvSpPr>
                <a:spLocks noChangeArrowheads="1"/>
              </p:cNvSpPr>
              <p:nvPr/>
            </p:nvSpPr>
            <p:spPr bwMode="auto">
              <a:xfrm>
                <a:off x="10052094" y="3753570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41" name="Rectangle 83"/>
              <p:cNvSpPr>
                <a:spLocks noChangeArrowheads="1"/>
              </p:cNvSpPr>
              <p:nvPr/>
            </p:nvSpPr>
            <p:spPr bwMode="auto">
              <a:xfrm>
                <a:off x="10052094" y="3753570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42" name="Rectangle 84"/>
              <p:cNvSpPr>
                <a:spLocks noChangeArrowheads="1"/>
              </p:cNvSpPr>
              <p:nvPr/>
            </p:nvSpPr>
            <p:spPr bwMode="auto">
              <a:xfrm>
                <a:off x="10052094" y="3751983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43" name="Rectangle 85"/>
              <p:cNvSpPr>
                <a:spLocks noChangeArrowheads="1"/>
              </p:cNvSpPr>
              <p:nvPr/>
            </p:nvSpPr>
            <p:spPr bwMode="auto">
              <a:xfrm>
                <a:off x="10052094" y="3748808"/>
                <a:ext cx="12700" cy="31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44" name="Rectangle 86"/>
              <p:cNvSpPr>
                <a:spLocks noChangeArrowheads="1"/>
              </p:cNvSpPr>
              <p:nvPr/>
            </p:nvSpPr>
            <p:spPr bwMode="auto">
              <a:xfrm>
                <a:off x="10052094" y="3748808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45" name="Rectangle 87"/>
              <p:cNvSpPr>
                <a:spLocks noChangeArrowheads="1"/>
              </p:cNvSpPr>
              <p:nvPr/>
            </p:nvSpPr>
            <p:spPr bwMode="auto">
              <a:xfrm>
                <a:off x="10052094" y="3747220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46" name="Freeform 88"/>
              <p:cNvSpPr>
                <a:spLocks noChangeArrowheads="1"/>
              </p:cNvSpPr>
              <p:nvPr/>
            </p:nvSpPr>
            <p:spPr bwMode="auto">
              <a:xfrm>
                <a:off x="10052094" y="3745633"/>
                <a:ext cx="12700" cy="1588"/>
              </a:xfrm>
              <a:custGeom>
                <a:avLst/>
                <a:gdLst>
                  <a:gd name="T0" fmla="*/ 12700 w 8"/>
                  <a:gd name="T1" fmla="*/ 0 h 1"/>
                  <a:gd name="T2" fmla="*/ 0 w 8"/>
                  <a:gd name="T3" fmla="*/ 1588 h 1"/>
                  <a:gd name="T4" fmla="*/ 0 w 8"/>
                  <a:gd name="T5" fmla="*/ 1588 h 1"/>
                  <a:gd name="T6" fmla="*/ 12700 w 8"/>
                  <a:gd name="T7" fmla="*/ 1588 h 1"/>
                  <a:gd name="T8" fmla="*/ 12700 w 8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1"/>
                    </a:lnTo>
                    <a:lnTo>
                      <a:pt x="8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7" name="Freeform 89"/>
              <p:cNvSpPr>
                <a:spLocks noChangeArrowheads="1"/>
              </p:cNvSpPr>
              <p:nvPr/>
            </p:nvSpPr>
            <p:spPr bwMode="auto">
              <a:xfrm>
                <a:off x="10052094" y="3745633"/>
                <a:ext cx="12700" cy="1588"/>
              </a:xfrm>
              <a:custGeom>
                <a:avLst/>
                <a:gdLst>
                  <a:gd name="T0" fmla="*/ 12700 w 8"/>
                  <a:gd name="T1" fmla="*/ 0 h 1"/>
                  <a:gd name="T2" fmla="*/ 0 w 8"/>
                  <a:gd name="T3" fmla="*/ 0 h 1"/>
                  <a:gd name="T4" fmla="*/ 0 w 8"/>
                  <a:gd name="T5" fmla="*/ 1588 h 1"/>
                  <a:gd name="T6" fmla="*/ 12700 w 8"/>
                  <a:gd name="T7" fmla="*/ 0 h 1"/>
                  <a:gd name="T8" fmla="*/ 12700 w 8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8" name="Rectangle 90"/>
              <p:cNvSpPr>
                <a:spLocks noChangeArrowheads="1"/>
              </p:cNvSpPr>
              <p:nvPr/>
            </p:nvSpPr>
            <p:spPr bwMode="auto">
              <a:xfrm>
                <a:off x="10052094" y="3744045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49" name="Rectangle 91"/>
              <p:cNvSpPr>
                <a:spLocks noChangeArrowheads="1"/>
              </p:cNvSpPr>
              <p:nvPr/>
            </p:nvSpPr>
            <p:spPr bwMode="auto">
              <a:xfrm>
                <a:off x="10052094" y="3744045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50" name="Rectangle 92"/>
              <p:cNvSpPr>
                <a:spLocks noChangeArrowheads="1"/>
              </p:cNvSpPr>
              <p:nvPr/>
            </p:nvSpPr>
            <p:spPr bwMode="auto">
              <a:xfrm>
                <a:off x="10052094" y="3742458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51" name="Rectangle 93"/>
              <p:cNvSpPr>
                <a:spLocks noChangeArrowheads="1"/>
              </p:cNvSpPr>
              <p:nvPr/>
            </p:nvSpPr>
            <p:spPr bwMode="auto">
              <a:xfrm>
                <a:off x="10052094" y="3740870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52" name="Rectangle 94"/>
              <p:cNvSpPr>
                <a:spLocks noChangeArrowheads="1"/>
              </p:cNvSpPr>
              <p:nvPr/>
            </p:nvSpPr>
            <p:spPr bwMode="auto">
              <a:xfrm>
                <a:off x="10052094" y="3740870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53" name="Rectangle 95"/>
              <p:cNvSpPr>
                <a:spLocks noChangeArrowheads="1"/>
              </p:cNvSpPr>
              <p:nvPr/>
            </p:nvSpPr>
            <p:spPr bwMode="auto">
              <a:xfrm>
                <a:off x="10052094" y="3737695"/>
                <a:ext cx="12700" cy="31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54" name="Rectangle 96"/>
              <p:cNvSpPr>
                <a:spLocks noChangeArrowheads="1"/>
              </p:cNvSpPr>
              <p:nvPr/>
            </p:nvSpPr>
            <p:spPr bwMode="auto">
              <a:xfrm>
                <a:off x="10052094" y="3736108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55" name="Rectangle 97"/>
              <p:cNvSpPr>
                <a:spLocks noChangeArrowheads="1"/>
              </p:cNvSpPr>
              <p:nvPr/>
            </p:nvSpPr>
            <p:spPr bwMode="auto">
              <a:xfrm>
                <a:off x="10052094" y="3736108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56" name="Rectangle 98"/>
              <p:cNvSpPr>
                <a:spLocks noChangeArrowheads="1"/>
              </p:cNvSpPr>
              <p:nvPr/>
            </p:nvSpPr>
            <p:spPr bwMode="auto">
              <a:xfrm>
                <a:off x="10052094" y="3734520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57" name="Freeform 99"/>
              <p:cNvSpPr>
                <a:spLocks noChangeArrowheads="1"/>
              </p:cNvSpPr>
              <p:nvPr/>
            </p:nvSpPr>
            <p:spPr bwMode="auto">
              <a:xfrm>
                <a:off x="10052094" y="3732933"/>
                <a:ext cx="12700" cy="1588"/>
              </a:xfrm>
              <a:custGeom>
                <a:avLst/>
                <a:gdLst>
                  <a:gd name="T0" fmla="*/ 12700 w 8"/>
                  <a:gd name="T1" fmla="*/ 0 h 1"/>
                  <a:gd name="T2" fmla="*/ 0 w 8"/>
                  <a:gd name="T3" fmla="*/ 1588 h 1"/>
                  <a:gd name="T4" fmla="*/ 0 w 8"/>
                  <a:gd name="T5" fmla="*/ 1588 h 1"/>
                  <a:gd name="T6" fmla="*/ 12700 w 8"/>
                  <a:gd name="T7" fmla="*/ 1588 h 1"/>
                  <a:gd name="T8" fmla="*/ 12700 w 8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1"/>
                    </a:lnTo>
                    <a:lnTo>
                      <a:pt x="8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8" name="Freeform 100"/>
              <p:cNvSpPr>
                <a:spLocks noChangeArrowheads="1"/>
              </p:cNvSpPr>
              <p:nvPr/>
            </p:nvSpPr>
            <p:spPr bwMode="auto">
              <a:xfrm>
                <a:off x="10052094" y="3732933"/>
                <a:ext cx="12700" cy="1588"/>
              </a:xfrm>
              <a:custGeom>
                <a:avLst/>
                <a:gdLst>
                  <a:gd name="T0" fmla="*/ 12700 w 8"/>
                  <a:gd name="T1" fmla="*/ 0 h 1"/>
                  <a:gd name="T2" fmla="*/ 0 w 8"/>
                  <a:gd name="T3" fmla="*/ 0 h 1"/>
                  <a:gd name="T4" fmla="*/ 0 w 8"/>
                  <a:gd name="T5" fmla="*/ 1588 h 1"/>
                  <a:gd name="T6" fmla="*/ 12700 w 8"/>
                  <a:gd name="T7" fmla="*/ 0 h 1"/>
                  <a:gd name="T8" fmla="*/ 12700 w 8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9" name="Rectangle 101"/>
              <p:cNvSpPr>
                <a:spLocks noChangeArrowheads="1"/>
              </p:cNvSpPr>
              <p:nvPr/>
            </p:nvSpPr>
            <p:spPr bwMode="auto">
              <a:xfrm>
                <a:off x="10052094" y="3731345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60" name="Rectangle 102"/>
              <p:cNvSpPr>
                <a:spLocks noChangeArrowheads="1"/>
              </p:cNvSpPr>
              <p:nvPr/>
            </p:nvSpPr>
            <p:spPr bwMode="auto">
              <a:xfrm>
                <a:off x="10052094" y="3731345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61" name="Rectangle 103"/>
              <p:cNvSpPr>
                <a:spLocks noChangeArrowheads="1"/>
              </p:cNvSpPr>
              <p:nvPr/>
            </p:nvSpPr>
            <p:spPr bwMode="auto">
              <a:xfrm>
                <a:off x="10052094" y="3728170"/>
                <a:ext cx="12700" cy="31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62" name="Rectangle 104"/>
              <p:cNvSpPr>
                <a:spLocks noChangeArrowheads="1"/>
              </p:cNvSpPr>
              <p:nvPr/>
            </p:nvSpPr>
            <p:spPr bwMode="auto">
              <a:xfrm>
                <a:off x="10052094" y="3726583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63" name="Rectangle 105"/>
              <p:cNvSpPr>
                <a:spLocks noChangeArrowheads="1"/>
              </p:cNvSpPr>
              <p:nvPr/>
            </p:nvSpPr>
            <p:spPr bwMode="auto">
              <a:xfrm>
                <a:off x="10052094" y="3726583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64" name="Rectangle 106"/>
              <p:cNvSpPr>
                <a:spLocks noChangeArrowheads="1"/>
              </p:cNvSpPr>
              <p:nvPr/>
            </p:nvSpPr>
            <p:spPr bwMode="auto">
              <a:xfrm>
                <a:off x="10052094" y="3724995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65" name="Rectangle 107"/>
              <p:cNvSpPr>
                <a:spLocks noChangeArrowheads="1"/>
              </p:cNvSpPr>
              <p:nvPr/>
            </p:nvSpPr>
            <p:spPr bwMode="auto">
              <a:xfrm>
                <a:off x="10052094" y="3723408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66" name="Rectangle 108"/>
              <p:cNvSpPr>
                <a:spLocks noChangeArrowheads="1"/>
              </p:cNvSpPr>
              <p:nvPr/>
            </p:nvSpPr>
            <p:spPr bwMode="auto">
              <a:xfrm>
                <a:off x="10052094" y="3723408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67" name="Rectangle 109"/>
              <p:cNvSpPr>
                <a:spLocks noChangeArrowheads="1"/>
              </p:cNvSpPr>
              <p:nvPr/>
            </p:nvSpPr>
            <p:spPr bwMode="auto">
              <a:xfrm>
                <a:off x="10052094" y="3721820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68" name="Freeform 110"/>
              <p:cNvSpPr>
                <a:spLocks noChangeArrowheads="1"/>
              </p:cNvSpPr>
              <p:nvPr/>
            </p:nvSpPr>
            <p:spPr bwMode="auto">
              <a:xfrm>
                <a:off x="10052094" y="3720233"/>
                <a:ext cx="12700" cy="1588"/>
              </a:xfrm>
              <a:custGeom>
                <a:avLst/>
                <a:gdLst>
                  <a:gd name="T0" fmla="*/ 4763 w 8"/>
                  <a:gd name="T1" fmla="*/ 0 h 1"/>
                  <a:gd name="T2" fmla="*/ 0 w 8"/>
                  <a:gd name="T3" fmla="*/ 1588 h 1"/>
                  <a:gd name="T4" fmla="*/ 0 w 8"/>
                  <a:gd name="T5" fmla="*/ 1588 h 1"/>
                  <a:gd name="T6" fmla="*/ 12700 w 8"/>
                  <a:gd name="T7" fmla="*/ 1588 h 1"/>
                  <a:gd name="T8" fmla="*/ 12700 w 8"/>
                  <a:gd name="T9" fmla="*/ 0 h 1"/>
                  <a:gd name="T10" fmla="*/ 4763 w 8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">
                    <a:moveTo>
                      <a:pt x="3" y="0"/>
                    </a:moveTo>
                    <a:lnTo>
                      <a:pt x="0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69" name="Freeform 111"/>
              <p:cNvSpPr>
                <a:spLocks noChangeArrowheads="1"/>
              </p:cNvSpPr>
              <p:nvPr/>
            </p:nvSpPr>
            <p:spPr bwMode="auto">
              <a:xfrm>
                <a:off x="10052094" y="3720233"/>
                <a:ext cx="4763" cy="1588"/>
              </a:xfrm>
              <a:custGeom>
                <a:avLst/>
                <a:gdLst>
                  <a:gd name="T0" fmla="*/ 0 w 3"/>
                  <a:gd name="T1" fmla="*/ 1588 h 1"/>
                  <a:gd name="T2" fmla="*/ 4763 w 3"/>
                  <a:gd name="T3" fmla="*/ 0 h 1"/>
                  <a:gd name="T4" fmla="*/ 0 w 3"/>
                  <a:gd name="T5" fmla="*/ 0 h 1"/>
                  <a:gd name="T6" fmla="*/ 0 w 3"/>
                  <a:gd name="T7" fmla="*/ 1588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70" name="Rectangle 112"/>
              <p:cNvSpPr>
                <a:spLocks noChangeArrowheads="1"/>
              </p:cNvSpPr>
              <p:nvPr/>
            </p:nvSpPr>
            <p:spPr bwMode="auto">
              <a:xfrm>
                <a:off x="10031456" y="3720233"/>
                <a:ext cx="4763" cy="17463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71" name="Rectangle 113"/>
              <p:cNvSpPr>
                <a:spLocks noChangeArrowheads="1"/>
              </p:cNvSpPr>
              <p:nvPr/>
            </p:nvSpPr>
            <p:spPr bwMode="auto">
              <a:xfrm>
                <a:off x="10031456" y="3737695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72" name="Rectangle 114"/>
              <p:cNvSpPr>
                <a:spLocks noChangeArrowheads="1"/>
              </p:cNvSpPr>
              <p:nvPr/>
            </p:nvSpPr>
            <p:spPr bwMode="auto">
              <a:xfrm>
                <a:off x="10031456" y="3736108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73" name="Rectangle 115"/>
              <p:cNvSpPr>
                <a:spLocks noChangeArrowheads="1"/>
              </p:cNvSpPr>
              <p:nvPr/>
            </p:nvSpPr>
            <p:spPr bwMode="auto">
              <a:xfrm>
                <a:off x="10031456" y="3736108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74" name="Rectangle 116"/>
              <p:cNvSpPr>
                <a:spLocks noChangeArrowheads="1"/>
              </p:cNvSpPr>
              <p:nvPr/>
            </p:nvSpPr>
            <p:spPr bwMode="auto">
              <a:xfrm>
                <a:off x="10031456" y="3734520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75" name="Freeform 117"/>
              <p:cNvSpPr>
                <a:spLocks noChangeArrowheads="1"/>
              </p:cNvSpPr>
              <p:nvPr/>
            </p:nvSpPr>
            <p:spPr bwMode="auto">
              <a:xfrm>
                <a:off x="10031456" y="3732933"/>
                <a:ext cx="4763" cy="1588"/>
              </a:xfrm>
              <a:custGeom>
                <a:avLst/>
                <a:gdLst>
                  <a:gd name="T0" fmla="*/ 4763 w 3"/>
                  <a:gd name="T1" fmla="*/ 0 h 1"/>
                  <a:gd name="T2" fmla="*/ 0 w 3"/>
                  <a:gd name="T3" fmla="*/ 1588 h 1"/>
                  <a:gd name="T4" fmla="*/ 0 w 3"/>
                  <a:gd name="T5" fmla="*/ 1588 h 1"/>
                  <a:gd name="T6" fmla="*/ 4763 w 3"/>
                  <a:gd name="T7" fmla="*/ 1588 h 1"/>
                  <a:gd name="T8" fmla="*/ 4763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76" name="Freeform 118"/>
              <p:cNvSpPr>
                <a:spLocks noChangeArrowheads="1"/>
              </p:cNvSpPr>
              <p:nvPr/>
            </p:nvSpPr>
            <p:spPr bwMode="auto">
              <a:xfrm>
                <a:off x="10031456" y="3732933"/>
                <a:ext cx="4763" cy="1588"/>
              </a:xfrm>
              <a:custGeom>
                <a:avLst/>
                <a:gdLst>
                  <a:gd name="T0" fmla="*/ 4763 w 3"/>
                  <a:gd name="T1" fmla="*/ 0 h 1"/>
                  <a:gd name="T2" fmla="*/ 0 w 3"/>
                  <a:gd name="T3" fmla="*/ 0 h 1"/>
                  <a:gd name="T4" fmla="*/ 0 w 3"/>
                  <a:gd name="T5" fmla="*/ 1588 h 1"/>
                  <a:gd name="T6" fmla="*/ 4763 w 3"/>
                  <a:gd name="T7" fmla="*/ 0 h 1"/>
                  <a:gd name="T8" fmla="*/ 4763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77" name="Rectangle 119"/>
              <p:cNvSpPr>
                <a:spLocks noChangeArrowheads="1"/>
              </p:cNvSpPr>
              <p:nvPr/>
            </p:nvSpPr>
            <p:spPr bwMode="auto">
              <a:xfrm>
                <a:off x="10031456" y="3731345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78" name="Rectangle 120"/>
              <p:cNvSpPr>
                <a:spLocks noChangeArrowheads="1"/>
              </p:cNvSpPr>
              <p:nvPr/>
            </p:nvSpPr>
            <p:spPr bwMode="auto">
              <a:xfrm>
                <a:off x="10031456" y="3731345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79" name="Rectangle 121"/>
              <p:cNvSpPr>
                <a:spLocks noChangeArrowheads="1"/>
              </p:cNvSpPr>
              <p:nvPr/>
            </p:nvSpPr>
            <p:spPr bwMode="auto">
              <a:xfrm>
                <a:off x="10031456" y="3728170"/>
                <a:ext cx="4763" cy="31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80" name="Rectangle 122"/>
              <p:cNvSpPr>
                <a:spLocks noChangeArrowheads="1"/>
              </p:cNvSpPr>
              <p:nvPr/>
            </p:nvSpPr>
            <p:spPr bwMode="auto">
              <a:xfrm>
                <a:off x="10031456" y="3726583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81" name="Rectangle 123"/>
              <p:cNvSpPr>
                <a:spLocks noChangeArrowheads="1"/>
              </p:cNvSpPr>
              <p:nvPr/>
            </p:nvSpPr>
            <p:spPr bwMode="auto">
              <a:xfrm>
                <a:off x="10031456" y="3726583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82" name="Rectangle 124"/>
              <p:cNvSpPr>
                <a:spLocks noChangeArrowheads="1"/>
              </p:cNvSpPr>
              <p:nvPr/>
            </p:nvSpPr>
            <p:spPr bwMode="auto">
              <a:xfrm>
                <a:off x="10031456" y="3724995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83" name="Rectangle 125"/>
              <p:cNvSpPr>
                <a:spLocks noChangeArrowheads="1"/>
              </p:cNvSpPr>
              <p:nvPr/>
            </p:nvSpPr>
            <p:spPr bwMode="auto">
              <a:xfrm>
                <a:off x="10031456" y="3723408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84" name="Rectangle 126"/>
              <p:cNvSpPr>
                <a:spLocks noChangeArrowheads="1"/>
              </p:cNvSpPr>
              <p:nvPr/>
            </p:nvSpPr>
            <p:spPr bwMode="auto">
              <a:xfrm>
                <a:off x="10031456" y="3723408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85" name="Rectangle 127"/>
              <p:cNvSpPr>
                <a:spLocks noChangeArrowheads="1"/>
              </p:cNvSpPr>
              <p:nvPr/>
            </p:nvSpPr>
            <p:spPr bwMode="auto">
              <a:xfrm>
                <a:off x="10031456" y="3721820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86" name="Freeform 128"/>
              <p:cNvSpPr>
                <a:spLocks noChangeArrowheads="1"/>
              </p:cNvSpPr>
              <p:nvPr/>
            </p:nvSpPr>
            <p:spPr bwMode="auto">
              <a:xfrm>
                <a:off x="10031456" y="3720233"/>
                <a:ext cx="4763" cy="1588"/>
              </a:xfrm>
              <a:custGeom>
                <a:avLst/>
                <a:gdLst>
                  <a:gd name="T0" fmla="*/ 4763 w 3"/>
                  <a:gd name="T1" fmla="*/ 0 h 1"/>
                  <a:gd name="T2" fmla="*/ 0 w 3"/>
                  <a:gd name="T3" fmla="*/ 1588 h 1"/>
                  <a:gd name="T4" fmla="*/ 0 w 3"/>
                  <a:gd name="T5" fmla="*/ 1588 h 1"/>
                  <a:gd name="T6" fmla="*/ 4763 w 3"/>
                  <a:gd name="T7" fmla="*/ 1588 h 1"/>
                  <a:gd name="T8" fmla="*/ 4763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87" name="Freeform 129"/>
              <p:cNvSpPr>
                <a:spLocks noChangeArrowheads="1"/>
              </p:cNvSpPr>
              <p:nvPr/>
            </p:nvSpPr>
            <p:spPr bwMode="auto">
              <a:xfrm>
                <a:off x="10031456" y="3720233"/>
                <a:ext cx="4763" cy="1588"/>
              </a:xfrm>
              <a:custGeom>
                <a:avLst/>
                <a:gdLst>
                  <a:gd name="T0" fmla="*/ 0 w 3"/>
                  <a:gd name="T1" fmla="*/ 1588 h 1"/>
                  <a:gd name="T2" fmla="*/ 4763 w 3"/>
                  <a:gd name="T3" fmla="*/ 0 h 1"/>
                  <a:gd name="T4" fmla="*/ 4763 w 3"/>
                  <a:gd name="T5" fmla="*/ 0 h 1"/>
                  <a:gd name="T6" fmla="*/ 0 w 3"/>
                  <a:gd name="T7" fmla="*/ 0 h 1"/>
                  <a:gd name="T8" fmla="*/ 0 w 3"/>
                  <a:gd name="T9" fmla="*/ 1588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88" name="Rectangle 130"/>
              <p:cNvSpPr>
                <a:spLocks noChangeArrowheads="1"/>
              </p:cNvSpPr>
              <p:nvPr/>
            </p:nvSpPr>
            <p:spPr bwMode="auto">
              <a:xfrm>
                <a:off x="10042569" y="3720233"/>
                <a:ext cx="4763" cy="17463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89" name="Rectangle 131"/>
              <p:cNvSpPr>
                <a:spLocks noChangeArrowheads="1"/>
              </p:cNvSpPr>
              <p:nvPr/>
            </p:nvSpPr>
            <p:spPr bwMode="auto">
              <a:xfrm>
                <a:off x="10042569" y="3737695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90" name="Rectangle 132"/>
              <p:cNvSpPr>
                <a:spLocks noChangeArrowheads="1"/>
              </p:cNvSpPr>
              <p:nvPr/>
            </p:nvSpPr>
            <p:spPr bwMode="auto">
              <a:xfrm>
                <a:off x="10042569" y="3736108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91" name="Rectangle 133"/>
              <p:cNvSpPr>
                <a:spLocks noChangeArrowheads="1"/>
              </p:cNvSpPr>
              <p:nvPr/>
            </p:nvSpPr>
            <p:spPr bwMode="auto">
              <a:xfrm>
                <a:off x="10042569" y="3736108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92" name="Rectangle 134"/>
              <p:cNvSpPr>
                <a:spLocks noChangeArrowheads="1"/>
              </p:cNvSpPr>
              <p:nvPr/>
            </p:nvSpPr>
            <p:spPr bwMode="auto">
              <a:xfrm>
                <a:off x="10042569" y="3734520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93" name="Freeform 135"/>
              <p:cNvSpPr>
                <a:spLocks noChangeArrowheads="1"/>
              </p:cNvSpPr>
              <p:nvPr/>
            </p:nvSpPr>
            <p:spPr bwMode="auto">
              <a:xfrm>
                <a:off x="10042569" y="3732933"/>
                <a:ext cx="4763" cy="1588"/>
              </a:xfrm>
              <a:custGeom>
                <a:avLst/>
                <a:gdLst>
                  <a:gd name="T0" fmla="*/ 4763 w 3"/>
                  <a:gd name="T1" fmla="*/ 0 h 1"/>
                  <a:gd name="T2" fmla="*/ 0 w 3"/>
                  <a:gd name="T3" fmla="*/ 1588 h 1"/>
                  <a:gd name="T4" fmla="*/ 0 w 3"/>
                  <a:gd name="T5" fmla="*/ 1588 h 1"/>
                  <a:gd name="T6" fmla="*/ 4763 w 3"/>
                  <a:gd name="T7" fmla="*/ 1588 h 1"/>
                  <a:gd name="T8" fmla="*/ 4763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94" name="Freeform 136"/>
              <p:cNvSpPr>
                <a:spLocks noChangeArrowheads="1"/>
              </p:cNvSpPr>
              <p:nvPr/>
            </p:nvSpPr>
            <p:spPr bwMode="auto">
              <a:xfrm>
                <a:off x="10042569" y="3732933"/>
                <a:ext cx="4763" cy="1588"/>
              </a:xfrm>
              <a:custGeom>
                <a:avLst/>
                <a:gdLst>
                  <a:gd name="T0" fmla="*/ 4763 w 3"/>
                  <a:gd name="T1" fmla="*/ 0 h 1"/>
                  <a:gd name="T2" fmla="*/ 0 w 3"/>
                  <a:gd name="T3" fmla="*/ 0 h 1"/>
                  <a:gd name="T4" fmla="*/ 0 w 3"/>
                  <a:gd name="T5" fmla="*/ 1588 h 1"/>
                  <a:gd name="T6" fmla="*/ 4763 w 3"/>
                  <a:gd name="T7" fmla="*/ 0 h 1"/>
                  <a:gd name="T8" fmla="*/ 4763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95" name="Rectangle 137"/>
              <p:cNvSpPr>
                <a:spLocks noChangeArrowheads="1"/>
              </p:cNvSpPr>
              <p:nvPr/>
            </p:nvSpPr>
            <p:spPr bwMode="auto">
              <a:xfrm>
                <a:off x="10042569" y="3731345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96" name="Rectangle 138"/>
              <p:cNvSpPr>
                <a:spLocks noChangeArrowheads="1"/>
              </p:cNvSpPr>
              <p:nvPr/>
            </p:nvSpPr>
            <p:spPr bwMode="auto">
              <a:xfrm>
                <a:off x="10042569" y="3731345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97" name="Rectangle 139"/>
              <p:cNvSpPr>
                <a:spLocks noChangeArrowheads="1"/>
              </p:cNvSpPr>
              <p:nvPr/>
            </p:nvSpPr>
            <p:spPr bwMode="auto">
              <a:xfrm>
                <a:off x="10042569" y="3728170"/>
                <a:ext cx="4763" cy="31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98" name="Rectangle 140"/>
              <p:cNvSpPr>
                <a:spLocks noChangeArrowheads="1"/>
              </p:cNvSpPr>
              <p:nvPr/>
            </p:nvSpPr>
            <p:spPr bwMode="auto">
              <a:xfrm>
                <a:off x="10042569" y="3726583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99" name="Rectangle 141"/>
              <p:cNvSpPr>
                <a:spLocks noChangeArrowheads="1"/>
              </p:cNvSpPr>
              <p:nvPr/>
            </p:nvSpPr>
            <p:spPr bwMode="auto">
              <a:xfrm>
                <a:off x="10042569" y="3726583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00" name="Rectangle 142"/>
              <p:cNvSpPr>
                <a:spLocks noChangeArrowheads="1"/>
              </p:cNvSpPr>
              <p:nvPr/>
            </p:nvSpPr>
            <p:spPr bwMode="auto">
              <a:xfrm>
                <a:off x="10042569" y="3724995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01" name="Rectangle 143"/>
              <p:cNvSpPr>
                <a:spLocks noChangeArrowheads="1"/>
              </p:cNvSpPr>
              <p:nvPr/>
            </p:nvSpPr>
            <p:spPr bwMode="auto">
              <a:xfrm>
                <a:off x="10042569" y="3723408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02" name="Rectangle 144"/>
              <p:cNvSpPr>
                <a:spLocks noChangeArrowheads="1"/>
              </p:cNvSpPr>
              <p:nvPr/>
            </p:nvSpPr>
            <p:spPr bwMode="auto">
              <a:xfrm>
                <a:off x="10042569" y="3723408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03" name="Rectangle 145"/>
              <p:cNvSpPr>
                <a:spLocks noChangeArrowheads="1"/>
              </p:cNvSpPr>
              <p:nvPr/>
            </p:nvSpPr>
            <p:spPr bwMode="auto">
              <a:xfrm>
                <a:off x="10042569" y="3721820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04" name="Freeform 146"/>
              <p:cNvSpPr>
                <a:spLocks noChangeArrowheads="1"/>
              </p:cNvSpPr>
              <p:nvPr/>
            </p:nvSpPr>
            <p:spPr bwMode="auto">
              <a:xfrm>
                <a:off x="10042569" y="3720233"/>
                <a:ext cx="4763" cy="1588"/>
              </a:xfrm>
              <a:custGeom>
                <a:avLst/>
                <a:gdLst>
                  <a:gd name="T0" fmla="*/ 4763 w 3"/>
                  <a:gd name="T1" fmla="*/ 0 h 1"/>
                  <a:gd name="T2" fmla="*/ 0 w 3"/>
                  <a:gd name="T3" fmla="*/ 1588 h 1"/>
                  <a:gd name="T4" fmla="*/ 0 w 3"/>
                  <a:gd name="T5" fmla="*/ 1588 h 1"/>
                  <a:gd name="T6" fmla="*/ 4763 w 3"/>
                  <a:gd name="T7" fmla="*/ 1588 h 1"/>
                  <a:gd name="T8" fmla="*/ 4763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05" name="Freeform 147"/>
              <p:cNvSpPr>
                <a:spLocks noChangeArrowheads="1"/>
              </p:cNvSpPr>
              <p:nvPr/>
            </p:nvSpPr>
            <p:spPr bwMode="auto">
              <a:xfrm>
                <a:off x="10042569" y="3720233"/>
                <a:ext cx="4763" cy="1588"/>
              </a:xfrm>
              <a:custGeom>
                <a:avLst/>
                <a:gdLst>
                  <a:gd name="T0" fmla="*/ 0 w 3"/>
                  <a:gd name="T1" fmla="*/ 1588 h 1"/>
                  <a:gd name="T2" fmla="*/ 4763 w 3"/>
                  <a:gd name="T3" fmla="*/ 0 h 1"/>
                  <a:gd name="T4" fmla="*/ 4763 w 3"/>
                  <a:gd name="T5" fmla="*/ 0 h 1"/>
                  <a:gd name="T6" fmla="*/ 0 w 3"/>
                  <a:gd name="T7" fmla="*/ 0 h 1"/>
                  <a:gd name="T8" fmla="*/ 0 w 3"/>
                  <a:gd name="T9" fmla="*/ 1588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06" name="Rectangle 148"/>
              <p:cNvSpPr>
                <a:spLocks noChangeArrowheads="1"/>
              </p:cNvSpPr>
              <p:nvPr/>
            </p:nvSpPr>
            <p:spPr bwMode="auto">
              <a:xfrm>
                <a:off x="9998119" y="3720233"/>
                <a:ext cx="3175" cy="23813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07" name="Rectangle 149"/>
              <p:cNvSpPr>
                <a:spLocks noChangeArrowheads="1"/>
              </p:cNvSpPr>
              <p:nvPr/>
            </p:nvSpPr>
            <p:spPr bwMode="auto">
              <a:xfrm>
                <a:off x="9998119" y="3744045"/>
                <a:ext cx="3175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08" name="Rectangle 150"/>
              <p:cNvSpPr>
                <a:spLocks noChangeArrowheads="1"/>
              </p:cNvSpPr>
              <p:nvPr/>
            </p:nvSpPr>
            <p:spPr bwMode="auto">
              <a:xfrm>
                <a:off x="9998119" y="3742458"/>
                <a:ext cx="3175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09" name="Rectangle 151"/>
              <p:cNvSpPr>
                <a:spLocks noChangeArrowheads="1"/>
              </p:cNvSpPr>
              <p:nvPr/>
            </p:nvSpPr>
            <p:spPr bwMode="auto">
              <a:xfrm>
                <a:off x="9998119" y="3740870"/>
                <a:ext cx="3175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10" name="Rectangle 152"/>
              <p:cNvSpPr>
                <a:spLocks noChangeArrowheads="1"/>
              </p:cNvSpPr>
              <p:nvPr/>
            </p:nvSpPr>
            <p:spPr bwMode="auto">
              <a:xfrm>
                <a:off x="9998119" y="3740870"/>
                <a:ext cx="3175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11" name="Rectangle 153"/>
              <p:cNvSpPr>
                <a:spLocks noChangeArrowheads="1"/>
              </p:cNvSpPr>
              <p:nvPr/>
            </p:nvSpPr>
            <p:spPr bwMode="auto">
              <a:xfrm>
                <a:off x="9998119" y="3737695"/>
                <a:ext cx="3175" cy="31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12" name="Rectangle 154"/>
              <p:cNvSpPr>
                <a:spLocks noChangeArrowheads="1"/>
              </p:cNvSpPr>
              <p:nvPr/>
            </p:nvSpPr>
            <p:spPr bwMode="auto">
              <a:xfrm>
                <a:off x="9998119" y="3736108"/>
                <a:ext cx="3175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13" name="Rectangle 155"/>
              <p:cNvSpPr>
                <a:spLocks noChangeArrowheads="1"/>
              </p:cNvSpPr>
              <p:nvPr/>
            </p:nvSpPr>
            <p:spPr bwMode="auto">
              <a:xfrm>
                <a:off x="9998119" y="3736108"/>
                <a:ext cx="3175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14" name="Rectangle 156"/>
              <p:cNvSpPr>
                <a:spLocks noChangeArrowheads="1"/>
              </p:cNvSpPr>
              <p:nvPr/>
            </p:nvSpPr>
            <p:spPr bwMode="auto">
              <a:xfrm>
                <a:off x="9998119" y="3734520"/>
                <a:ext cx="3175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15" name="Freeform 157"/>
              <p:cNvSpPr>
                <a:spLocks noChangeArrowheads="1"/>
              </p:cNvSpPr>
              <p:nvPr/>
            </p:nvSpPr>
            <p:spPr bwMode="auto">
              <a:xfrm>
                <a:off x="9998119" y="3732933"/>
                <a:ext cx="3175" cy="1588"/>
              </a:xfrm>
              <a:custGeom>
                <a:avLst/>
                <a:gdLst>
                  <a:gd name="T0" fmla="*/ 3175 w 2"/>
                  <a:gd name="T1" fmla="*/ 0 h 1"/>
                  <a:gd name="T2" fmla="*/ 0 w 2"/>
                  <a:gd name="T3" fmla="*/ 1588 h 1"/>
                  <a:gd name="T4" fmla="*/ 0 w 2"/>
                  <a:gd name="T5" fmla="*/ 1588 h 1"/>
                  <a:gd name="T6" fmla="*/ 3175 w 2"/>
                  <a:gd name="T7" fmla="*/ 1588 h 1"/>
                  <a:gd name="T8" fmla="*/ 3175 w 2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16" name="Freeform 158"/>
              <p:cNvSpPr>
                <a:spLocks noChangeArrowheads="1"/>
              </p:cNvSpPr>
              <p:nvPr/>
            </p:nvSpPr>
            <p:spPr bwMode="auto">
              <a:xfrm>
                <a:off x="9998119" y="3732933"/>
                <a:ext cx="3175" cy="1588"/>
              </a:xfrm>
              <a:custGeom>
                <a:avLst/>
                <a:gdLst>
                  <a:gd name="T0" fmla="*/ 3175 w 2"/>
                  <a:gd name="T1" fmla="*/ 0 h 1"/>
                  <a:gd name="T2" fmla="*/ 0 w 2"/>
                  <a:gd name="T3" fmla="*/ 0 h 1"/>
                  <a:gd name="T4" fmla="*/ 0 w 2"/>
                  <a:gd name="T5" fmla="*/ 1588 h 1"/>
                  <a:gd name="T6" fmla="*/ 3175 w 2"/>
                  <a:gd name="T7" fmla="*/ 0 h 1"/>
                  <a:gd name="T8" fmla="*/ 3175 w 2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17" name="Rectangle 159"/>
              <p:cNvSpPr>
                <a:spLocks noChangeArrowheads="1"/>
              </p:cNvSpPr>
              <p:nvPr/>
            </p:nvSpPr>
            <p:spPr bwMode="auto">
              <a:xfrm>
                <a:off x="9998119" y="3731345"/>
                <a:ext cx="3175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18" name="Rectangle 160"/>
              <p:cNvSpPr>
                <a:spLocks noChangeArrowheads="1"/>
              </p:cNvSpPr>
              <p:nvPr/>
            </p:nvSpPr>
            <p:spPr bwMode="auto">
              <a:xfrm>
                <a:off x="9998119" y="3731345"/>
                <a:ext cx="3175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19" name="Rectangle 161"/>
              <p:cNvSpPr>
                <a:spLocks noChangeArrowheads="1"/>
              </p:cNvSpPr>
              <p:nvPr/>
            </p:nvSpPr>
            <p:spPr bwMode="auto">
              <a:xfrm>
                <a:off x="9998119" y="3728170"/>
                <a:ext cx="3175" cy="31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20" name="Rectangle 162"/>
              <p:cNvSpPr>
                <a:spLocks noChangeArrowheads="1"/>
              </p:cNvSpPr>
              <p:nvPr/>
            </p:nvSpPr>
            <p:spPr bwMode="auto">
              <a:xfrm>
                <a:off x="9998119" y="3726583"/>
                <a:ext cx="3175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21" name="Rectangle 163"/>
              <p:cNvSpPr>
                <a:spLocks noChangeArrowheads="1"/>
              </p:cNvSpPr>
              <p:nvPr/>
            </p:nvSpPr>
            <p:spPr bwMode="auto">
              <a:xfrm>
                <a:off x="9998119" y="3726583"/>
                <a:ext cx="3175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22" name="Rectangle 164"/>
              <p:cNvSpPr>
                <a:spLocks noChangeArrowheads="1"/>
              </p:cNvSpPr>
              <p:nvPr/>
            </p:nvSpPr>
            <p:spPr bwMode="auto">
              <a:xfrm>
                <a:off x="9998119" y="3724995"/>
                <a:ext cx="3175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23" name="Rectangle 165"/>
              <p:cNvSpPr>
                <a:spLocks noChangeArrowheads="1"/>
              </p:cNvSpPr>
              <p:nvPr/>
            </p:nvSpPr>
            <p:spPr bwMode="auto">
              <a:xfrm>
                <a:off x="9998119" y="3723408"/>
                <a:ext cx="3175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24" name="Rectangle 166"/>
              <p:cNvSpPr>
                <a:spLocks noChangeArrowheads="1"/>
              </p:cNvSpPr>
              <p:nvPr/>
            </p:nvSpPr>
            <p:spPr bwMode="auto">
              <a:xfrm>
                <a:off x="9998119" y="3723408"/>
                <a:ext cx="3175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25" name="Rectangle 167"/>
              <p:cNvSpPr>
                <a:spLocks noChangeArrowheads="1"/>
              </p:cNvSpPr>
              <p:nvPr/>
            </p:nvSpPr>
            <p:spPr bwMode="auto">
              <a:xfrm>
                <a:off x="9998119" y="3721820"/>
                <a:ext cx="3175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26" name="Freeform 168"/>
              <p:cNvSpPr>
                <a:spLocks noChangeArrowheads="1"/>
              </p:cNvSpPr>
              <p:nvPr/>
            </p:nvSpPr>
            <p:spPr bwMode="auto">
              <a:xfrm>
                <a:off x="9998119" y="3720233"/>
                <a:ext cx="3175" cy="1588"/>
              </a:xfrm>
              <a:custGeom>
                <a:avLst/>
                <a:gdLst>
                  <a:gd name="T0" fmla="*/ 3175 w 2"/>
                  <a:gd name="T1" fmla="*/ 0 h 1"/>
                  <a:gd name="T2" fmla="*/ 0 w 2"/>
                  <a:gd name="T3" fmla="*/ 1588 h 1"/>
                  <a:gd name="T4" fmla="*/ 0 w 2"/>
                  <a:gd name="T5" fmla="*/ 1588 h 1"/>
                  <a:gd name="T6" fmla="*/ 3175 w 2"/>
                  <a:gd name="T7" fmla="*/ 1588 h 1"/>
                  <a:gd name="T8" fmla="*/ 3175 w 2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27" name="Freeform 169"/>
              <p:cNvSpPr>
                <a:spLocks noChangeArrowheads="1"/>
              </p:cNvSpPr>
              <p:nvPr/>
            </p:nvSpPr>
            <p:spPr bwMode="auto">
              <a:xfrm>
                <a:off x="9998119" y="3720233"/>
                <a:ext cx="3175" cy="1588"/>
              </a:xfrm>
              <a:custGeom>
                <a:avLst/>
                <a:gdLst>
                  <a:gd name="T0" fmla="*/ 0 w 2"/>
                  <a:gd name="T1" fmla="*/ 1588 h 1"/>
                  <a:gd name="T2" fmla="*/ 3175 w 2"/>
                  <a:gd name="T3" fmla="*/ 0 h 1"/>
                  <a:gd name="T4" fmla="*/ 3175 w 2"/>
                  <a:gd name="T5" fmla="*/ 0 h 1"/>
                  <a:gd name="T6" fmla="*/ 0 w 2"/>
                  <a:gd name="T7" fmla="*/ 0 h 1"/>
                  <a:gd name="T8" fmla="*/ 0 w 2"/>
                  <a:gd name="T9" fmla="*/ 1588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28" name="Rectangle 170"/>
              <p:cNvSpPr>
                <a:spLocks noChangeArrowheads="1"/>
              </p:cNvSpPr>
              <p:nvPr/>
            </p:nvSpPr>
            <p:spPr bwMode="auto">
              <a:xfrm>
                <a:off x="10010819" y="3720233"/>
                <a:ext cx="4763" cy="17463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29" name="Rectangle 171"/>
              <p:cNvSpPr>
                <a:spLocks noChangeArrowheads="1"/>
              </p:cNvSpPr>
              <p:nvPr/>
            </p:nvSpPr>
            <p:spPr bwMode="auto">
              <a:xfrm>
                <a:off x="10010819" y="3737695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30" name="Rectangle 172"/>
              <p:cNvSpPr>
                <a:spLocks noChangeArrowheads="1"/>
              </p:cNvSpPr>
              <p:nvPr/>
            </p:nvSpPr>
            <p:spPr bwMode="auto">
              <a:xfrm>
                <a:off x="10010819" y="3736108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31" name="Rectangle 173"/>
              <p:cNvSpPr>
                <a:spLocks noChangeArrowheads="1"/>
              </p:cNvSpPr>
              <p:nvPr/>
            </p:nvSpPr>
            <p:spPr bwMode="auto">
              <a:xfrm>
                <a:off x="10010819" y="3736108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32" name="Rectangle 174"/>
              <p:cNvSpPr>
                <a:spLocks noChangeArrowheads="1"/>
              </p:cNvSpPr>
              <p:nvPr/>
            </p:nvSpPr>
            <p:spPr bwMode="auto">
              <a:xfrm>
                <a:off x="10010819" y="3734520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33" name="Freeform 175"/>
              <p:cNvSpPr>
                <a:spLocks noChangeArrowheads="1"/>
              </p:cNvSpPr>
              <p:nvPr/>
            </p:nvSpPr>
            <p:spPr bwMode="auto">
              <a:xfrm>
                <a:off x="10010819" y="3732933"/>
                <a:ext cx="4763" cy="1588"/>
              </a:xfrm>
              <a:custGeom>
                <a:avLst/>
                <a:gdLst>
                  <a:gd name="T0" fmla="*/ 4763 w 3"/>
                  <a:gd name="T1" fmla="*/ 0 h 1"/>
                  <a:gd name="T2" fmla="*/ 0 w 3"/>
                  <a:gd name="T3" fmla="*/ 1588 h 1"/>
                  <a:gd name="T4" fmla="*/ 0 w 3"/>
                  <a:gd name="T5" fmla="*/ 1588 h 1"/>
                  <a:gd name="T6" fmla="*/ 4763 w 3"/>
                  <a:gd name="T7" fmla="*/ 1588 h 1"/>
                  <a:gd name="T8" fmla="*/ 4763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34" name="Freeform 176"/>
              <p:cNvSpPr>
                <a:spLocks noChangeArrowheads="1"/>
              </p:cNvSpPr>
              <p:nvPr/>
            </p:nvSpPr>
            <p:spPr bwMode="auto">
              <a:xfrm>
                <a:off x="10010819" y="3732933"/>
                <a:ext cx="4763" cy="1588"/>
              </a:xfrm>
              <a:custGeom>
                <a:avLst/>
                <a:gdLst>
                  <a:gd name="T0" fmla="*/ 4763 w 3"/>
                  <a:gd name="T1" fmla="*/ 0 h 1"/>
                  <a:gd name="T2" fmla="*/ 0 w 3"/>
                  <a:gd name="T3" fmla="*/ 0 h 1"/>
                  <a:gd name="T4" fmla="*/ 0 w 3"/>
                  <a:gd name="T5" fmla="*/ 1588 h 1"/>
                  <a:gd name="T6" fmla="*/ 4763 w 3"/>
                  <a:gd name="T7" fmla="*/ 0 h 1"/>
                  <a:gd name="T8" fmla="*/ 4763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35" name="Rectangle 177"/>
              <p:cNvSpPr>
                <a:spLocks noChangeArrowheads="1"/>
              </p:cNvSpPr>
              <p:nvPr/>
            </p:nvSpPr>
            <p:spPr bwMode="auto">
              <a:xfrm>
                <a:off x="10010819" y="3731345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36" name="Rectangle 178"/>
              <p:cNvSpPr>
                <a:spLocks noChangeArrowheads="1"/>
              </p:cNvSpPr>
              <p:nvPr/>
            </p:nvSpPr>
            <p:spPr bwMode="auto">
              <a:xfrm>
                <a:off x="10010819" y="3731345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37" name="Rectangle 179"/>
              <p:cNvSpPr>
                <a:spLocks noChangeArrowheads="1"/>
              </p:cNvSpPr>
              <p:nvPr/>
            </p:nvSpPr>
            <p:spPr bwMode="auto">
              <a:xfrm>
                <a:off x="10010819" y="3728170"/>
                <a:ext cx="4763" cy="31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38" name="Rectangle 180"/>
              <p:cNvSpPr>
                <a:spLocks noChangeArrowheads="1"/>
              </p:cNvSpPr>
              <p:nvPr/>
            </p:nvSpPr>
            <p:spPr bwMode="auto">
              <a:xfrm>
                <a:off x="10010819" y="3726583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39" name="Rectangle 181"/>
              <p:cNvSpPr>
                <a:spLocks noChangeArrowheads="1"/>
              </p:cNvSpPr>
              <p:nvPr/>
            </p:nvSpPr>
            <p:spPr bwMode="auto">
              <a:xfrm>
                <a:off x="10010819" y="3726583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40" name="Rectangle 182"/>
              <p:cNvSpPr>
                <a:spLocks noChangeArrowheads="1"/>
              </p:cNvSpPr>
              <p:nvPr/>
            </p:nvSpPr>
            <p:spPr bwMode="auto">
              <a:xfrm>
                <a:off x="10010819" y="3724995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41" name="Rectangle 183"/>
              <p:cNvSpPr>
                <a:spLocks noChangeArrowheads="1"/>
              </p:cNvSpPr>
              <p:nvPr/>
            </p:nvSpPr>
            <p:spPr bwMode="auto">
              <a:xfrm>
                <a:off x="10010819" y="3723408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42" name="Rectangle 184"/>
              <p:cNvSpPr>
                <a:spLocks noChangeArrowheads="1"/>
              </p:cNvSpPr>
              <p:nvPr/>
            </p:nvSpPr>
            <p:spPr bwMode="auto">
              <a:xfrm>
                <a:off x="10010819" y="3723408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43" name="Rectangle 185"/>
              <p:cNvSpPr>
                <a:spLocks noChangeArrowheads="1"/>
              </p:cNvSpPr>
              <p:nvPr/>
            </p:nvSpPr>
            <p:spPr bwMode="auto">
              <a:xfrm>
                <a:off x="10010819" y="3721820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44" name="Freeform 186"/>
              <p:cNvSpPr>
                <a:spLocks noChangeArrowheads="1"/>
              </p:cNvSpPr>
              <p:nvPr/>
            </p:nvSpPr>
            <p:spPr bwMode="auto">
              <a:xfrm>
                <a:off x="10010819" y="3720233"/>
                <a:ext cx="4763" cy="1588"/>
              </a:xfrm>
              <a:custGeom>
                <a:avLst/>
                <a:gdLst>
                  <a:gd name="T0" fmla="*/ 4763 w 3"/>
                  <a:gd name="T1" fmla="*/ 0 h 1"/>
                  <a:gd name="T2" fmla="*/ 0 w 3"/>
                  <a:gd name="T3" fmla="*/ 1588 h 1"/>
                  <a:gd name="T4" fmla="*/ 0 w 3"/>
                  <a:gd name="T5" fmla="*/ 1588 h 1"/>
                  <a:gd name="T6" fmla="*/ 4763 w 3"/>
                  <a:gd name="T7" fmla="*/ 1588 h 1"/>
                  <a:gd name="T8" fmla="*/ 4763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45" name="Freeform 187"/>
              <p:cNvSpPr>
                <a:spLocks noChangeArrowheads="1"/>
              </p:cNvSpPr>
              <p:nvPr/>
            </p:nvSpPr>
            <p:spPr bwMode="auto">
              <a:xfrm>
                <a:off x="10010819" y="3720233"/>
                <a:ext cx="4763" cy="1588"/>
              </a:xfrm>
              <a:custGeom>
                <a:avLst/>
                <a:gdLst>
                  <a:gd name="T0" fmla="*/ 0 w 3"/>
                  <a:gd name="T1" fmla="*/ 1588 h 1"/>
                  <a:gd name="T2" fmla="*/ 4763 w 3"/>
                  <a:gd name="T3" fmla="*/ 0 h 1"/>
                  <a:gd name="T4" fmla="*/ 4763 w 3"/>
                  <a:gd name="T5" fmla="*/ 0 h 1"/>
                  <a:gd name="T6" fmla="*/ 0 w 3"/>
                  <a:gd name="T7" fmla="*/ 0 h 1"/>
                  <a:gd name="T8" fmla="*/ 0 w 3"/>
                  <a:gd name="T9" fmla="*/ 1588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46" name="Rectangle 188"/>
              <p:cNvSpPr>
                <a:spLocks noChangeArrowheads="1"/>
              </p:cNvSpPr>
              <p:nvPr/>
            </p:nvSpPr>
            <p:spPr bwMode="auto">
              <a:xfrm>
                <a:off x="10021931" y="3720233"/>
                <a:ext cx="1588" cy="17463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47" name="Rectangle 189"/>
              <p:cNvSpPr>
                <a:spLocks noChangeArrowheads="1"/>
              </p:cNvSpPr>
              <p:nvPr/>
            </p:nvSpPr>
            <p:spPr bwMode="auto">
              <a:xfrm>
                <a:off x="10021931" y="3737695"/>
                <a:ext cx="1588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48" name="Rectangle 190"/>
              <p:cNvSpPr>
                <a:spLocks noChangeArrowheads="1"/>
              </p:cNvSpPr>
              <p:nvPr/>
            </p:nvSpPr>
            <p:spPr bwMode="auto">
              <a:xfrm>
                <a:off x="10021931" y="3736108"/>
                <a:ext cx="1588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49" name="Rectangle 191"/>
              <p:cNvSpPr>
                <a:spLocks noChangeArrowheads="1"/>
              </p:cNvSpPr>
              <p:nvPr/>
            </p:nvSpPr>
            <p:spPr bwMode="auto">
              <a:xfrm>
                <a:off x="10021931" y="3736108"/>
                <a:ext cx="1588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50" name="Rectangle 192"/>
              <p:cNvSpPr>
                <a:spLocks noChangeArrowheads="1"/>
              </p:cNvSpPr>
              <p:nvPr/>
            </p:nvSpPr>
            <p:spPr bwMode="auto">
              <a:xfrm>
                <a:off x="10021931" y="3734520"/>
                <a:ext cx="1588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51" name="Freeform 193"/>
              <p:cNvSpPr>
                <a:spLocks noChangeArrowheads="1"/>
              </p:cNvSpPr>
              <p:nvPr/>
            </p:nvSpPr>
            <p:spPr bwMode="auto">
              <a:xfrm>
                <a:off x="10021931" y="3732933"/>
                <a:ext cx="1588" cy="1588"/>
              </a:xfrm>
              <a:custGeom>
                <a:avLst/>
                <a:gdLst>
                  <a:gd name="T0" fmla="*/ 1588 w 1"/>
                  <a:gd name="T1" fmla="*/ 0 h 1"/>
                  <a:gd name="T2" fmla="*/ 0 w 1"/>
                  <a:gd name="T3" fmla="*/ 1588 h 1"/>
                  <a:gd name="T4" fmla="*/ 0 w 1"/>
                  <a:gd name="T5" fmla="*/ 1588 h 1"/>
                  <a:gd name="T6" fmla="*/ 1588 w 1"/>
                  <a:gd name="T7" fmla="*/ 1588 h 1"/>
                  <a:gd name="T8" fmla="*/ 1588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2" name="Freeform 194"/>
              <p:cNvSpPr>
                <a:spLocks noChangeArrowheads="1"/>
              </p:cNvSpPr>
              <p:nvPr/>
            </p:nvSpPr>
            <p:spPr bwMode="auto">
              <a:xfrm>
                <a:off x="10021931" y="3732933"/>
                <a:ext cx="1588" cy="1588"/>
              </a:xfrm>
              <a:custGeom>
                <a:avLst/>
                <a:gdLst>
                  <a:gd name="T0" fmla="*/ 1588 w 1"/>
                  <a:gd name="T1" fmla="*/ 0 h 1"/>
                  <a:gd name="T2" fmla="*/ 0 w 1"/>
                  <a:gd name="T3" fmla="*/ 0 h 1"/>
                  <a:gd name="T4" fmla="*/ 0 w 1"/>
                  <a:gd name="T5" fmla="*/ 1588 h 1"/>
                  <a:gd name="T6" fmla="*/ 1588 w 1"/>
                  <a:gd name="T7" fmla="*/ 0 h 1"/>
                  <a:gd name="T8" fmla="*/ 1588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3" name="Rectangle 195"/>
              <p:cNvSpPr>
                <a:spLocks noChangeArrowheads="1"/>
              </p:cNvSpPr>
              <p:nvPr/>
            </p:nvSpPr>
            <p:spPr bwMode="auto">
              <a:xfrm>
                <a:off x="10021931" y="3731345"/>
                <a:ext cx="1588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54" name="Rectangle 196"/>
              <p:cNvSpPr>
                <a:spLocks noChangeArrowheads="1"/>
              </p:cNvSpPr>
              <p:nvPr/>
            </p:nvSpPr>
            <p:spPr bwMode="auto">
              <a:xfrm>
                <a:off x="10021931" y="3731345"/>
                <a:ext cx="1588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55" name="Rectangle 197"/>
              <p:cNvSpPr>
                <a:spLocks noChangeArrowheads="1"/>
              </p:cNvSpPr>
              <p:nvPr/>
            </p:nvSpPr>
            <p:spPr bwMode="auto">
              <a:xfrm>
                <a:off x="10021931" y="3728170"/>
                <a:ext cx="1588" cy="31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56" name="Rectangle 198"/>
              <p:cNvSpPr>
                <a:spLocks noChangeArrowheads="1"/>
              </p:cNvSpPr>
              <p:nvPr/>
            </p:nvSpPr>
            <p:spPr bwMode="auto">
              <a:xfrm>
                <a:off x="10021931" y="3726583"/>
                <a:ext cx="1588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57" name="Rectangle 199"/>
              <p:cNvSpPr>
                <a:spLocks noChangeArrowheads="1"/>
              </p:cNvSpPr>
              <p:nvPr/>
            </p:nvSpPr>
            <p:spPr bwMode="auto">
              <a:xfrm>
                <a:off x="10021931" y="3726583"/>
                <a:ext cx="1588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58" name="Rectangle 200"/>
              <p:cNvSpPr>
                <a:spLocks noChangeArrowheads="1"/>
              </p:cNvSpPr>
              <p:nvPr/>
            </p:nvSpPr>
            <p:spPr bwMode="auto">
              <a:xfrm>
                <a:off x="10021931" y="3724995"/>
                <a:ext cx="1588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59" name="Rectangle 201"/>
              <p:cNvSpPr>
                <a:spLocks noChangeArrowheads="1"/>
              </p:cNvSpPr>
              <p:nvPr/>
            </p:nvSpPr>
            <p:spPr bwMode="auto">
              <a:xfrm>
                <a:off x="10021931" y="3723408"/>
                <a:ext cx="1588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60" name="Rectangle 202"/>
              <p:cNvSpPr>
                <a:spLocks noChangeArrowheads="1"/>
              </p:cNvSpPr>
              <p:nvPr/>
            </p:nvSpPr>
            <p:spPr bwMode="auto">
              <a:xfrm>
                <a:off x="10021931" y="3723408"/>
                <a:ext cx="1588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61" name="Rectangle 203"/>
              <p:cNvSpPr>
                <a:spLocks noChangeArrowheads="1"/>
              </p:cNvSpPr>
              <p:nvPr/>
            </p:nvSpPr>
            <p:spPr bwMode="auto">
              <a:xfrm>
                <a:off x="10021931" y="3721820"/>
                <a:ext cx="1588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62" name="Freeform 204"/>
              <p:cNvSpPr>
                <a:spLocks noChangeArrowheads="1"/>
              </p:cNvSpPr>
              <p:nvPr/>
            </p:nvSpPr>
            <p:spPr bwMode="auto">
              <a:xfrm>
                <a:off x="10021931" y="3720233"/>
                <a:ext cx="1588" cy="1588"/>
              </a:xfrm>
              <a:custGeom>
                <a:avLst/>
                <a:gdLst>
                  <a:gd name="T0" fmla="*/ 1588 w 1"/>
                  <a:gd name="T1" fmla="*/ 0 h 1"/>
                  <a:gd name="T2" fmla="*/ 0 w 1"/>
                  <a:gd name="T3" fmla="*/ 1588 h 1"/>
                  <a:gd name="T4" fmla="*/ 0 w 1"/>
                  <a:gd name="T5" fmla="*/ 1588 h 1"/>
                  <a:gd name="T6" fmla="*/ 1588 w 1"/>
                  <a:gd name="T7" fmla="*/ 1588 h 1"/>
                  <a:gd name="T8" fmla="*/ 1588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6363" name="Group 406"/>
              <p:cNvGrpSpPr/>
              <p:nvPr/>
            </p:nvGrpSpPr>
            <p:grpSpPr bwMode="auto">
              <a:xfrm>
                <a:off x="9858419" y="3720232"/>
                <a:ext cx="165100" cy="36512"/>
                <a:chOff x="2371" y="1508"/>
                <a:chExt cx="104" cy="23"/>
              </a:xfrm>
            </p:grpSpPr>
            <p:sp>
              <p:nvSpPr>
                <p:cNvPr id="7158" name="Freeform 206"/>
                <p:cNvSpPr>
                  <a:spLocks noChangeArrowheads="1"/>
                </p:cNvSpPr>
                <p:nvPr/>
              </p:nvSpPr>
              <p:spPr bwMode="auto">
                <a:xfrm>
                  <a:off x="2474" y="1508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1 w 1"/>
                    <a:gd name="T5" fmla="*/ 0 h 1"/>
                    <a:gd name="T6" fmla="*/ 0 w 1"/>
                    <a:gd name="T7" fmla="*/ 0 h 1"/>
                    <a:gd name="T8" fmla="*/ 0 w 1"/>
                    <a:gd name="T9" fmla="*/ 1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159" name="Rectangle 207"/>
                <p:cNvSpPr>
                  <a:spLocks noChangeArrowheads="1"/>
                </p:cNvSpPr>
                <p:nvPr/>
              </p:nvSpPr>
              <p:spPr bwMode="auto">
                <a:xfrm>
                  <a:off x="2446" y="1508"/>
                  <a:ext cx="1" cy="1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60" name="Rectangle 208"/>
                <p:cNvSpPr>
                  <a:spLocks noChangeArrowheads="1"/>
                </p:cNvSpPr>
                <p:nvPr/>
              </p:nvSpPr>
              <p:spPr bwMode="auto">
                <a:xfrm>
                  <a:off x="2446" y="151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61" name="Rectangle 209"/>
                <p:cNvSpPr>
                  <a:spLocks noChangeArrowheads="1"/>
                </p:cNvSpPr>
                <p:nvPr/>
              </p:nvSpPr>
              <p:spPr bwMode="auto">
                <a:xfrm>
                  <a:off x="2446" y="1518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62" name="Rectangle 210"/>
                <p:cNvSpPr>
                  <a:spLocks noChangeArrowheads="1"/>
                </p:cNvSpPr>
                <p:nvPr/>
              </p:nvSpPr>
              <p:spPr bwMode="auto">
                <a:xfrm>
                  <a:off x="2446" y="1518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63" name="Rectangle 211"/>
                <p:cNvSpPr>
                  <a:spLocks noChangeArrowheads="1"/>
                </p:cNvSpPr>
                <p:nvPr/>
              </p:nvSpPr>
              <p:spPr bwMode="auto">
                <a:xfrm>
                  <a:off x="2446" y="1517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64" name="Rectangle 212"/>
                <p:cNvSpPr>
                  <a:spLocks noChangeArrowheads="1"/>
                </p:cNvSpPr>
                <p:nvPr/>
              </p:nvSpPr>
              <p:spPr bwMode="auto">
                <a:xfrm>
                  <a:off x="2446" y="1517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65" name="Rectangle 213"/>
                <p:cNvSpPr>
                  <a:spLocks noChangeArrowheads="1"/>
                </p:cNvSpPr>
                <p:nvPr/>
              </p:nvSpPr>
              <p:spPr bwMode="auto">
                <a:xfrm>
                  <a:off x="2446" y="1516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66" name="Rectangle 214"/>
                <p:cNvSpPr>
                  <a:spLocks noChangeArrowheads="1"/>
                </p:cNvSpPr>
                <p:nvPr/>
              </p:nvSpPr>
              <p:spPr bwMode="auto">
                <a:xfrm>
                  <a:off x="2446" y="1515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67" name="Rectangle 215"/>
                <p:cNvSpPr>
                  <a:spLocks noChangeArrowheads="1"/>
                </p:cNvSpPr>
                <p:nvPr/>
              </p:nvSpPr>
              <p:spPr bwMode="auto">
                <a:xfrm>
                  <a:off x="2446" y="1515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68" name="Rectangle 216"/>
                <p:cNvSpPr>
                  <a:spLocks noChangeArrowheads="1"/>
                </p:cNvSpPr>
                <p:nvPr/>
              </p:nvSpPr>
              <p:spPr bwMode="auto">
                <a:xfrm>
                  <a:off x="2446" y="1513"/>
                  <a:ext cx="1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69" name="Rectangle 217"/>
                <p:cNvSpPr>
                  <a:spLocks noChangeArrowheads="1"/>
                </p:cNvSpPr>
                <p:nvPr/>
              </p:nvSpPr>
              <p:spPr bwMode="auto">
                <a:xfrm>
                  <a:off x="2446" y="1512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70" name="Rectangle 218"/>
                <p:cNvSpPr>
                  <a:spLocks noChangeArrowheads="1"/>
                </p:cNvSpPr>
                <p:nvPr/>
              </p:nvSpPr>
              <p:spPr bwMode="auto">
                <a:xfrm>
                  <a:off x="2446" y="1512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71" name="Rectangle 219"/>
                <p:cNvSpPr>
                  <a:spLocks noChangeArrowheads="1"/>
                </p:cNvSpPr>
                <p:nvPr/>
              </p:nvSpPr>
              <p:spPr bwMode="auto">
                <a:xfrm>
                  <a:off x="2446" y="1511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72" name="Rectangle 220"/>
                <p:cNvSpPr>
                  <a:spLocks noChangeArrowheads="1"/>
                </p:cNvSpPr>
                <p:nvPr/>
              </p:nvSpPr>
              <p:spPr bwMode="auto">
                <a:xfrm>
                  <a:off x="2446" y="1510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73" name="Rectangle 221"/>
                <p:cNvSpPr>
                  <a:spLocks noChangeArrowheads="1"/>
                </p:cNvSpPr>
                <p:nvPr/>
              </p:nvSpPr>
              <p:spPr bwMode="auto">
                <a:xfrm>
                  <a:off x="2446" y="1510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74" name="Rectangle 222"/>
                <p:cNvSpPr>
                  <a:spLocks noChangeArrowheads="1"/>
                </p:cNvSpPr>
                <p:nvPr/>
              </p:nvSpPr>
              <p:spPr bwMode="auto">
                <a:xfrm>
                  <a:off x="2446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75" name="Rectangle 223"/>
                <p:cNvSpPr>
                  <a:spLocks noChangeArrowheads="1"/>
                </p:cNvSpPr>
                <p:nvPr/>
              </p:nvSpPr>
              <p:spPr bwMode="auto">
                <a:xfrm>
                  <a:off x="2446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76" name="Rectangle 224"/>
                <p:cNvSpPr>
                  <a:spLocks noChangeArrowheads="1"/>
                </p:cNvSpPr>
                <p:nvPr/>
              </p:nvSpPr>
              <p:spPr bwMode="auto">
                <a:xfrm>
                  <a:off x="2446" y="1508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77" name="Rectangle 225"/>
                <p:cNvSpPr>
                  <a:spLocks noChangeArrowheads="1"/>
                </p:cNvSpPr>
                <p:nvPr/>
              </p:nvSpPr>
              <p:spPr bwMode="auto">
                <a:xfrm>
                  <a:off x="2452" y="1508"/>
                  <a:ext cx="2" cy="1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78" name="Rectangle 226"/>
                <p:cNvSpPr>
                  <a:spLocks noChangeArrowheads="1"/>
                </p:cNvSpPr>
                <p:nvPr/>
              </p:nvSpPr>
              <p:spPr bwMode="auto">
                <a:xfrm>
                  <a:off x="2452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79" name="Rectangle 227"/>
                <p:cNvSpPr>
                  <a:spLocks noChangeArrowheads="1"/>
                </p:cNvSpPr>
                <p:nvPr/>
              </p:nvSpPr>
              <p:spPr bwMode="auto">
                <a:xfrm>
                  <a:off x="2452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80" name="Rectangle 228"/>
                <p:cNvSpPr>
                  <a:spLocks noChangeArrowheads="1"/>
                </p:cNvSpPr>
                <p:nvPr/>
              </p:nvSpPr>
              <p:spPr bwMode="auto">
                <a:xfrm>
                  <a:off x="2452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81" name="Rectangle 229"/>
                <p:cNvSpPr>
                  <a:spLocks noChangeArrowheads="1"/>
                </p:cNvSpPr>
                <p:nvPr/>
              </p:nvSpPr>
              <p:spPr bwMode="auto">
                <a:xfrm>
                  <a:off x="2452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82" name="Rectangle 230"/>
                <p:cNvSpPr>
                  <a:spLocks noChangeArrowheads="1"/>
                </p:cNvSpPr>
                <p:nvPr/>
              </p:nvSpPr>
              <p:spPr bwMode="auto">
                <a:xfrm>
                  <a:off x="2452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83" name="Rectangle 231"/>
                <p:cNvSpPr>
                  <a:spLocks noChangeArrowheads="1"/>
                </p:cNvSpPr>
                <p:nvPr/>
              </p:nvSpPr>
              <p:spPr bwMode="auto">
                <a:xfrm>
                  <a:off x="2452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84" name="Rectangle 232"/>
                <p:cNvSpPr>
                  <a:spLocks noChangeArrowheads="1"/>
                </p:cNvSpPr>
                <p:nvPr/>
              </p:nvSpPr>
              <p:spPr bwMode="auto">
                <a:xfrm>
                  <a:off x="2452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85" name="Rectangle 233"/>
                <p:cNvSpPr>
                  <a:spLocks noChangeArrowheads="1"/>
                </p:cNvSpPr>
                <p:nvPr/>
              </p:nvSpPr>
              <p:spPr bwMode="auto">
                <a:xfrm>
                  <a:off x="2452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86" name="Rectangle 234"/>
                <p:cNvSpPr>
                  <a:spLocks noChangeArrowheads="1"/>
                </p:cNvSpPr>
                <p:nvPr/>
              </p:nvSpPr>
              <p:spPr bwMode="auto">
                <a:xfrm>
                  <a:off x="2452" y="1513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87" name="Rectangle 235"/>
                <p:cNvSpPr>
                  <a:spLocks noChangeArrowheads="1"/>
                </p:cNvSpPr>
                <p:nvPr/>
              </p:nvSpPr>
              <p:spPr bwMode="auto">
                <a:xfrm>
                  <a:off x="2452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88" name="Rectangle 236"/>
                <p:cNvSpPr>
                  <a:spLocks noChangeArrowheads="1"/>
                </p:cNvSpPr>
                <p:nvPr/>
              </p:nvSpPr>
              <p:spPr bwMode="auto">
                <a:xfrm>
                  <a:off x="2452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89" name="Rectangle 237"/>
                <p:cNvSpPr>
                  <a:spLocks noChangeArrowheads="1"/>
                </p:cNvSpPr>
                <p:nvPr/>
              </p:nvSpPr>
              <p:spPr bwMode="auto">
                <a:xfrm>
                  <a:off x="2452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90" name="Rectangle 238"/>
                <p:cNvSpPr>
                  <a:spLocks noChangeArrowheads="1"/>
                </p:cNvSpPr>
                <p:nvPr/>
              </p:nvSpPr>
              <p:spPr bwMode="auto">
                <a:xfrm>
                  <a:off x="2452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91" name="Rectangle 239"/>
                <p:cNvSpPr>
                  <a:spLocks noChangeArrowheads="1"/>
                </p:cNvSpPr>
                <p:nvPr/>
              </p:nvSpPr>
              <p:spPr bwMode="auto">
                <a:xfrm>
                  <a:off x="2452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92" name="Rectangle 240"/>
                <p:cNvSpPr>
                  <a:spLocks noChangeArrowheads="1"/>
                </p:cNvSpPr>
                <p:nvPr/>
              </p:nvSpPr>
              <p:spPr bwMode="auto">
                <a:xfrm>
                  <a:off x="2452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93" name="Freeform 241"/>
                <p:cNvSpPr>
                  <a:spLocks noChangeArrowheads="1"/>
                </p:cNvSpPr>
                <p:nvPr/>
              </p:nvSpPr>
              <p:spPr bwMode="auto">
                <a:xfrm>
                  <a:off x="2452" y="1508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0 w 2"/>
                    <a:gd name="T5" fmla="*/ 1 h 1"/>
                    <a:gd name="T6" fmla="*/ 2 w 2"/>
                    <a:gd name="T7" fmla="*/ 1 h 1"/>
                    <a:gd name="T8" fmla="*/ 2 w 2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194" name="Freeform 242"/>
                <p:cNvSpPr>
                  <a:spLocks noChangeArrowheads="1"/>
                </p:cNvSpPr>
                <p:nvPr/>
              </p:nvSpPr>
              <p:spPr bwMode="auto">
                <a:xfrm>
                  <a:off x="2452" y="1508"/>
                  <a:ext cx="2" cy="1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0 h 1"/>
                    <a:gd name="T4" fmla="*/ 2 w 2"/>
                    <a:gd name="T5" fmla="*/ 0 h 1"/>
                    <a:gd name="T6" fmla="*/ 0 w 2"/>
                    <a:gd name="T7" fmla="*/ 0 h 1"/>
                    <a:gd name="T8" fmla="*/ 0 w 2"/>
                    <a:gd name="T9" fmla="*/ 1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195" name="Freeform 243"/>
                <p:cNvSpPr>
                  <a:spLocks noChangeArrowheads="1"/>
                </p:cNvSpPr>
                <p:nvPr/>
              </p:nvSpPr>
              <p:spPr bwMode="auto">
                <a:xfrm>
                  <a:off x="2432" y="1508"/>
                  <a:ext cx="2" cy="11"/>
                </a:xfrm>
                <a:custGeom>
                  <a:avLst/>
                  <a:gdLst>
                    <a:gd name="T0" fmla="*/ 0 w 2"/>
                    <a:gd name="T1" fmla="*/ 11 h 11"/>
                    <a:gd name="T2" fmla="*/ 0 w 2"/>
                    <a:gd name="T3" fmla="*/ 0 h 11"/>
                    <a:gd name="T4" fmla="*/ 2 w 2"/>
                    <a:gd name="T5" fmla="*/ 1 h 11"/>
                    <a:gd name="T6" fmla="*/ 2 w 2"/>
                    <a:gd name="T7" fmla="*/ 11 h 11"/>
                    <a:gd name="T8" fmla="*/ 0 w 2"/>
                    <a:gd name="T9" fmla="*/ 11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2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196" name="Rectangle 244"/>
                <p:cNvSpPr>
                  <a:spLocks noChangeArrowheads="1"/>
                </p:cNvSpPr>
                <p:nvPr/>
              </p:nvSpPr>
              <p:spPr bwMode="auto">
                <a:xfrm>
                  <a:off x="2432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97" name="Rectangle 245"/>
                <p:cNvSpPr>
                  <a:spLocks noChangeArrowheads="1"/>
                </p:cNvSpPr>
                <p:nvPr/>
              </p:nvSpPr>
              <p:spPr bwMode="auto">
                <a:xfrm>
                  <a:off x="2432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98" name="Rectangle 246"/>
                <p:cNvSpPr>
                  <a:spLocks noChangeArrowheads="1"/>
                </p:cNvSpPr>
                <p:nvPr/>
              </p:nvSpPr>
              <p:spPr bwMode="auto">
                <a:xfrm>
                  <a:off x="2432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99" name="Rectangle 247"/>
                <p:cNvSpPr>
                  <a:spLocks noChangeArrowheads="1"/>
                </p:cNvSpPr>
                <p:nvPr/>
              </p:nvSpPr>
              <p:spPr bwMode="auto">
                <a:xfrm>
                  <a:off x="2432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00" name="Rectangle 248"/>
                <p:cNvSpPr>
                  <a:spLocks noChangeArrowheads="1"/>
                </p:cNvSpPr>
                <p:nvPr/>
              </p:nvSpPr>
              <p:spPr bwMode="auto">
                <a:xfrm>
                  <a:off x="2432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01" name="Rectangle 249"/>
                <p:cNvSpPr>
                  <a:spLocks noChangeArrowheads="1"/>
                </p:cNvSpPr>
                <p:nvPr/>
              </p:nvSpPr>
              <p:spPr bwMode="auto">
                <a:xfrm>
                  <a:off x="2432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02" name="Rectangle 250"/>
                <p:cNvSpPr>
                  <a:spLocks noChangeArrowheads="1"/>
                </p:cNvSpPr>
                <p:nvPr/>
              </p:nvSpPr>
              <p:spPr bwMode="auto">
                <a:xfrm>
                  <a:off x="2432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03" name="Rectangle 251"/>
                <p:cNvSpPr>
                  <a:spLocks noChangeArrowheads="1"/>
                </p:cNvSpPr>
                <p:nvPr/>
              </p:nvSpPr>
              <p:spPr bwMode="auto">
                <a:xfrm>
                  <a:off x="2432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04" name="Rectangle 252"/>
                <p:cNvSpPr>
                  <a:spLocks noChangeArrowheads="1"/>
                </p:cNvSpPr>
                <p:nvPr/>
              </p:nvSpPr>
              <p:spPr bwMode="auto">
                <a:xfrm>
                  <a:off x="2432" y="1513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05" name="Rectangle 253"/>
                <p:cNvSpPr>
                  <a:spLocks noChangeArrowheads="1"/>
                </p:cNvSpPr>
                <p:nvPr/>
              </p:nvSpPr>
              <p:spPr bwMode="auto">
                <a:xfrm>
                  <a:off x="2432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06" name="Rectangle 254"/>
                <p:cNvSpPr>
                  <a:spLocks noChangeArrowheads="1"/>
                </p:cNvSpPr>
                <p:nvPr/>
              </p:nvSpPr>
              <p:spPr bwMode="auto">
                <a:xfrm>
                  <a:off x="2432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07" name="Rectangle 255"/>
                <p:cNvSpPr>
                  <a:spLocks noChangeArrowheads="1"/>
                </p:cNvSpPr>
                <p:nvPr/>
              </p:nvSpPr>
              <p:spPr bwMode="auto">
                <a:xfrm>
                  <a:off x="2432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08" name="Rectangle 256"/>
                <p:cNvSpPr>
                  <a:spLocks noChangeArrowheads="1"/>
                </p:cNvSpPr>
                <p:nvPr/>
              </p:nvSpPr>
              <p:spPr bwMode="auto">
                <a:xfrm>
                  <a:off x="2432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09" name="Rectangle 257"/>
                <p:cNvSpPr>
                  <a:spLocks noChangeArrowheads="1"/>
                </p:cNvSpPr>
                <p:nvPr/>
              </p:nvSpPr>
              <p:spPr bwMode="auto">
                <a:xfrm>
                  <a:off x="2432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10" name="Rectangle 258"/>
                <p:cNvSpPr>
                  <a:spLocks noChangeArrowheads="1"/>
                </p:cNvSpPr>
                <p:nvPr/>
              </p:nvSpPr>
              <p:spPr bwMode="auto">
                <a:xfrm>
                  <a:off x="2432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11" name="Rectangle 259"/>
                <p:cNvSpPr>
                  <a:spLocks noChangeArrowheads="1"/>
                </p:cNvSpPr>
                <p:nvPr/>
              </p:nvSpPr>
              <p:spPr bwMode="auto">
                <a:xfrm>
                  <a:off x="2432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12" name="Rectangle 260"/>
                <p:cNvSpPr>
                  <a:spLocks noChangeArrowheads="1"/>
                </p:cNvSpPr>
                <p:nvPr/>
              </p:nvSpPr>
              <p:spPr bwMode="auto">
                <a:xfrm>
                  <a:off x="2432" y="150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13" name="Rectangle 261"/>
                <p:cNvSpPr>
                  <a:spLocks noChangeArrowheads="1"/>
                </p:cNvSpPr>
                <p:nvPr/>
              </p:nvSpPr>
              <p:spPr bwMode="auto">
                <a:xfrm>
                  <a:off x="2439" y="1509"/>
                  <a:ext cx="2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14" name="Rectangle 262"/>
                <p:cNvSpPr>
                  <a:spLocks noChangeArrowheads="1"/>
                </p:cNvSpPr>
                <p:nvPr/>
              </p:nvSpPr>
              <p:spPr bwMode="auto">
                <a:xfrm>
                  <a:off x="2439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15" name="Rectangle 263"/>
                <p:cNvSpPr>
                  <a:spLocks noChangeArrowheads="1"/>
                </p:cNvSpPr>
                <p:nvPr/>
              </p:nvSpPr>
              <p:spPr bwMode="auto">
                <a:xfrm>
                  <a:off x="2439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16" name="Rectangle 264"/>
                <p:cNvSpPr>
                  <a:spLocks noChangeArrowheads="1"/>
                </p:cNvSpPr>
                <p:nvPr/>
              </p:nvSpPr>
              <p:spPr bwMode="auto">
                <a:xfrm>
                  <a:off x="2439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17" name="Rectangle 265"/>
                <p:cNvSpPr>
                  <a:spLocks noChangeArrowheads="1"/>
                </p:cNvSpPr>
                <p:nvPr/>
              </p:nvSpPr>
              <p:spPr bwMode="auto">
                <a:xfrm>
                  <a:off x="2439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18" name="Rectangle 266"/>
                <p:cNvSpPr>
                  <a:spLocks noChangeArrowheads="1"/>
                </p:cNvSpPr>
                <p:nvPr/>
              </p:nvSpPr>
              <p:spPr bwMode="auto">
                <a:xfrm>
                  <a:off x="2439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19" name="Rectangle 267"/>
                <p:cNvSpPr>
                  <a:spLocks noChangeArrowheads="1"/>
                </p:cNvSpPr>
                <p:nvPr/>
              </p:nvSpPr>
              <p:spPr bwMode="auto">
                <a:xfrm>
                  <a:off x="2439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20" name="Rectangle 268"/>
                <p:cNvSpPr>
                  <a:spLocks noChangeArrowheads="1"/>
                </p:cNvSpPr>
                <p:nvPr/>
              </p:nvSpPr>
              <p:spPr bwMode="auto">
                <a:xfrm>
                  <a:off x="2439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21" name="Rectangle 269"/>
                <p:cNvSpPr>
                  <a:spLocks noChangeArrowheads="1"/>
                </p:cNvSpPr>
                <p:nvPr/>
              </p:nvSpPr>
              <p:spPr bwMode="auto">
                <a:xfrm>
                  <a:off x="2439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22" name="Rectangle 270"/>
                <p:cNvSpPr>
                  <a:spLocks noChangeArrowheads="1"/>
                </p:cNvSpPr>
                <p:nvPr/>
              </p:nvSpPr>
              <p:spPr bwMode="auto">
                <a:xfrm>
                  <a:off x="2439" y="1513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23" name="Rectangle 271"/>
                <p:cNvSpPr>
                  <a:spLocks noChangeArrowheads="1"/>
                </p:cNvSpPr>
                <p:nvPr/>
              </p:nvSpPr>
              <p:spPr bwMode="auto">
                <a:xfrm>
                  <a:off x="2439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24" name="Rectangle 272"/>
                <p:cNvSpPr>
                  <a:spLocks noChangeArrowheads="1"/>
                </p:cNvSpPr>
                <p:nvPr/>
              </p:nvSpPr>
              <p:spPr bwMode="auto">
                <a:xfrm>
                  <a:off x="2439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25" name="Rectangle 273"/>
                <p:cNvSpPr>
                  <a:spLocks noChangeArrowheads="1"/>
                </p:cNvSpPr>
                <p:nvPr/>
              </p:nvSpPr>
              <p:spPr bwMode="auto">
                <a:xfrm>
                  <a:off x="2439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26" name="Rectangle 274"/>
                <p:cNvSpPr>
                  <a:spLocks noChangeArrowheads="1"/>
                </p:cNvSpPr>
                <p:nvPr/>
              </p:nvSpPr>
              <p:spPr bwMode="auto">
                <a:xfrm>
                  <a:off x="2439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27" name="Rectangle 275"/>
                <p:cNvSpPr>
                  <a:spLocks noChangeArrowheads="1"/>
                </p:cNvSpPr>
                <p:nvPr/>
              </p:nvSpPr>
              <p:spPr bwMode="auto">
                <a:xfrm>
                  <a:off x="2439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28" name="Rectangle 276"/>
                <p:cNvSpPr>
                  <a:spLocks noChangeArrowheads="1"/>
                </p:cNvSpPr>
                <p:nvPr/>
              </p:nvSpPr>
              <p:spPr bwMode="auto">
                <a:xfrm>
                  <a:off x="2439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29" name="Rectangle 277"/>
                <p:cNvSpPr>
                  <a:spLocks noChangeArrowheads="1"/>
                </p:cNvSpPr>
                <p:nvPr/>
              </p:nvSpPr>
              <p:spPr bwMode="auto">
                <a:xfrm>
                  <a:off x="2439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30" name="Freeform 278"/>
                <p:cNvSpPr>
                  <a:spLocks noChangeArrowheads="1"/>
                </p:cNvSpPr>
                <p:nvPr/>
              </p:nvSpPr>
              <p:spPr bwMode="auto">
                <a:xfrm>
                  <a:off x="2439" y="1509"/>
                  <a:ext cx="2" cy="0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0 h 1"/>
                    <a:gd name="T4" fmla="*/ 0 w 2"/>
                    <a:gd name="T5" fmla="*/ 0 h 1"/>
                    <a:gd name="T6" fmla="*/ 0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231" name="Rectangle 279"/>
                <p:cNvSpPr>
                  <a:spLocks noChangeArrowheads="1"/>
                </p:cNvSpPr>
                <p:nvPr/>
              </p:nvSpPr>
              <p:spPr bwMode="auto">
                <a:xfrm>
                  <a:off x="2420" y="1509"/>
                  <a:ext cx="8" cy="2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32" name="Rectangle 280"/>
                <p:cNvSpPr>
                  <a:spLocks noChangeArrowheads="1"/>
                </p:cNvSpPr>
                <p:nvPr/>
              </p:nvSpPr>
              <p:spPr bwMode="auto">
                <a:xfrm>
                  <a:off x="2420" y="1530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33" name="Rectangle 281"/>
                <p:cNvSpPr>
                  <a:spLocks noChangeArrowheads="1"/>
                </p:cNvSpPr>
                <p:nvPr/>
              </p:nvSpPr>
              <p:spPr bwMode="auto">
                <a:xfrm>
                  <a:off x="2420" y="1529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34" name="Rectangle 282"/>
                <p:cNvSpPr>
                  <a:spLocks noChangeArrowheads="1"/>
                </p:cNvSpPr>
                <p:nvPr/>
              </p:nvSpPr>
              <p:spPr bwMode="auto">
                <a:xfrm>
                  <a:off x="2420" y="1529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35" name="Rectangle 283"/>
                <p:cNvSpPr>
                  <a:spLocks noChangeArrowheads="1"/>
                </p:cNvSpPr>
                <p:nvPr/>
              </p:nvSpPr>
              <p:spPr bwMode="auto">
                <a:xfrm>
                  <a:off x="2420" y="1528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36" name="Freeform 284"/>
                <p:cNvSpPr>
                  <a:spLocks noChangeArrowheads="1"/>
                </p:cNvSpPr>
                <p:nvPr/>
              </p:nvSpPr>
              <p:spPr bwMode="auto">
                <a:xfrm>
                  <a:off x="2420" y="1526"/>
                  <a:ext cx="8" cy="2"/>
                </a:xfrm>
                <a:custGeom>
                  <a:avLst/>
                  <a:gdLst>
                    <a:gd name="T0" fmla="*/ 8 w 8"/>
                    <a:gd name="T1" fmla="*/ 0 h 2"/>
                    <a:gd name="T2" fmla="*/ 0 w 8"/>
                    <a:gd name="T3" fmla="*/ 2 h 2"/>
                    <a:gd name="T4" fmla="*/ 0 w 8"/>
                    <a:gd name="T5" fmla="*/ 2 h 2"/>
                    <a:gd name="T6" fmla="*/ 8 w 8"/>
                    <a:gd name="T7" fmla="*/ 2 h 2"/>
                    <a:gd name="T8" fmla="*/ 8 w 8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2">
                      <a:moveTo>
                        <a:pt x="8" y="0"/>
                      </a:moveTo>
                      <a:lnTo>
                        <a:pt x="0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237" name="Freeform 285"/>
                <p:cNvSpPr>
                  <a:spLocks noChangeArrowheads="1"/>
                </p:cNvSpPr>
                <p:nvPr/>
              </p:nvSpPr>
              <p:spPr bwMode="auto">
                <a:xfrm>
                  <a:off x="2420" y="1526"/>
                  <a:ext cx="8" cy="2"/>
                </a:xfrm>
                <a:custGeom>
                  <a:avLst/>
                  <a:gdLst>
                    <a:gd name="T0" fmla="*/ 8 w 8"/>
                    <a:gd name="T1" fmla="*/ 0 h 2"/>
                    <a:gd name="T2" fmla="*/ 0 w 8"/>
                    <a:gd name="T3" fmla="*/ 0 h 2"/>
                    <a:gd name="T4" fmla="*/ 0 w 8"/>
                    <a:gd name="T5" fmla="*/ 2 h 2"/>
                    <a:gd name="T6" fmla="*/ 8 w 8"/>
                    <a:gd name="T7" fmla="*/ 0 h 2"/>
                    <a:gd name="T8" fmla="*/ 8 w 8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2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238" name="Rectangle 286"/>
                <p:cNvSpPr>
                  <a:spLocks noChangeArrowheads="1"/>
                </p:cNvSpPr>
                <p:nvPr/>
              </p:nvSpPr>
              <p:spPr bwMode="auto">
                <a:xfrm>
                  <a:off x="2420" y="1525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39" name="Freeform 287"/>
                <p:cNvSpPr>
                  <a:spLocks noChangeArrowheads="1"/>
                </p:cNvSpPr>
                <p:nvPr/>
              </p:nvSpPr>
              <p:spPr bwMode="auto">
                <a:xfrm>
                  <a:off x="2420" y="1524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1 h 1"/>
                    <a:gd name="T4" fmla="*/ 0 w 8"/>
                    <a:gd name="T5" fmla="*/ 1 h 1"/>
                    <a:gd name="T6" fmla="*/ 8 w 8"/>
                    <a:gd name="T7" fmla="*/ 1 h 1"/>
                    <a:gd name="T8" fmla="*/ 8 w 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">
                      <a:moveTo>
                        <a:pt x="8" y="0"/>
                      </a:moveTo>
                      <a:lnTo>
                        <a:pt x="0" y="1"/>
                      </a:lnTo>
                      <a:lnTo>
                        <a:pt x="8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240" name="Freeform 288"/>
                <p:cNvSpPr>
                  <a:spLocks noChangeArrowheads="1"/>
                </p:cNvSpPr>
                <p:nvPr/>
              </p:nvSpPr>
              <p:spPr bwMode="auto">
                <a:xfrm>
                  <a:off x="2420" y="1524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0 w 8"/>
                    <a:gd name="T5" fmla="*/ 1 h 1"/>
                    <a:gd name="T6" fmla="*/ 8 w 8"/>
                    <a:gd name="T7" fmla="*/ 0 h 1"/>
                    <a:gd name="T8" fmla="*/ 8 w 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241" name="Rectangle 289"/>
                <p:cNvSpPr>
                  <a:spLocks noChangeArrowheads="1"/>
                </p:cNvSpPr>
                <p:nvPr/>
              </p:nvSpPr>
              <p:spPr bwMode="auto">
                <a:xfrm>
                  <a:off x="2420" y="1523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42" name="Rectangle 290"/>
                <p:cNvSpPr>
                  <a:spLocks noChangeArrowheads="1"/>
                </p:cNvSpPr>
                <p:nvPr/>
              </p:nvSpPr>
              <p:spPr bwMode="auto">
                <a:xfrm>
                  <a:off x="2420" y="1523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43" name="Rectangle 291"/>
                <p:cNvSpPr>
                  <a:spLocks noChangeArrowheads="1"/>
                </p:cNvSpPr>
                <p:nvPr/>
              </p:nvSpPr>
              <p:spPr bwMode="auto">
                <a:xfrm>
                  <a:off x="2420" y="1522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44" name="Rectangle 292"/>
                <p:cNvSpPr>
                  <a:spLocks noChangeArrowheads="1"/>
                </p:cNvSpPr>
                <p:nvPr/>
              </p:nvSpPr>
              <p:spPr bwMode="auto">
                <a:xfrm>
                  <a:off x="2420" y="1521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45" name="Rectangle 293"/>
                <p:cNvSpPr>
                  <a:spLocks noChangeArrowheads="1"/>
                </p:cNvSpPr>
                <p:nvPr/>
              </p:nvSpPr>
              <p:spPr bwMode="auto">
                <a:xfrm>
                  <a:off x="2420" y="1521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46" name="Rectangle 294"/>
                <p:cNvSpPr>
                  <a:spLocks noChangeArrowheads="1"/>
                </p:cNvSpPr>
                <p:nvPr/>
              </p:nvSpPr>
              <p:spPr bwMode="auto">
                <a:xfrm>
                  <a:off x="2420" y="1519"/>
                  <a:ext cx="8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47" name="Rectangle 295"/>
                <p:cNvSpPr>
                  <a:spLocks noChangeArrowheads="1"/>
                </p:cNvSpPr>
                <p:nvPr/>
              </p:nvSpPr>
              <p:spPr bwMode="auto">
                <a:xfrm>
                  <a:off x="2420" y="1518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48" name="Rectangle 296"/>
                <p:cNvSpPr>
                  <a:spLocks noChangeArrowheads="1"/>
                </p:cNvSpPr>
                <p:nvPr/>
              </p:nvSpPr>
              <p:spPr bwMode="auto">
                <a:xfrm>
                  <a:off x="2420" y="1518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49" name="Rectangle 297"/>
                <p:cNvSpPr>
                  <a:spLocks noChangeArrowheads="1"/>
                </p:cNvSpPr>
                <p:nvPr/>
              </p:nvSpPr>
              <p:spPr bwMode="auto">
                <a:xfrm>
                  <a:off x="2420" y="1517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50" name="Freeform 298"/>
                <p:cNvSpPr>
                  <a:spLocks noChangeArrowheads="1"/>
                </p:cNvSpPr>
                <p:nvPr/>
              </p:nvSpPr>
              <p:spPr bwMode="auto">
                <a:xfrm>
                  <a:off x="2420" y="1516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1 h 1"/>
                    <a:gd name="T4" fmla="*/ 0 w 8"/>
                    <a:gd name="T5" fmla="*/ 1 h 1"/>
                    <a:gd name="T6" fmla="*/ 8 w 8"/>
                    <a:gd name="T7" fmla="*/ 1 h 1"/>
                    <a:gd name="T8" fmla="*/ 8 w 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">
                      <a:moveTo>
                        <a:pt x="8" y="0"/>
                      </a:moveTo>
                      <a:lnTo>
                        <a:pt x="0" y="1"/>
                      </a:lnTo>
                      <a:lnTo>
                        <a:pt x="8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251" name="Freeform 299"/>
                <p:cNvSpPr>
                  <a:spLocks noChangeArrowheads="1"/>
                </p:cNvSpPr>
                <p:nvPr/>
              </p:nvSpPr>
              <p:spPr bwMode="auto">
                <a:xfrm>
                  <a:off x="2420" y="1516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0 w 8"/>
                    <a:gd name="T5" fmla="*/ 1 h 1"/>
                    <a:gd name="T6" fmla="*/ 8 w 8"/>
                    <a:gd name="T7" fmla="*/ 0 h 1"/>
                    <a:gd name="T8" fmla="*/ 8 w 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252" name="Rectangle 300"/>
                <p:cNvSpPr>
                  <a:spLocks noChangeArrowheads="1"/>
                </p:cNvSpPr>
                <p:nvPr/>
              </p:nvSpPr>
              <p:spPr bwMode="auto">
                <a:xfrm>
                  <a:off x="2420" y="1515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53" name="Rectangle 301"/>
                <p:cNvSpPr>
                  <a:spLocks noChangeArrowheads="1"/>
                </p:cNvSpPr>
                <p:nvPr/>
              </p:nvSpPr>
              <p:spPr bwMode="auto">
                <a:xfrm>
                  <a:off x="2420" y="1515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54" name="Rectangle 302"/>
                <p:cNvSpPr>
                  <a:spLocks noChangeArrowheads="1"/>
                </p:cNvSpPr>
                <p:nvPr/>
              </p:nvSpPr>
              <p:spPr bwMode="auto">
                <a:xfrm>
                  <a:off x="2420" y="1513"/>
                  <a:ext cx="8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55" name="Rectangle 303"/>
                <p:cNvSpPr>
                  <a:spLocks noChangeArrowheads="1"/>
                </p:cNvSpPr>
                <p:nvPr/>
              </p:nvSpPr>
              <p:spPr bwMode="auto">
                <a:xfrm>
                  <a:off x="2420" y="1512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56" name="Rectangle 304"/>
                <p:cNvSpPr>
                  <a:spLocks noChangeArrowheads="1"/>
                </p:cNvSpPr>
                <p:nvPr/>
              </p:nvSpPr>
              <p:spPr bwMode="auto">
                <a:xfrm>
                  <a:off x="2420" y="1512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57" name="Rectangle 305"/>
                <p:cNvSpPr>
                  <a:spLocks noChangeArrowheads="1"/>
                </p:cNvSpPr>
                <p:nvPr/>
              </p:nvSpPr>
              <p:spPr bwMode="auto">
                <a:xfrm>
                  <a:off x="2420" y="1511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58" name="Rectangle 306"/>
                <p:cNvSpPr>
                  <a:spLocks noChangeArrowheads="1"/>
                </p:cNvSpPr>
                <p:nvPr/>
              </p:nvSpPr>
              <p:spPr bwMode="auto">
                <a:xfrm>
                  <a:off x="2420" y="1510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59" name="Rectangle 307"/>
                <p:cNvSpPr>
                  <a:spLocks noChangeArrowheads="1"/>
                </p:cNvSpPr>
                <p:nvPr/>
              </p:nvSpPr>
              <p:spPr bwMode="auto">
                <a:xfrm>
                  <a:off x="2420" y="1510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60" name="Rectangle 308"/>
                <p:cNvSpPr>
                  <a:spLocks noChangeArrowheads="1"/>
                </p:cNvSpPr>
                <p:nvPr/>
              </p:nvSpPr>
              <p:spPr bwMode="auto">
                <a:xfrm>
                  <a:off x="2420" y="1509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61" name="Freeform 309"/>
                <p:cNvSpPr>
                  <a:spLocks noChangeArrowheads="1"/>
                </p:cNvSpPr>
                <p:nvPr/>
              </p:nvSpPr>
              <p:spPr bwMode="auto">
                <a:xfrm>
                  <a:off x="2420" y="1509"/>
                  <a:ext cx="8" cy="0"/>
                </a:xfrm>
                <a:custGeom>
                  <a:avLst/>
                  <a:gdLst>
                    <a:gd name="T0" fmla="*/ 2 w 8"/>
                    <a:gd name="T1" fmla="*/ 0 h 1"/>
                    <a:gd name="T2" fmla="*/ 0 w 8"/>
                    <a:gd name="T3" fmla="*/ 0 h 1"/>
                    <a:gd name="T4" fmla="*/ 0 w 8"/>
                    <a:gd name="T5" fmla="*/ 0 h 1"/>
                    <a:gd name="T6" fmla="*/ 8 w 8"/>
                    <a:gd name="T7" fmla="*/ 0 h 1"/>
                    <a:gd name="T8" fmla="*/ 8 w 8"/>
                    <a:gd name="T9" fmla="*/ 0 h 1"/>
                    <a:gd name="T10" fmla="*/ 2 w 8"/>
                    <a:gd name="T11" fmla="*/ 0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" h="1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262" name="Freeform 310"/>
                <p:cNvSpPr>
                  <a:spLocks noChangeArrowheads="1"/>
                </p:cNvSpPr>
                <p:nvPr/>
              </p:nvSpPr>
              <p:spPr bwMode="auto">
                <a:xfrm>
                  <a:off x="2420" y="1509"/>
                  <a:ext cx="2" cy="0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0 h 1"/>
                    <a:gd name="T4" fmla="*/ 0 w 2"/>
                    <a:gd name="T5" fmla="*/ 0 h 1"/>
                    <a:gd name="T6" fmla="*/ 0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263" name="Rectangle 311"/>
                <p:cNvSpPr>
                  <a:spLocks noChangeArrowheads="1"/>
                </p:cNvSpPr>
                <p:nvPr/>
              </p:nvSpPr>
              <p:spPr bwMode="auto">
                <a:xfrm>
                  <a:off x="2407" y="1509"/>
                  <a:ext cx="2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64" name="Rectangle 312"/>
                <p:cNvSpPr>
                  <a:spLocks noChangeArrowheads="1"/>
                </p:cNvSpPr>
                <p:nvPr/>
              </p:nvSpPr>
              <p:spPr bwMode="auto">
                <a:xfrm>
                  <a:off x="2407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65" name="Rectangle 313"/>
                <p:cNvSpPr>
                  <a:spLocks noChangeArrowheads="1"/>
                </p:cNvSpPr>
                <p:nvPr/>
              </p:nvSpPr>
              <p:spPr bwMode="auto">
                <a:xfrm>
                  <a:off x="2407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66" name="Rectangle 314"/>
                <p:cNvSpPr>
                  <a:spLocks noChangeArrowheads="1"/>
                </p:cNvSpPr>
                <p:nvPr/>
              </p:nvSpPr>
              <p:spPr bwMode="auto">
                <a:xfrm>
                  <a:off x="2407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67" name="Rectangle 315"/>
                <p:cNvSpPr>
                  <a:spLocks noChangeArrowheads="1"/>
                </p:cNvSpPr>
                <p:nvPr/>
              </p:nvSpPr>
              <p:spPr bwMode="auto">
                <a:xfrm>
                  <a:off x="2407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68" name="Rectangle 316"/>
                <p:cNvSpPr>
                  <a:spLocks noChangeArrowheads="1"/>
                </p:cNvSpPr>
                <p:nvPr/>
              </p:nvSpPr>
              <p:spPr bwMode="auto">
                <a:xfrm>
                  <a:off x="2407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69" name="Rectangle 317"/>
                <p:cNvSpPr>
                  <a:spLocks noChangeArrowheads="1"/>
                </p:cNvSpPr>
                <p:nvPr/>
              </p:nvSpPr>
              <p:spPr bwMode="auto">
                <a:xfrm>
                  <a:off x="2407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70" name="Rectangle 318"/>
                <p:cNvSpPr>
                  <a:spLocks noChangeArrowheads="1"/>
                </p:cNvSpPr>
                <p:nvPr/>
              </p:nvSpPr>
              <p:spPr bwMode="auto">
                <a:xfrm>
                  <a:off x="2407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71" name="Rectangle 319"/>
                <p:cNvSpPr>
                  <a:spLocks noChangeArrowheads="1"/>
                </p:cNvSpPr>
                <p:nvPr/>
              </p:nvSpPr>
              <p:spPr bwMode="auto">
                <a:xfrm>
                  <a:off x="2407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72" name="Rectangle 320"/>
                <p:cNvSpPr>
                  <a:spLocks noChangeArrowheads="1"/>
                </p:cNvSpPr>
                <p:nvPr/>
              </p:nvSpPr>
              <p:spPr bwMode="auto">
                <a:xfrm>
                  <a:off x="2407" y="1513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73" name="Rectangle 321"/>
                <p:cNvSpPr>
                  <a:spLocks noChangeArrowheads="1"/>
                </p:cNvSpPr>
                <p:nvPr/>
              </p:nvSpPr>
              <p:spPr bwMode="auto">
                <a:xfrm>
                  <a:off x="2407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74" name="Rectangle 322"/>
                <p:cNvSpPr>
                  <a:spLocks noChangeArrowheads="1"/>
                </p:cNvSpPr>
                <p:nvPr/>
              </p:nvSpPr>
              <p:spPr bwMode="auto">
                <a:xfrm>
                  <a:off x="2407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75" name="Rectangle 323"/>
                <p:cNvSpPr>
                  <a:spLocks noChangeArrowheads="1"/>
                </p:cNvSpPr>
                <p:nvPr/>
              </p:nvSpPr>
              <p:spPr bwMode="auto">
                <a:xfrm>
                  <a:off x="2407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76" name="Rectangle 324"/>
                <p:cNvSpPr>
                  <a:spLocks noChangeArrowheads="1"/>
                </p:cNvSpPr>
                <p:nvPr/>
              </p:nvSpPr>
              <p:spPr bwMode="auto">
                <a:xfrm>
                  <a:off x="2407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77" name="Rectangle 325"/>
                <p:cNvSpPr>
                  <a:spLocks noChangeArrowheads="1"/>
                </p:cNvSpPr>
                <p:nvPr/>
              </p:nvSpPr>
              <p:spPr bwMode="auto">
                <a:xfrm>
                  <a:off x="2407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78" name="Rectangle 326"/>
                <p:cNvSpPr>
                  <a:spLocks noChangeArrowheads="1"/>
                </p:cNvSpPr>
                <p:nvPr/>
              </p:nvSpPr>
              <p:spPr bwMode="auto">
                <a:xfrm>
                  <a:off x="2407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79" name="Rectangle 327"/>
                <p:cNvSpPr>
                  <a:spLocks noChangeArrowheads="1"/>
                </p:cNvSpPr>
                <p:nvPr/>
              </p:nvSpPr>
              <p:spPr bwMode="auto">
                <a:xfrm>
                  <a:off x="2407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80" name="Rectangle 328"/>
                <p:cNvSpPr>
                  <a:spLocks noChangeArrowheads="1"/>
                </p:cNvSpPr>
                <p:nvPr/>
              </p:nvSpPr>
              <p:spPr bwMode="auto">
                <a:xfrm>
                  <a:off x="2407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81" name="Rectangle 329"/>
                <p:cNvSpPr>
                  <a:spLocks noChangeArrowheads="1"/>
                </p:cNvSpPr>
                <p:nvPr/>
              </p:nvSpPr>
              <p:spPr bwMode="auto">
                <a:xfrm>
                  <a:off x="2414" y="1509"/>
                  <a:ext cx="1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82" name="Rectangle 330"/>
                <p:cNvSpPr>
                  <a:spLocks noChangeArrowheads="1"/>
                </p:cNvSpPr>
                <p:nvPr/>
              </p:nvSpPr>
              <p:spPr bwMode="auto">
                <a:xfrm>
                  <a:off x="2414" y="151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83" name="Rectangle 331"/>
                <p:cNvSpPr>
                  <a:spLocks noChangeArrowheads="1"/>
                </p:cNvSpPr>
                <p:nvPr/>
              </p:nvSpPr>
              <p:spPr bwMode="auto">
                <a:xfrm>
                  <a:off x="2414" y="1518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84" name="Rectangle 332"/>
                <p:cNvSpPr>
                  <a:spLocks noChangeArrowheads="1"/>
                </p:cNvSpPr>
                <p:nvPr/>
              </p:nvSpPr>
              <p:spPr bwMode="auto">
                <a:xfrm>
                  <a:off x="2414" y="1518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85" name="Rectangle 333"/>
                <p:cNvSpPr>
                  <a:spLocks noChangeArrowheads="1"/>
                </p:cNvSpPr>
                <p:nvPr/>
              </p:nvSpPr>
              <p:spPr bwMode="auto">
                <a:xfrm>
                  <a:off x="2414" y="1517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86" name="Rectangle 334"/>
                <p:cNvSpPr>
                  <a:spLocks noChangeArrowheads="1"/>
                </p:cNvSpPr>
                <p:nvPr/>
              </p:nvSpPr>
              <p:spPr bwMode="auto">
                <a:xfrm>
                  <a:off x="2414" y="1517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87" name="Rectangle 335"/>
                <p:cNvSpPr>
                  <a:spLocks noChangeArrowheads="1"/>
                </p:cNvSpPr>
                <p:nvPr/>
              </p:nvSpPr>
              <p:spPr bwMode="auto">
                <a:xfrm>
                  <a:off x="2414" y="1516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88" name="Rectangle 336"/>
                <p:cNvSpPr>
                  <a:spLocks noChangeArrowheads="1"/>
                </p:cNvSpPr>
                <p:nvPr/>
              </p:nvSpPr>
              <p:spPr bwMode="auto">
                <a:xfrm>
                  <a:off x="2414" y="1515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89" name="Rectangle 337"/>
                <p:cNvSpPr>
                  <a:spLocks noChangeArrowheads="1"/>
                </p:cNvSpPr>
                <p:nvPr/>
              </p:nvSpPr>
              <p:spPr bwMode="auto">
                <a:xfrm>
                  <a:off x="2414" y="1515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90" name="Rectangle 338"/>
                <p:cNvSpPr>
                  <a:spLocks noChangeArrowheads="1"/>
                </p:cNvSpPr>
                <p:nvPr/>
              </p:nvSpPr>
              <p:spPr bwMode="auto">
                <a:xfrm>
                  <a:off x="2414" y="1513"/>
                  <a:ext cx="1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91" name="Rectangle 339"/>
                <p:cNvSpPr>
                  <a:spLocks noChangeArrowheads="1"/>
                </p:cNvSpPr>
                <p:nvPr/>
              </p:nvSpPr>
              <p:spPr bwMode="auto">
                <a:xfrm>
                  <a:off x="2414" y="1512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92" name="Rectangle 340"/>
                <p:cNvSpPr>
                  <a:spLocks noChangeArrowheads="1"/>
                </p:cNvSpPr>
                <p:nvPr/>
              </p:nvSpPr>
              <p:spPr bwMode="auto">
                <a:xfrm>
                  <a:off x="2414" y="1512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93" name="Rectangle 341"/>
                <p:cNvSpPr>
                  <a:spLocks noChangeArrowheads="1"/>
                </p:cNvSpPr>
                <p:nvPr/>
              </p:nvSpPr>
              <p:spPr bwMode="auto">
                <a:xfrm>
                  <a:off x="2414" y="1511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94" name="Rectangle 342"/>
                <p:cNvSpPr>
                  <a:spLocks noChangeArrowheads="1"/>
                </p:cNvSpPr>
                <p:nvPr/>
              </p:nvSpPr>
              <p:spPr bwMode="auto">
                <a:xfrm>
                  <a:off x="2414" y="1510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95" name="Rectangle 343"/>
                <p:cNvSpPr>
                  <a:spLocks noChangeArrowheads="1"/>
                </p:cNvSpPr>
                <p:nvPr/>
              </p:nvSpPr>
              <p:spPr bwMode="auto">
                <a:xfrm>
                  <a:off x="2414" y="1510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96" name="Rectangle 344"/>
                <p:cNvSpPr>
                  <a:spLocks noChangeArrowheads="1"/>
                </p:cNvSpPr>
                <p:nvPr/>
              </p:nvSpPr>
              <p:spPr bwMode="auto">
                <a:xfrm>
                  <a:off x="2414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97" name="Rectangle 345"/>
                <p:cNvSpPr>
                  <a:spLocks noChangeArrowheads="1"/>
                </p:cNvSpPr>
                <p:nvPr/>
              </p:nvSpPr>
              <p:spPr bwMode="auto">
                <a:xfrm>
                  <a:off x="2414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98" name="Freeform 346"/>
                <p:cNvSpPr>
                  <a:spLocks noChangeArrowheads="1"/>
                </p:cNvSpPr>
                <p:nvPr/>
              </p:nvSpPr>
              <p:spPr bwMode="auto">
                <a:xfrm>
                  <a:off x="2414" y="1509"/>
                  <a:ext cx="1" cy="0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299" name="Rectangle 347"/>
                <p:cNvSpPr>
                  <a:spLocks noChangeArrowheads="1"/>
                </p:cNvSpPr>
                <p:nvPr/>
              </p:nvSpPr>
              <p:spPr bwMode="auto">
                <a:xfrm>
                  <a:off x="2386" y="1509"/>
                  <a:ext cx="2" cy="14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300" name="Rectangle 348"/>
                <p:cNvSpPr>
                  <a:spLocks noChangeArrowheads="1"/>
                </p:cNvSpPr>
                <p:nvPr/>
              </p:nvSpPr>
              <p:spPr bwMode="auto">
                <a:xfrm>
                  <a:off x="2386" y="1523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301" name="Rectangle 349"/>
                <p:cNvSpPr>
                  <a:spLocks noChangeArrowheads="1"/>
                </p:cNvSpPr>
                <p:nvPr/>
              </p:nvSpPr>
              <p:spPr bwMode="auto">
                <a:xfrm>
                  <a:off x="2386" y="152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302" name="Rectangle 350"/>
                <p:cNvSpPr>
                  <a:spLocks noChangeArrowheads="1"/>
                </p:cNvSpPr>
                <p:nvPr/>
              </p:nvSpPr>
              <p:spPr bwMode="auto">
                <a:xfrm>
                  <a:off x="2386" y="152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303" name="Rectangle 351"/>
                <p:cNvSpPr>
                  <a:spLocks noChangeArrowheads="1"/>
                </p:cNvSpPr>
                <p:nvPr/>
              </p:nvSpPr>
              <p:spPr bwMode="auto">
                <a:xfrm>
                  <a:off x="2386" y="152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304" name="Rectangle 352"/>
                <p:cNvSpPr>
                  <a:spLocks noChangeArrowheads="1"/>
                </p:cNvSpPr>
                <p:nvPr/>
              </p:nvSpPr>
              <p:spPr bwMode="auto">
                <a:xfrm>
                  <a:off x="2386" y="1519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305" name="Rectangle 353"/>
                <p:cNvSpPr>
                  <a:spLocks noChangeArrowheads="1"/>
                </p:cNvSpPr>
                <p:nvPr/>
              </p:nvSpPr>
              <p:spPr bwMode="auto">
                <a:xfrm>
                  <a:off x="2386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306" name="Rectangle 354"/>
                <p:cNvSpPr>
                  <a:spLocks noChangeArrowheads="1"/>
                </p:cNvSpPr>
                <p:nvPr/>
              </p:nvSpPr>
              <p:spPr bwMode="auto">
                <a:xfrm>
                  <a:off x="2386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307" name="Rectangle 355"/>
                <p:cNvSpPr>
                  <a:spLocks noChangeArrowheads="1"/>
                </p:cNvSpPr>
                <p:nvPr/>
              </p:nvSpPr>
              <p:spPr bwMode="auto">
                <a:xfrm>
                  <a:off x="2386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308" name="Rectangle 356"/>
                <p:cNvSpPr>
                  <a:spLocks noChangeArrowheads="1"/>
                </p:cNvSpPr>
                <p:nvPr/>
              </p:nvSpPr>
              <p:spPr bwMode="auto">
                <a:xfrm>
                  <a:off x="2386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309" name="Rectangle 357"/>
                <p:cNvSpPr>
                  <a:spLocks noChangeArrowheads="1"/>
                </p:cNvSpPr>
                <p:nvPr/>
              </p:nvSpPr>
              <p:spPr bwMode="auto">
                <a:xfrm>
                  <a:off x="2386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310" name="Rectangle 358"/>
                <p:cNvSpPr>
                  <a:spLocks noChangeArrowheads="1"/>
                </p:cNvSpPr>
                <p:nvPr/>
              </p:nvSpPr>
              <p:spPr bwMode="auto">
                <a:xfrm>
                  <a:off x="2386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311" name="Rectangle 359"/>
                <p:cNvSpPr>
                  <a:spLocks noChangeArrowheads="1"/>
                </p:cNvSpPr>
                <p:nvPr/>
              </p:nvSpPr>
              <p:spPr bwMode="auto">
                <a:xfrm>
                  <a:off x="2386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312" name="Rectangle 360"/>
                <p:cNvSpPr>
                  <a:spLocks noChangeArrowheads="1"/>
                </p:cNvSpPr>
                <p:nvPr/>
              </p:nvSpPr>
              <p:spPr bwMode="auto">
                <a:xfrm>
                  <a:off x="2386" y="1513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313" name="Rectangle 361"/>
                <p:cNvSpPr>
                  <a:spLocks noChangeArrowheads="1"/>
                </p:cNvSpPr>
                <p:nvPr/>
              </p:nvSpPr>
              <p:spPr bwMode="auto">
                <a:xfrm>
                  <a:off x="2386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314" name="Rectangle 362"/>
                <p:cNvSpPr>
                  <a:spLocks noChangeArrowheads="1"/>
                </p:cNvSpPr>
                <p:nvPr/>
              </p:nvSpPr>
              <p:spPr bwMode="auto">
                <a:xfrm>
                  <a:off x="2386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315" name="Rectangle 363"/>
                <p:cNvSpPr>
                  <a:spLocks noChangeArrowheads="1"/>
                </p:cNvSpPr>
                <p:nvPr/>
              </p:nvSpPr>
              <p:spPr bwMode="auto">
                <a:xfrm>
                  <a:off x="2386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316" name="Rectangle 364"/>
                <p:cNvSpPr>
                  <a:spLocks noChangeArrowheads="1"/>
                </p:cNvSpPr>
                <p:nvPr/>
              </p:nvSpPr>
              <p:spPr bwMode="auto">
                <a:xfrm>
                  <a:off x="2386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317" name="Rectangle 365"/>
                <p:cNvSpPr>
                  <a:spLocks noChangeArrowheads="1"/>
                </p:cNvSpPr>
                <p:nvPr/>
              </p:nvSpPr>
              <p:spPr bwMode="auto">
                <a:xfrm>
                  <a:off x="2386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318" name="Rectangle 366"/>
                <p:cNvSpPr>
                  <a:spLocks noChangeArrowheads="1"/>
                </p:cNvSpPr>
                <p:nvPr/>
              </p:nvSpPr>
              <p:spPr bwMode="auto">
                <a:xfrm>
                  <a:off x="2386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319" name="Freeform 367"/>
                <p:cNvSpPr>
                  <a:spLocks noChangeArrowheads="1"/>
                </p:cNvSpPr>
                <p:nvPr/>
              </p:nvSpPr>
              <p:spPr bwMode="auto">
                <a:xfrm>
                  <a:off x="2386" y="1509"/>
                  <a:ext cx="2" cy="0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0 h 1"/>
                    <a:gd name="T4" fmla="*/ 0 w 2"/>
                    <a:gd name="T5" fmla="*/ 0 h 1"/>
                    <a:gd name="T6" fmla="*/ 2 w 2"/>
                    <a:gd name="T7" fmla="*/ 0 h 1"/>
                    <a:gd name="T8" fmla="*/ 2 w 2"/>
                    <a:gd name="T9" fmla="*/ 0 h 1"/>
                    <a:gd name="T10" fmla="*/ 2 w 2"/>
                    <a:gd name="T11" fmla="*/ 0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20" name="Freeform 368"/>
                <p:cNvSpPr>
                  <a:spLocks noChangeArrowheads="1"/>
                </p:cNvSpPr>
                <p:nvPr/>
              </p:nvSpPr>
              <p:spPr bwMode="auto">
                <a:xfrm>
                  <a:off x="2386" y="1509"/>
                  <a:ext cx="2" cy="0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0 h 1"/>
                    <a:gd name="T4" fmla="*/ 0 w 2"/>
                    <a:gd name="T5" fmla="*/ 0 h 1"/>
                    <a:gd name="T6" fmla="*/ 0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21" name="Rectangle 369"/>
                <p:cNvSpPr>
                  <a:spLocks noChangeArrowheads="1"/>
                </p:cNvSpPr>
                <p:nvPr/>
              </p:nvSpPr>
              <p:spPr bwMode="auto">
                <a:xfrm>
                  <a:off x="2394" y="1509"/>
                  <a:ext cx="1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322" name="Rectangle 370"/>
                <p:cNvSpPr>
                  <a:spLocks noChangeArrowheads="1"/>
                </p:cNvSpPr>
                <p:nvPr/>
              </p:nvSpPr>
              <p:spPr bwMode="auto">
                <a:xfrm>
                  <a:off x="2394" y="151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323" name="Rectangle 371"/>
                <p:cNvSpPr>
                  <a:spLocks noChangeArrowheads="1"/>
                </p:cNvSpPr>
                <p:nvPr/>
              </p:nvSpPr>
              <p:spPr bwMode="auto">
                <a:xfrm>
                  <a:off x="2394" y="1518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324" name="Rectangle 372"/>
                <p:cNvSpPr>
                  <a:spLocks noChangeArrowheads="1"/>
                </p:cNvSpPr>
                <p:nvPr/>
              </p:nvSpPr>
              <p:spPr bwMode="auto">
                <a:xfrm>
                  <a:off x="2394" y="1518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325" name="Rectangle 373"/>
                <p:cNvSpPr>
                  <a:spLocks noChangeArrowheads="1"/>
                </p:cNvSpPr>
                <p:nvPr/>
              </p:nvSpPr>
              <p:spPr bwMode="auto">
                <a:xfrm>
                  <a:off x="2394" y="1517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326" name="Rectangle 374"/>
                <p:cNvSpPr>
                  <a:spLocks noChangeArrowheads="1"/>
                </p:cNvSpPr>
                <p:nvPr/>
              </p:nvSpPr>
              <p:spPr bwMode="auto">
                <a:xfrm>
                  <a:off x="2394" y="1517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327" name="Rectangle 375"/>
                <p:cNvSpPr>
                  <a:spLocks noChangeArrowheads="1"/>
                </p:cNvSpPr>
                <p:nvPr/>
              </p:nvSpPr>
              <p:spPr bwMode="auto">
                <a:xfrm>
                  <a:off x="2394" y="1516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328" name="Rectangle 376"/>
                <p:cNvSpPr>
                  <a:spLocks noChangeArrowheads="1"/>
                </p:cNvSpPr>
                <p:nvPr/>
              </p:nvSpPr>
              <p:spPr bwMode="auto">
                <a:xfrm>
                  <a:off x="2394" y="1515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329" name="Rectangle 377"/>
                <p:cNvSpPr>
                  <a:spLocks noChangeArrowheads="1"/>
                </p:cNvSpPr>
                <p:nvPr/>
              </p:nvSpPr>
              <p:spPr bwMode="auto">
                <a:xfrm>
                  <a:off x="2394" y="1515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330" name="Rectangle 378"/>
                <p:cNvSpPr>
                  <a:spLocks noChangeArrowheads="1"/>
                </p:cNvSpPr>
                <p:nvPr/>
              </p:nvSpPr>
              <p:spPr bwMode="auto">
                <a:xfrm>
                  <a:off x="2394" y="1513"/>
                  <a:ext cx="1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331" name="Rectangle 379"/>
                <p:cNvSpPr>
                  <a:spLocks noChangeArrowheads="1"/>
                </p:cNvSpPr>
                <p:nvPr/>
              </p:nvSpPr>
              <p:spPr bwMode="auto">
                <a:xfrm>
                  <a:off x="2394" y="1512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332" name="Rectangle 380"/>
                <p:cNvSpPr>
                  <a:spLocks noChangeArrowheads="1"/>
                </p:cNvSpPr>
                <p:nvPr/>
              </p:nvSpPr>
              <p:spPr bwMode="auto">
                <a:xfrm>
                  <a:off x="2394" y="1512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333" name="Rectangle 381"/>
                <p:cNvSpPr>
                  <a:spLocks noChangeArrowheads="1"/>
                </p:cNvSpPr>
                <p:nvPr/>
              </p:nvSpPr>
              <p:spPr bwMode="auto">
                <a:xfrm>
                  <a:off x="2394" y="1511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334" name="Rectangle 382"/>
                <p:cNvSpPr>
                  <a:spLocks noChangeArrowheads="1"/>
                </p:cNvSpPr>
                <p:nvPr/>
              </p:nvSpPr>
              <p:spPr bwMode="auto">
                <a:xfrm>
                  <a:off x="2394" y="1510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335" name="Rectangle 383"/>
                <p:cNvSpPr>
                  <a:spLocks noChangeArrowheads="1"/>
                </p:cNvSpPr>
                <p:nvPr/>
              </p:nvSpPr>
              <p:spPr bwMode="auto">
                <a:xfrm>
                  <a:off x="2394" y="1510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336" name="Rectangle 384"/>
                <p:cNvSpPr>
                  <a:spLocks noChangeArrowheads="1"/>
                </p:cNvSpPr>
                <p:nvPr/>
              </p:nvSpPr>
              <p:spPr bwMode="auto">
                <a:xfrm>
                  <a:off x="2394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337" name="Rectangle 385"/>
                <p:cNvSpPr>
                  <a:spLocks noChangeArrowheads="1"/>
                </p:cNvSpPr>
                <p:nvPr/>
              </p:nvSpPr>
              <p:spPr bwMode="auto">
                <a:xfrm>
                  <a:off x="2394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338" name="Freeform 386"/>
                <p:cNvSpPr>
                  <a:spLocks noChangeArrowheads="1"/>
                </p:cNvSpPr>
                <p:nvPr/>
              </p:nvSpPr>
              <p:spPr bwMode="auto">
                <a:xfrm>
                  <a:off x="2394" y="1509"/>
                  <a:ext cx="1" cy="0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39" name="Rectangle 387"/>
                <p:cNvSpPr>
                  <a:spLocks noChangeArrowheads="1"/>
                </p:cNvSpPr>
                <p:nvPr/>
              </p:nvSpPr>
              <p:spPr bwMode="auto">
                <a:xfrm>
                  <a:off x="2400" y="1509"/>
                  <a:ext cx="2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340" name="Rectangle 388"/>
                <p:cNvSpPr>
                  <a:spLocks noChangeArrowheads="1"/>
                </p:cNvSpPr>
                <p:nvPr/>
              </p:nvSpPr>
              <p:spPr bwMode="auto">
                <a:xfrm>
                  <a:off x="2400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341" name="Rectangle 389"/>
                <p:cNvSpPr>
                  <a:spLocks noChangeArrowheads="1"/>
                </p:cNvSpPr>
                <p:nvPr/>
              </p:nvSpPr>
              <p:spPr bwMode="auto">
                <a:xfrm>
                  <a:off x="2400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342" name="Rectangle 390"/>
                <p:cNvSpPr>
                  <a:spLocks noChangeArrowheads="1"/>
                </p:cNvSpPr>
                <p:nvPr/>
              </p:nvSpPr>
              <p:spPr bwMode="auto">
                <a:xfrm>
                  <a:off x="2400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343" name="Rectangle 391"/>
                <p:cNvSpPr>
                  <a:spLocks noChangeArrowheads="1"/>
                </p:cNvSpPr>
                <p:nvPr/>
              </p:nvSpPr>
              <p:spPr bwMode="auto">
                <a:xfrm>
                  <a:off x="2400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344" name="Rectangle 392"/>
                <p:cNvSpPr>
                  <a:spLocks noChangeArrowheads="1"/>
                </p:cNvSpPr>
                <p:nvPr/>
              </p:nvSpPr>
              <p:spPr bwMode="auto">
                <a:xfrm>
                  <a:off x="2400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345" name="Rectangle 393"/>
                <p:cNvSpPr>
                  <a:spLocks noChangeArrowheads="1"/>
                </p:cNvSpPr>
                <p:nvPr/>
              </p:nvSpPr>
              <p:spPr bwMode="auto">
                <a:xfrm>
                  <a:off x="2400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346" name="Rectangle 394"/>
                <p:cNvSpPr>
                  <a:spLocks noChangeArrowheads="1"/>
                </p:cNvSpPr>
                <p:nvPr/>
              </p:nvSpPr>
              <p:spPr bwMode="auto">
                <a:xfrm>
                  <a:off x="2400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347" name="Rectangle 395"/>
                <p:cNvSpPr>
                  <a:spLocks noChangeArrowheads="1"/>
                </p:cNvSpPr>
                <p:nvPr/>
              </p:nvSpPr>
              <p:spPr bwMode="auto">
                <a:xfrm>
                  <a:off x="2400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348" name="Rectangle 396"/>
                <p:cNvSpPr>
                  <a:spLocks noChangeArrowheads="1"/>
                </p:cNvSpPr>
                <p:nvPr/>
              </p:nvSpPr>
              <p:spPr bwMode="auto">
                <a:xfrm>
                  <a:off x="2400" y="1513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349" name="Rectangle 397"/>
                <p:cNvSpPr>
                  <a:spLocks noChangeArrowheads="1"/>
                </p:cNvSpPr>
                <p:nvPr/>
              </p:nvSpPr>
              <p:spPr bwMode="auto">
                <a:xfrm>
                  <a:off x="2400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350" name="Rectangle 398"/>
                <p:cNvSpPr>
                  <a:spLocks noChangeArrowheads="1"/>
                </p:cNvSpPr>
                <p:nvPr/>
              </p:nvSpPr>
              <p:spPr bwMode="auto">
                <a:xfrm>
                  <a:off x="2400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351" name="Rectangle 399"/>
                <p:cNvSpPr>
                  <a:spLocks noChangeArrowheads="1"/>
                </p:cNvSpPr>
                <p:nvPr/>
              </p:nvSpPr>
              <p:spPr bwMode="auto">
                <a:xfrm>
                  <a:off x="2400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352" name="Rectangle 400"/>
                <p:cNvSpPr>
                  <a:spLocks noChangeArrowheads="1"/>
                </p:cNvSpPr>
                <p:nvPr/>
              </p:nvSpPr>
              <p:spPr bwMode="auto">
                <a:xfrm>
                  <a:off x="2400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353" name="Rectangle 401"/>
                <p:cNvSpPr>
                  <a:spLocks noChangeArrowheads="1"/>
                </p:cNvSpPr>
                <p:nvPr/>
              </p:nvSpPr>
              <p:spPr bwMode="auto">
                <a:xfrm>
                  <a:off x="2400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354" name="Rectangle 402"/>
                <p:cNvSpPr>
                  <a:spLocks noChangeArrowheads="1"/>
                </p:cNvSpPr>
                <p:nvPr/>
              </p:nvSpPr>
              <p:spPr bwMode="auto">
                <a:xfrm>
                  <a:off x="2400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355" name="Rectangle 403"/>
                <p:cNvSpPr>
                  <a:spLocks noChangeArrowheads="1"/>
                </p:cNvSpPr>
                <p:nvPr/>
              </p:nvSpPr>
              <p:spPr bwMode="auto">
                <a:xfrm>
                  <a:off x="2400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356" name="Rectangle 404"/>
                <p:cNvSpPr>
                  <a:spLocks noChangeArrowheads="1"/>
                </p:cNvSpPr>
                <p:nvPr/>
              </p:nvSpPr>
              <p:spPr bwMode="auto">
                <a:xfrm>
                  <a:off x="2400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357" name="Rectangle 405"/>
                <p:cNvSpPr>
                  <a:spLocks noChangeArrowheads="1"/>
                </p:cNvSpPr>
                <p:nvPr/>
              </p:nvSpPr>
              <p:spPr bwMode="auto">
                <a:xfrm>
                  <a:off x="2371" y="1509"/>
                  <a:ext cx="3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grpSp>
            <p:nvGrpSpPr>
              <p:cNvPr id="6364" name="Group 607"/>
              <p:cNvGrpSpPr/>
              <p:nvPr/>
            </p:nvGrpSpPr>
            <p:grpSpPr bwMode="auto">
              <a:xfrm>
                <a:off x="9740944" y="3721820"/>
                <a:ext cx="131763" cy="34925"/>
                <a:chOff x="2297" y="1509"/>
                <a:chExt cx="83" cy="22"/>
              </a:xfrm>
            </p:grpSpPr>
            <p:sp>
              <p:nvSpPr>
                <p:cNvPr id="6958" name="Rectangle 407"/>
                <p:cNvSpPr>
                  <a:spLocks noChangeArrowheads="1"/>
                </p:cNvSpPr>
                <p:nvPr/>
              </p:nvSpPr>
              <p:spPr bwMode="auto">
                <a:xfrm>
                  <a:off x="2371" y="151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59" name="Rectangle 408"/>
                <p:cNvSpPr>
                  <a:spLocks noChangeArrowheads="1"/>
                </p:cNvSpPr>
                <p:nvPr/>
              </p:nvSpPr>
              <p:spPr bwMode="auto">
                <a:xfrm>
                  <a:off x="2371" y="1518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60" name="Rectangle 409"/>
                <p:cNvSpPr>
                  <a:spLocks noChangeArrowheads="1"/>
                </p:cNvSpPr>
                <p:nvPr/>
              </p:nvSpPr>
              <p:spPr bwMode="auto">
                <a:xfrm>
                  <a:off x="2371" y="1518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61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71" y="1517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62" name="Rectangle 411"/>
                <p:cNvSpPr>
                  <a:spLocks noChangeArrowheads="1"/>
                </p:cNvSpPr>
                <p:nvPr/>
              </p:nvSpPr>
              <p:spPr bwMode="auto">
                <a:xfrm>
                  <a:off x="2371" y="1517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63" name="Rectangle 412"/>
                <p:cNvSpPr>
                  <a:spLocks noChangeArrowheads="1"/>
                </p:cNvSpPr>
                <p:nvPr/>
              </p:nvSpPr>
              <p:spPr bwMode="auto">
                <a:xfrm>
                  <a:off x="2371" y="1516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64" name="Rectangle 413"/>
                <p:cNvSpPr>
                  <a:spLocks noChangeArrowheads="1"/>
                </p:cNvSpPr>
                <p:nvPr/>
              </p:nvSpPr>
              <p:spPr bwMode="auto">
                <a:xfrm>
                  <a:off x="2371" y="1515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65" name="Rectangle 414"/>
                <p:cNvSpPr>
                  <a:spLocks noChangeArrowheads="1"/>
                </p:cNvSpPr>
                <p:nvPr/>
              </p:nvSpPr>
              <p:spPr bwMode="auto">
                <a:xfrm>
                  <a:off x="2371" y="1515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66" name="Rectangle 415"/>
                <p:cNvSpPr>
                  <a:spLocks noChangeArrowheads="1"/>
                </p:cNvSpPr>
                <p:nvPr/>
              </p:nvSpPr>
              <p:spPr bwMode="auto">
                <a:xfrm>
                  <a:off x="2371" y="1513"/>
                  <a:ext cx="3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67" name="Rectangle 416"/>
                <p:cNvSpPr>
                  <a:spLocks noChangeArrowheads="1"/>
                </p:cNvSpPr>
                <p:nvPr/>
              </p:nvSpPr>
              <p:spPr bwMode="auto">
                <a:xfrm>
                  <a:off x="2371" y="151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68" name="Rectangle 417"/>
                <p:cNvSpPr>
                  <a:spLocks noChangeArrowheads="1"/>
                </p:cNvSpPr>
                <p:nvPr/>
              </p:nvSpPr>
              <p:spPr bwMode="auto">
                <a:xfrm>
                  <a:off x="2371" y="151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69" name="Rectangle 418"/>
                <p:cNvSpPr>
                  <a:spLocks noChangeArrowheads="1"/>
                </p:cNvSpPr>
                <p:nvPr/>
              </p:nvSpPr>
              <p:spPr bwMode="auto">
                <a:xfrm>
                  <a:off x="2371" y="1511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70" name="Rectangle 419"/>
                <p:cNvSpPr>
                  <a:spLocks noChangeArrowheads="1"/>
                </p:cNvSpPr>
                <p:nvPr/>
              </p:nvSpPr>
              <p:spPr bwMode="auto">
                <a:xfrm>
                  <a:off x="2371" y="1510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71" name="Rectangle 420"/>
                <p:cNvSpPr>
                  <a:spLocks noChangeArrowheads="1"/>
                </p:cNvSpPr>
                <p:nvPr/>
              </p:nvSpPr>
              <p:spPr bwMode="auto">
                <a:xfrm>
                  <a:off x="2371" y="1510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72" name="Rectangle 421"/>
                <p:cNvSpPr>
                  <a:spLocks noChangeArrowheads="1"/>
                </p:cNvSpPr>
                <p:nvPr/>
              </p:nvSpPr>
              <p:spPr bwMode="auto">
                <a:xfrm>
                  <a:off x="2371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73" name="Rectangle 422"/>
                <p:cNvSpPr>
                  <a:spLocks noChangeArrowheads="1"/>
                </p:cNvSpPr>
                <p:nvPr/>
              </p:nvSpPr>
              <p:spPr bwMode="auto">
                <a:xfrm>
                  <a:off x="2371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74" name="Freeform 423"/>
                <p:cNvSpPr>
                  <a:spLocks noChangeArrowheads="1"/>
                </p:cNvSpPr>
                <p:nvPr/>
              </p:nvSpPr>
              <p:spPr bwMode="auto">
                <a:xfrm>
                  <a:off x="2371" y="1509"/>
                  <a:ext cx="3" cy="0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0 h 1"/>
                    <a:gd name="T4" fmla="*/ 0 w 3"/>
                    <a:gd name="T5" fmla="*/ 0 h 1"/>
                    <a:gd name="T6" fmla="*/ 0 w 3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75" name="Rectangle 424"/>
                <p:cNvSpPr>
                  <a:spLocks noChangeArrowheads="1"/>
                </p:cNvSpPr>
                <p:nvPr/>
              </p:nvSpPr>
              <p:spPr bwMode="auto">
                <a:xfrm>
                  <a:off x="2379" y="1509"/>
                  <a:ext cx="1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76" name="Rectangle 425"/>
                <p:cNvSpPr>
                  <a:spLocks noChangeArrowheads="1"/>
                </p:cNvSpPr>
                <p:nvPr/>
              </p:nvSpPr>
              <p:spPr bwMode="auto">
                <a:xfrm>
                  <a:off x="2379" y="151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77" name="Rectangle 426"/>
                <p:cNvSpPr>
                  <a:spLocks noChangeArrowheads="1"/>
                </p:cNvSpPr>
                <p:nvPr/>
              </p:nvSpPr>
              <p:spPr bwMode="auto">
                <a:xfrm>
                  <a:off x="2379" y="1518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78" name="Rectangle 427"/>
                <p:cNvSpPr>
                  <a:spLocks noChangeArrowheads="1"/>
                </p:cNvSpPr>
                <p:nvPr/>
              </p:nvSpPr>
              <p:spPr bwMode="auto">
                <a:xfrm>
                  <a:off x="2379" y="1518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79" name="Rectangle 428"/>
                <p:cNvSpPr>
                  <a:spLocks noChangeArrowheads="1"/>
                </p:cNvSpPr>
                <p:nvPr/>
              </p:nvSpPr>
              <p:spPr bwMode="auto">
                <a:xfrm>
                  <a:off x="2379" y="1517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80" name="Rectangle 429"/>
                <p:cNvSpPr>
                  <a:spLocks noChangeArrowheads="1"/>
                </p:cNvSpPr>
                <p:nvPr/>
              </p:nvSpPr>
              <p:spPr bwMode="auto">
                <a:xfrm>
                  <a:off x="2379" y="1517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81" name="Rectangle 430"/>
                <p:cNvSpPr>
                  <a:spLocks noChangeArrowheads="1"/>
                </p:cNvSpPr>
                <p:nvPr/>
              </p:nvSpPr>
              <p:spPr bwMode="auto">
                <a:xfrm>
                  <a:off x="2379" y="1516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82" name="Rectangle 431"/>
                <p:cNvSpPr>
                  <a:spLocks noChangeArrowheads="1"/>
                </p:cNvSpPr>
                <p:nvPr/>
              </p:nvSpPr>
              <p:spPr bwMode="auto">
                <a:xfrm>
                  <a:off x="2379" y="1515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83" name="Rectangle 432"/>
                <p:cNvSpPr>
                  <a:spLocks noChangeArrowheads="1"/>
                </p:cNvSpPr>
                <p:nvPr/>
              </p:nvSpPr>
              <p:spPr bwMode="auto">
                <a:xfrm>
                  <a:off x="2379" y="1515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84" name="Rectangle 433"/>
                <p:cNvSpPr>
                  <a:spLocks noChangeArrowheads="1"/>
                </p:cNvSpPr>
                <p:nvPr/>
              </p:nvSpPr>
              <p:spPr bwMode="auto">
                <a:xfrm>
                  <a:off x="2379" y="1513"/>
                  <a:ext cx="1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85" name="Rectangle 434"/>
                <p:cNvSpPr>
                  <a:spLocks noChangeArrowheads="1"/>
                </p:cNvSpPr>
                <p:nvPr/>
              </p:nvSpPr>
              <p:spPr bwMode="auto">
                <a:xfrm>
                  <a:off x="2379" y="1512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86" name="Rectangle 435"/>
                <p:cNvSpPr>
                  <a:spLocks noChangeArrowheads="1"/>
                </p:cNvSpPr>
                <p:nvPr/>
              </p:nvSpPr>
              <p:spPr bwMode="auto">
                <a:xfrm>
                  <a:off x="2379" y="1512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87" name="Rectangle 436"/>
                <p:cNvSpPr>
                  <a:spLocks noChangeArrowheads="1"/>
                </p:cNvSpPr>
                <p:nvPr/>
              </p:nvSpPr>
              <p:spPr bwMode="auto">
                <a:xfrm>
                  <a:off x="2379" y="1511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88" name="Rectangle 437"/>
                <p:cNvSpPr>
                  <a:spLocks noChangeArrowheads="1"/>
                </p:cNvSpPr>
                <p:nvPr/>
              </p:nvSpPr>
              <p:spPr bwMode="auto">
                <a:xfrm>
                  <a:off x="2379" y="1510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89" name="Rectangle 438"/>
                <p:cNvSpPr>
                  <a:spLocks noChangeArrowheads="1"/>
                </p:cNvSpPr>
                <p:nvPr/>
              </p:nvSpPr>
              <p:spPr bwMode="auto">
                <a:xfrm>
                  <a:off x="2379" y="1510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90" name="Rectangle 439"/>
                <p:cNvSpPr>
                  <a:spLocks noChangeArrowheads="1"/>
                </p:cNvSpPr>
                <p:nvPr/>
              </p:nvSpPr>
              <p:spPr bwMode="auto">
                <a:xfrm>
                  <a:off x="2379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91" name="Rectangle 440"/>
                <p:cNvSpPr>
                  <a:spLocks noChangeArrowheads="1"/>
                </p:cNvSpPr>
                <p:nvPr/>
              </p:nvSpPr>
              <p:spPr bwMode="auto">
                <a:xfrm>
                  <a:off x="2379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92" name="Freeform 441"/>
                <p:cNvSpPr>
                  <a:spLocks noChangeArrowheads="1"/>
                </p:cNvSpPr>
                <p:nvPr/>
              </p:nvSpPr>
              <p:spPr bwMode="auto">
                <a:xfrm>
                  <a:off x="2379" y="1509"/>
                  <a:ext cx="1" cy="0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93" name="Freeform 442"/>
                <p:cNvSpPr>
                  <a:spLocks noChangeArrowheads="1"/>
                </p:cNvSpPr>
                <p:nvPr/>
              </p:nvSpPr>
              <p:spPr bwMode="auto">
                <a:xfrm>
                  <a:off x="2358" y="1509"/>
                  <a:ext cx="3" cy="10"/>
                </a:xfrm>
                <a:custGeom>
                  <a:avLst/>
                  <a:gdLst>
                    <a:gd name="T0" fmla="*/ 0 w 3"/>
                    <a:gd name="T1" fmla="*/ 10 h 10"/>
                    <a:gd name="T2" fmla="*/ 0 w 3"/>
                    <a:gd name="T3" fmla="*/ 0 h 10"/>
                    <a:gd name="T4" fmla="*/ 3 w 3"/>
                    <a:gd name="T5" fmla="*/ 0 h 10"/>
                    <a:gd name="T6" fmla="*/ 2 w 3"/>
                    <a:gd name="T7" fmla="*/ 10 h 10"/>
                    <a:gd name="T8" fmla="*/ 0 w 3"/>
                    <a:gd name="T9" fmla="*/ 1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2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94" name="Rectangle 443"/>
                <p:cNvSpPr>
                  <a:spLocks noChangeArrowheads="1"/>
                </p:cNvSpPr>
                <p:nvPr/>
              </p:nvSpPr>
              <p:spPr bwMode="auto">
                <a:xfrm>
                  <a:off x="2358" y="151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95" name="Rectangle 444"/>
                <p:cNvSpPr>
                  <a:spLocks noChangeArrowheads="1"/>
                </p:cNvSpPr>
                <p:nvPr/>
              </p:nvSpPr>
              <p:spPr bwMode="auto">
                <a:xfrm>
                  <a:off x="2358" y="1518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96" name="Rectangle 445"/>
                <p:cNvSpPr>
                  <a:spLocks noChangeArrowheads="1"/>
                </p:cNvSpPr>
                <p:nvPr/>
              </p:nvSpPr>
              <p:spPr bwMode="auto">
                <a:xfrm>
                  <a:off x="2358" y="1518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97" name="Rectangle 446"/>
                <p:cNvSpPr>
                  <a:spLocks noChangeArrowheads="1"/>
                </p:cNvSpPr>
                <p:nvPr/>
              </p:nvSpPr>
              <p:spPr bwMode="auto">
                <a:xfrm>
                  <a:off x="2358" y="1517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98" name="Rectangle 447"/>
                <p:cNvSpPr>
                  <a:spLocks noChangeArrowheads="1"/>
                </p:cNvSpPr>
                <p:nvPr/>
              </p:nvSpPr>
              <p:spPr bwMode="auto">
                <a:xfrm>
                  <a:off x="2358" y="1517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99" name="Rectangle 448"/>
                <p:cNvSpPr>
                  <a:spLocks noChangeArrowheads="1"/>
                </p:cNvSpPr>
                <p:nvPr/>
              </p:nvSpPr>
              <p:spPr bwMode="auto">
                <a:xfrm>
                  <a:off x="2358" y="1516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00" name="Rectangle 449"/>
                <p:cNvSpPr>
                  <a:spLocks noChangeArrowheads="1"/>
                </p:cNvSpPr>
                <p:nvPr/>
              </p:nvSpPr>
              <p:spPr bwMode="auto">
                <a:xfrm>
                  <a:off x="2358" y="1515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01" name="Rectangle 450"/>
                <p:cNvSpPr>
                  <a:spLocks noChangeArrowheads="1"/>
                </p:cNvSpPr>
                <p:nvPr/>
              </p:nvSpPr>
              <p:spPr bwMode="auto">
                <a:xfrm>
                  <a:off x="2358" y="1515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02" name="Rectangle 451"/>
                <p:cNvSpPr>
                  <a:spLocks noChangeArrowheads="1"/>
                </p:cNvSpPr>
                <p:nvPr/>
              </p:nvSpPr>
              <p:spPr bwMode="auto">
                <a:xfrm>
                  <a:off x="2358" y="1513"/>
                  <a:ext cx="3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03" name="Rectangle 452"/>
                <p:cNvSpPr>
                  <a:spLocks noChangeArrowheads="1"/>
                </p:cNvSpPr>
                <p:nvPr/>
              </p:nvSpPr>
              <p:spPr bwMode="auto">
                <a:xfrm>
                  <a:off x="2358" y="151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04" name="Rectangle 453"/>
                <p:cNvSpPr>
                  <a:spLocks noChangeArrowheads="1"/>
                </p:cNvSpPr>
                <p:nvPr/>
              </p:nvSpPr>
              <p:spPr bwMode="auto">
                <a:xfrm>
                  <a:off x="2358" y="151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05" name="Rectangle 454"/>
                <p:cNvSpPr>
                  <a:spLocks noChangeArrowheads="1"/>
                </p:cNvSpPr>
                <p:nvPr/>
              </p:nvSpPr>
              <p:spPr bwMode="auto">
                <a:xfrm>
                  <a:off x="2358" y="1511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06" name="Rectangle 455"/>
                <p:cNvSpPr>
                  <a:spLocks noChangeArrowheads="1"/>
                </p:cNvSpPr>
                <p:nvPr/>
              </p:nvSpPr>
              <p:spPr bwMode="auto">
                <a:xfrm>
                  <a:off x="2358" y="1510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07" name="Rectangle 456"/>
                <p:cNvSpPr>
                  <a:spLocks noChangeArrowheads="1"/>
                </p:cNvSpPr>
                <p:nvPr/>
              </p:nvSpPr>
              <p:spPr bwMode="auto">
                <a:xfrm>
                  <a:off x="2358" y="1510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08" name="Rectangle 457"/>
                <p:cNvSpPr>
                  <a:spLocks noChangeArrowheads="1"/>
                </p:cNvSpPr>
                <p:nvPr/>
              </p:nvSpPr>
              <p:spPr bwMode="auto">
                <a:xfrm>
                  <a:off x="2358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09" name="Rectangle 458"/>
                <p:cNvSpPr>
                  <a:spLocks noChangeArrowheads="1"/>
                </p:cNvSpPr>
                <p:nvPr/>
              </p:nvSpPr>
              <p:spPr bwMode="auto">
                <a:xfrm>
                  <a:off x="2358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10" name="Rectangle 459"/>
                <p:cNvSpPr>
                  <a:spLocks noChangeArrowheads="1"/>
                </p:cNvSpPr>
                <p:nvPr/>
              </p:nvSpPr>
              <p:spPr bwMode="auto">
                <a:xfrm>
                  <a:off x="2358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11" name="Freeform 460"/>
                <p:cNvSpPr>
                  <a:spLocks noChangeArrowheads="1"/>
                </p:cNvSpPr>
                <p:nvPr/>
              </p:nvSpPr>
              <p:spPr bwMode="auto">
                <a:xfrm>
                  <a:off x="2364" y="1509"/>
                  <a:ext cx="3" cy="10"/>
                </a:xfrm>
                <a:custGeom>
                  <a:avLst/>
                  <a:gdLst>
                    <a:gd name="T0" fmla="*/ 0 w 3"/>
                    <a:gd name="T1" fmla="*/ 10 h 10"/>
                    <a:gd name="T2" fmla="*/ 2 w 3"/>
                    <a:gd name="T3" fmla="*/ 0 h 10"/>
                    <a:gd name="T4" fmla="*/ 3 w 3"/>
                    <a:gd name="T5" fmla="*/ 0 h 10"/>
                    <a:gd name="T6" fmla="*/ 3 w 3"/>
                    <a:gd name="T7" fmla="*/ 10 h 10"/>
                    <a:gd name="T8" fmla="*/ 0 w 3"/>
                    <a:gd name="T9" fmla="*/ 1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0">
                      <a:moveTo>
                        <a:pt x="0" y="10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012" name="Rectangle 461"/>
                <p:cNvSpPr>
                  <a:spLocks noChangeArrowheads="1"/>
                </p:cNvSpPr>
                <p:nvPr/>
              </p:nvSpPr>
              <p:spPr bwMode="auto">
                <a:xfrm>
                  <a:off x="2364" y="151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13" name="Rectangle 462"/>
                <p:cNvSpPr>
                  <a:spLocks noChangeArrowheads="1"/>
                </p:cNvSpPr>
                <p:nvPr/>
              </p:nvSpPr>
              <p:spPr bwMode="auto">
                <a:xfrm>
                  <a:off x="2364" y="1518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14" name="Rectangle 463"/>
                <p:cNvSpPr>
                  <a:spLocks noChangeArrowheads="1"/>
                </p:cNvSpPr>
                <p:nvPr/>
              </p:nvSpPr>
              <p:spPr bwMode="auto">
                <a:xfrm>
                  <a:off x="2364" y="1518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15" name="Rectangle 464"/>
                <p:cNvSpPr>
                  <a:spLocks noChangeArrowheads="1"/>
                </p:cNvSpPr>
                <p:nvPr/>
              </p:nvSpPr>
              <p:spPr bwMode="auto">
                <a:xfrm>
                  <a:off x="2364" y="1517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16" name="Rectangle 465"/>
                <p:cNvSpPr>
                  <a:spLocks noChangeArrowheads="1"/>
                </p:cNvSpPr>
                <p:nvPr/>
              </p:nvSpPr>
              <p:spPr bwMode="auto">
                <a:xfrm>
                  <a:off x="2364" y="1517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17" name="Rectangle 466"/>
                <p:cNvSpPr>
                  <a:spLocks noChangeArrowheads="1"/>
                </p:cNvSpPr>
                <p:nvPr/>
              </p:nvSpPr>
              <p:spPr bwMode="auto">
                <a:xfrm>
                  <a:off x="2364" y="1516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18" name="Rectangle 467"/>
                <p:cNvSpPr>
                  <a:spLocks noChangeArrowheads="1"/>
                </p:cNvSpPr>
                <p:nvPr/>
              </p:nvSpPr>
              <p:spPr bwMode="auto">
                <a:xfrm>
                  <a:off x="2364" y="1515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19" name="Rectangle 468"/>
                <p:cNvSpPr>
                  <a:spLocks noChangeArrowheads="1"/>
                </p:cNvSpPr>
                <p:nvPr/>
              </p:nvSpPr>
              <p:spPr bwMode="auto">
                <a:xfrm>
                  <a:off x="2364" y="1515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20" name="Rectangle 469"/>
                <p:cNvSpPr>
                  <a:spLocks noChangeArrowheads="1"/>
                </p:cNvSpPr>
                <p:nvPr/>
              </p:nvSpPr>
              <p:spPr bwMode="auto">
                <a:xfrm>
                  <a:off x="2364" y="1513"/>
                  <a:ext cx="3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21" name="Rectangle 470"/>
                <p:cNvSpPr>
                  <a:spLocks noChangeArrowheads="1"/>
                </p:cNvSpPr>
                <p:nvPr/>
              </p:nvSpPr>
              <p:spPr bwMode="auto">
                <a:xfrm>
                  <a:off x="2364" y="151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22" name="Rectangle 471"/>
                <p:cNvSpPr>
                  <a:spLocks noChangeArrowheads="1"/>
                </p:cNvSpPr>
                <p:nvPr/>
              </p:nvSpPr>
              <p:spPr bwMode="auto">
                <a:xfrm>
                  <a:off x="2364" y="151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23" name="Rectangle 472"/>
                <p:cNvSpPr>
                  <a:spLocks noChangeArrowheads="1"/>
                </p:cNvSpPr>
                <p:nvPr/>
              </p:nvSpPr>
              <p:spPr bwMode="auto">
                <a:xfrm>
                  <a:off x="2364" y="1511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24" name="Rectangle 473"/>
                <p:cNvSpPr>
                  <a:spLocks noChangeArrowheads="1"/>
                </p:cNvSpPr>
                <p:nvPr/>
              </p:nvSpPr>
              <p:spPr bwMode="auto">
                <a:xfrm>
                  <a:off x="2364" y="1510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25" name="Rectangle 474"/>
                <p:cNvSpPr>
                  <a:spLocks noChangeArrowheads="1"/>
                </p:cNvSpPr>
                <p:nvPr/>
              </p:nvSpPr>
              <p:spPr bwMode="auto">
                <a:xfrm>
                  <a:off x="2364" y="1510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26" name="Rectangle 475"/>
                <p:cNvSpPr>
                  <a:spLocks noChangeArrowheads="1"/>
                </p:cNvSpPr>
                <p:nvPr/>
              </p:nvSpPr>
              <p:spPr bwMode="auto">
                <a:xfrm>
                  <a:off x="2364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27" name="Rectangle 476"/>
                <p:cNvSpPr>
                  <a:spLocks noChangeArrowheads="1"/>
                </p:cNvSpPr>
                <p:nvPr/>
              </p:nvSpPr>
              <p:spPr bwMode="auto">
                <a:xfrm>
                  <a:off x="2364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28" name="Rectangle 477"/>
                <p:cNvSpPr>
                  <a:spLocks noChangeArrowheads="1"/>
                </p:cNvSpPr>
                <p:nvPr/>
              </p:nvSpPr>
              <p:spPr bwMode="auto">
                <a:xfrm>
                  <a:off x="2364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29" name="Freeform 478"/>
                <p:cNvSpPr>
                  <a:spLocks noChangeArrowheads="1"/>
                </p:cNvSpPr>
                <p:nvPr/>
              </p:nvSpPr>
              <p:spPr bwMode="auto">
                <a:xfrm>
                  <a:off x="2345" y="1509"/>
                  <a:ext cx="9" cy="21"/>
                </a:xfrm>
                <a:custGeom>
                  <a:avLst/>
                  <a:gdLst>
                    <a:gd name="T0" fmla="*/ 0 w 9"/>
                    <a:gd name="T1" fmla="*/ 21 h 21"/>
                    <a:gd name="T2" fmla="*/ 2 w 9"/>
                    <a:gd name="T3" fmla="*/ 0 h 21"/>
                    <a:gd name="T4" fmla="*/ 9 w 9"/>
                    <a:gd name="T5" fmla="*/ 0 h 21"/>
                    <a:gd name="T6" fmla="*/ 9 w 9"/>
                    <a:gd name="T7" fmla="*/ 21 h 21"/>
                    <a:gd name="T8" fmla="*/ 0 w 9"/>
                    <a:gd name="T9" fmla="*/ 21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21">
                      <a:moveTo>
                        <a:pt x="0" y="21"/>
                      </a:moveTo>
                      <a:lnTo>
                        <a:pt x="2" y="0"/>
                      </a:lnTo>
                      <a:lnTo>
                        <a:pt x="9" y="0"/>
                      </a:lnTo>
                      <a:lnTo>
                        <a:pt x="9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030" name="Rectangle 479"/>
                <p:cNvSpPr>
                  <a:spLocks noChangeArrowheads="1"/>
                </p:cNvSpPr>
                <p:nvPr/>
              </p:nvSpPr>
              <p:spPr bwMode="auto">
                <a:xfrm>
                  <a:off x="2345" y="1530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31" name="Rectangle 480"/>
                <p:cNvSpPr>
                  <a:spLocks noChangeArrowheads="1"/>
                </p:cNvSpPr>
                <p:nvPr/>
              </p:nvSpPr>
              <p:spPr bwMode="auto">
                <a:xfrm>
                  <a:off x="2345" y="1529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32" name="Rectangle 481"/>
                <p:cNvSpPr>
                  <a:spLocks noChangeArrowheads="1"/>
                </p:cNvSpPr>
                <p:nvPr/>
              </p:nvSpPr>
              <p:spPr bwMode="auto">
                <a:xfrm>
                  <a:off x="2345" y="1529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33" name="Rectangle 482"/>
                <p:cNvSpPr>
                  <a:spLocks noChangeArrowheads="1"/>
                </p:cNvSpPr>
                <p:nvPr/>
              </p:nvSpPr>
              <p:spPr bwMode="auto">
                <a:xfrm>
                  <a:off x="2345" y="1528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34" name="Freeform 483"/>
                <p:cNvSpPr>
                  <a:spLocks noChangeArrowheads="1"/>
                </p:cNvSpPr>
                <p:nvPr/>
              </p:nvSpPr>
              <p:spPr bwMode="auto">
                <a:xfrm>
                  <a:off x="2345" y="1526"/>
                  <a:ext cx="9" cy="2"/>
                </a:xfrm>
                <a:custGeom>
                  <a:avLst/>
                  <a:gdLst>
                    <a:gd name="T0" fmla="*/ 9 w 9"/>
                    <a:gd name="T1" fmla="*/ 0 h 2"/>
                    <a:gd name="T2" fmla="*/ 0 w 9"/>
                    <a:gd name="T3" fmla="*/ 2 h 2"/>
                    <a:gd name="T4" fmla="*/ 0 w 9"/>
                    <a:gd name="T5" fmla="*/ 2 h 2"/>
                    <a:gd name="T6" fmla="*/ 9 w 9"/>
                    <a:gd name="T7" fmla="*/ 2 h 2"/>
                    <a:gd name="T8" fmla="*/ 9 w 9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2">
                      <a:moveTo>
                        <a:pt x="9" y="0"/>
                      </a:moveTo>
                      <a:lnTo>
                        <a:pt x="0" y="2"/>
                      </a:lnTo>
                      <a:lnTo>
                        <a:pt x="9" y="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035" name="Freeform 484"/>
                <p:cNvSpPr>
                  <a:spLocks noChangeArrowheads="1"/>
                </p:cNvSpPr>
                <p:nvPr/>
              </p:nvSpPr>
              <p:spPr bwMode="auto">
                <a:xfrm>
                  <a:off x="2345" y="1526"/>
                  <a:ext cx="9" cy="2"/>
                </a:xfrm>
                <a:custGeom>
                  <a:avLst/>
                  <a:gdLst>
                    <a:gd name="T0" fmla="*/ 9 w 9"/>
                    <a:gd name="T1" fmla="*/ 0 h 2"/>
                    <a:gd name="T2" fmla="*/ 0 w 9"/>
                    <a:gd name="T3" fmla="*/ 0 h 2"/>
                    <a:gd name="T4" fmla="*/ 0 w 9"/>
                    <a:gd name="T5" fmla="*/ 2 h 2"/>
                    <a:gd name="T6" fmla="*/ 9 w 9"/>
                    <a:gd name="T7" fmla="*/ 0 h 2"/>
                    <a:gd name="T8" fmla="*/ 9 w 9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2">
                      <a:moveTo>
                        <a:pt x="9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036" name="Rectangle 485"/>
                <p:cNvSpPr>
                  <a:spLocks noChangeArrowheads="1"/>
                </p:cNvSpPr>
                <p:nvPr/>
              </p:nvSpPr>
              <p:spPr bwMode="auto">
                <a:xfrm>
                  <a:off x="2345" y="1525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37" name="Rectangle 486"/>
                <p:cNvSpPr>
                  <a:spLocks noChangeArrowheads="1"/>
                </p:cNvSpPr>
                <p:nvPr/>
              </p:nvSpPr>
              <p:spPr bwMode="auto">
                <a:xfrm>
                  <a:off x="2345" y="1525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38" name="Rectangle 487"/>
                <p:cNvSpPr>
                  <a:spLocks noChangeArrowheads="1"/>
                </p:cNvSpPr>
                <p:nvPr/>
              </p:nvSpPr>
              <p:spPr bwMode="auto">
                <a:xfrm>
                  <a:off x="2345" y="1524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39" name="Rectangle 488"/>
                <p:cNvSpPr>
                  <a:spLocks noChangeArrowheads="1"/>
                </p:cNvSpPr>
                <p:nvPr/>
              </p:nvSpPr>
              <p:spPr bwMode="auto">
                <a:xfrm>
                  <a:off x="2345" y="1523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40" name="Rectangle 489"/>
                <p:cNvSpPr>
                  <a:spLocks noChangeArrowheads="1"/>
                </p:cNvSpPr>
                <p:nvPr/>
              </p:nvSpPr>
              <p:spPr bwMode="auto">
                <a:xfrm>
                  <a:off x="2345" y="1523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41" name="Rectangle 490"/>
                <p:cNvSpPr>
                  <a:spLocks noChangeArrowheads="1"/>
                </p:cNvSpPr>
                <p:nvPr/>
              </p:nvSpPr>
              <p:spPr bwMode="auto">
                <a:xfrm>
                  <a:off x="2345" y="1522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42" name="Rectangle 491"/>
                <p:cNvSpPr>
                  <a:spLocks noChangeArrowheads="1"/>
                </p:cNvSpPr>
                <p:nvPr/>
              </p:nvSpPr>
              <p:spPr bwMode="auto">
                <a:xfrm>
                  <a:off x="2345" y="1521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43" name="Rectangle 492"/>
                <p:cNvSpPr>
                  <a:spLocks noChangeArrowheads="1"/>
                </p:cNvSpPr>
                <p:nvPr/>
              </p:nvSpPr>
              <p:spPr bwMode="auto">
                <a:xfrm>
                  <a:off x="2345" y="1521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44" name="Rectangle 493"/>
                <p:cNvSpPr>
                  <a:spLocks noChangeArrowheads="1"/>
                </p:cNvSpPr>
                <p:nvPr/>
              </p:nvSpPr>
              <p:spPr bwMode="auto">
                <a:xfrm>
                  <a:off x="2345" y="1519"/>
                  <a:ext cx="9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45" name="Freeform 494"/>
                <p:cNvSpPr>
                  <a:spLocks noChangeArrowheads="1"/>
                </p:cNvSpPr>
                <p:nvPr/>
              </p:nvSpPr>
              <p:spPr bwMode="auto">
                <a:xfrm>
                  <a:off x="2345" y="1518"/>
                  <a:ext cx="9" cy="1"/>
                </a:xfrm>
                <a:custGeom>
                  <a:avLst/>
                  <a:gdLst>
                    <a:gd name="T0" fmla="*/ 9 w 9"/>
                    <a:gd name="T1" fmla="*/ 0 h 1"/>
                    <a:gd name="T2" fmla="*/ 0 w 9"/>
                    <a:gd name="T3" fmla="*/ 1 h 1"/>
                    <a:gd name="T4" fmla="*/ 0 w 9"/>
                    <a:gd name="T5" fmla="*/ 1 h 1"/>
                    <a:gd name="T6" fmla="*/ 9 w 9"/>
                    <a:gd name="T7" fmla="*/ 1 h 1"/>
                    <a:gd name="T8" fmla="*/ 9 w 9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1">
                      <a:moveTo>
                        <a:pt x="9" y="0"/>
                      </a:moveTo>
                      <a:lnTo>
                        <a:pt x="0" y="1"/>
                      </a:lnTo>
                      <a:lnTo>
                        <a:pt x="9" y="1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046" name="Freeform 495"/>
                <p:cNvSpPr>
                  <a:spLocks noChangeArrowheads="1"/>
                </p:cNvSpPr>
                <p:nvPr/>
              </p:nvSpPr>
              <p:spPr bwMode="auto">
                <a:xfrm>
                  <a:off x="2345" y="1518"/>
                  <a:ext cx="9" cy="1"/>
                </a:xfrm>
                <a:custGeom>
                  <a:avLst/>
                  <a:gdLst>
                    <a:gd name="T0" fmla="*/ 9 w 9"/>
                    <a:gd name="T1" fmla="*/ 0 h 1"/>
                    <a:gd name="T2" fmla="*/ 0 w 9"/>
                    <a:gd name="T3" fmla="*/ 0 h 1"/>
                    <a:gd name="T4" fmla="*/ 0 w 9"/>
                    <a:gd name="T5" fmla="*/ 1 h 1"/>
                    <a:gd name="T6" fmla="*/ 9 w 9"/>
                    <a:gd name="T7" fmla="*/ 0 h 1"/>
                    <a:gd name="T8" fmla="*/ 9 w 9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1">
                      <a:moveTo>
                        <a:pt x="9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047" name="Rectangle 496"/>
                <p:cNvSpPr>
                  <a:spLocks noChangeArrowheads="1"/>
                </p:cNvSpPr>
                <p:nvPr/>
              </p:nvSpPr>
              <p:spPr bwMode="auto">
                <a:xfrm>
                  <a:off x="2345" y="1517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48" name="Freeform 497"/>
                <p:cNvSpPr>
                  <a:spLocks noChangeArrowheads="1"/>
                </p:cNvSpPr>
                <p:nvPr/>
              </p:nvSpPr>
              <p:spPr bwMode="auto">
                <a:xfrm>
                  <a:off x="2345" y="1516"/>
                  <a:ext cx="9" cy="1"/>
                </a:xfrm>
                <a:custGeom>
                  <a:avLst/>
                  <a:gdLst>
                    <a:gd name="T0" fmla="*/ 9 w 9"/>
                    <a:gd name="T1" fmla="*/ 0 h 1"/>
                    <a:gd name="T2" fmla="*/ 0 w 9"/>
                    <a:gd name="T3" fmla="*/ 1 h 1"/>
                    <a:gd name="T4" fmla="*/ 0 w 9"/>
                    <a:gd name="T5" fmla="*/ 1 h 1"/>
                    <a:gd name="T6" fmla="*/ 9 w 9"/>
                    <a:gd name="T7" fmla="*/ 1 h 1"/>
                    <a:gd name="T8" fmla="*/ 9 w 9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1">
                      <a:moveTo>
                        <a:pt x="9" y="0"/>
                      </a:moveTo>
                      <a:lnTo>
                        <a:pt x="0" y="1"/>
                      </a:lnTo>
                      <a:lnTo>
                        <a:pt x="9" y="1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049" name="Freeform 498"/>
                <p:cNvSpPr>
                  <a:spLocks noChangeArrowheads="1"/>
                </p:cNvSpPr>
                <p:nvPr/>
              </p:nvSpPr>
              <p:spPr bwMode="auto">
                <a:xfrm>
                  <a:off x="2345" y="1516"/>
                  <a:ext cx="9" cy="1"/>
                </a:xfrm>
                <a:custGeom>
                  <a:avLst/>
                  <a:gdLst>
                    <a:gd name="T0" fmla="*/ 9 w 9"/>
                    <a:gd name="T1" fmla="*/ 0 h 1"/>
                    <a:gd name="T2" fmla="*/ 0 w 9"/>
                    <a:gd name="T3" fmla="*/ 0 h 1"/>
                    <a:gd name="T4" fmla="*/ 0 w 9"/>
                    <a:gd name="T5" fmla="*/ 1 h 1"/>
                    <a:gd name="T6" fmla="*/ 9 w 9"/>
                    <a:gd name="T7" fmla="*/ 0 h 1"/>
                    <a:gd name="T8" fmla="*/ 9 w 9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1">
                      <a:moveTo>
                        <a:pt x="9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050" name="Rectangle 499"/>
                <p:cNvSpPr>
                  <a:spLocks noChangeArrowheads="1"/>
                </p:cNvSpPr>
                <p:nvPr/>
              </p:nvSpPr>
              <p:spPr bwMode="auto">
                <a:xfrm>
                  <a:off x="2345" y="1515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51" name="Rectangle 500"/>
                <p:cNvSpPr>
                  <a:spLocks noChangeArrowheads="1"/>
                </p:cNvSpPr>
                <p:nvPr/>
              </p:nvSpPr>
              <p:spPr bwMode="auto">
                <a:xfrm>
                  <a:off x="2345" y="1515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52" name="Rectangle 501"/>
                <p:cNvSpPr>
                  <a:spLocks noChangeArrowheads="1"/>
                </p:cNvSpPr>
                <p:nvPr/>
              </p:nvSpPr>
              <p:spPr bwMode="auto">
                <a:xfrm>
                  <a:off x="2345" y="1513"/>
                  <a:ext cx="9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53" name="Rectangle 502"/>
                <p:cNvSpPr>
                  <a:spLocks noChangeArrowheads="1"/>
                </p:cNvSpPr>
                <p:nvPr/>
              </p:nvSpPr>
              <p:spPr bwMode="auto">
                <a:xfrm>
                  <a:off x="2345" y="1512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54" name="Rectangle 503"/>
                <p:cNvSpPr>
                  <a:spLocks noChangeArrowheads="1"/>
                </p:cNvSpPr>
                <p:nvPr/>
              </p:nvSpPr>
              <p:spPr bwMode="auto">
                <a:xfrm>
                  <a:off x="2345" y="1512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55" name="Rectangle 504"/>
                <p:cNvSpPr>
                  <a:spLocks noChangeArrowheads="1"/>
                </p:cNvSpPr>
                <p:nvPr/>
              </p:nvSpPr>
              <p:spPr bwMode="auto">
                <a:xfrm>
                  <a:off x="2345" y="1511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56" name="Rectangle 505"/>
                <p:cNvSpPr>
                  <a:spLocks noChangeArrowheads="1"/>
                </p:cNvSpPr>
                <p:nvPr/>
              </p:nvSpPr>
              <p:spPr bwMode="auto">
                <a:xfrm>
                  <a:off x="2345" y="1510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57" name="Rectangle 506"/>
                <p:cNvSpPr>
                  <a:spLocks noChangeArrowheads="1"/>
                </p:cNvSpPr>
                <p:nvPr/>
              </p:nvSpPr>
              <p:spPr bwMode="auto">
                <a:xfrm>
                  <a:off x="2345" y="1510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58" name="Rectangle 507"/>
                <p:cNvSpPr>
                  <a:spLocks noChangeArrowheads="1"/>
                </p:cNvSpPr>
                <p:nvPr/>
              </p:nvSpPr>
              <p:spPr bwMode="auto">
                <a:xfrm>
                  <a:off x="2345" y="1509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59" name="Freeform 508"/>
                <p:cNvSpPr>
                  <a:spLocks noChangeArrowheads="1"/>
                </p:cNvSpPr>
                <p:nvPr/>
              </p:nvSpPr>
              <p:spPr bwMode="auto">
                <a:xfrm>
                  <a:off x="2345" y="1509"/>
                  <a:ext cx="9" cy="0"/>
                </a:xfrm>
                <a:custGeom>
                  <a:avLst/>
                  <a:gdLst>
                    <a:gd name="T0" fmla="*/ 4 w 9"/>
                    <a:gd name="T1" fmla="*/ 0 h 1"/>
                    <a:gd name="T2" fmla="*/ 0 w 9"/>
                    <a:gd name="T3" fmla="*/ 0 h 1"/>
                    <a:gd name="T4" fmla="*/ 0 w 9"/>
                    <a:gd name="T5" fmla="*/ 0 h 1"/>
                    <a:gd name="T6" fmla="*/ 9 w 9"/>
                    <a:gd name="T7" fmla="*/ 0 h 1"/>
                    <a:gd name="T8" fmla="*/ 9 w 9"/>
                    <a:gd name="T9" fmla="*/ 0 h 1"/>
                    <a:gd name="T10" fmla="*/ 4 w 9"/>
                    <a:gd name="T11" fmla="*/ 0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" h="1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060" name="Freeform 509"/>
                <p:cNvSpPr>
                  <a:spLocks noChangeArrowheads="1"/>
                </p:cNvSpPr>
                <p:nvPr/>
              </p:nvSpPr>
              <p:spPr bwMode="auto">
                <a:xfrm>
                  <a:off x="2345" y="1509"/>
                  <a:ext cx="4" cy="0"/>
                </a:xfrm>
                <a:custGeom>
                  <a:avLst/>
                  <a:gdLst>
                    <a:gd name="T0" fmla="*/ 0 w 4"/>
                    <a:gd name="T1" fmla="*/ 0 h 1"/>
                    <a:gd name="T2" fmla="*/ 4 w 4"/>
                    <a:gd name="T3" fmla="*/ 0 h 1"/>
                    <a:gd name="T4" fmla="*/ 0 w 4"/>
                    <a:gd name="T5" fmla="*/ 0 h 1"/>
                    <a:gd name="T6" fmla="*/ 0 w 4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1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061" name="Rectangle 510"/>
                <p:cNvSpPr>
                  <a:spLocks noChangeArrowheads="1"/>
                </p:cNvSpPr>
                <p:nvPr/>
              </p:nvSpPr>
              <p:spPr bwMode="auto">
                <a:xfrm>
                  <a:off x="2333" y="1509"/>
                  <a:ext cx="2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62" name="Rectangle 511"/>
                <p:cNvSpPr>
                  <a:spLocks noChangeArrowheads="1"/>
                </p:cNvSpPr>
                <p:nvPr/>
              </p:nvSpPr>
              <p:spPr bwMode="auto">
                <a:xfrm>
                  <a:off x="2333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63" name="Rectangle 512"/>
                <p:cNvSpPr>
                  <a:spLocks noChangeArrowheads="1"/>
                </p:cNvSpPr>
                <p:nvPr/>
              </p:nvSpPr>
              <p:spPr bwMode="auto">
                <a:xfrm>
                  <a:off x="2333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64" name="Rectangle 513"/>
                <p:cNvSpPr>
                  <a:spLocks noChangeArrowheads="1"/>
                </p:cNvSpPr>
                <p:nvPr/>
              </p:nvSpPr>
              <p:spPr bwMode="auto">
                <a:xfrm>
                  <a:off x="2333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65" name="Rectangle 514"/>
                <p:cNvSpPr>
                  <a:spLocks noChangeArrowheads="1"/>
                </p:cNvSpPr>
                <p:nvPr/>
              </p:nvSpPr>
              <p:spPr bwMode="auto">
                <a:xfrm>
                  <a:off x="2333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66" name="Rectangle 515"/>
                <p:cNvSpPr>
                  <a:spLocks noChangeArrowheads="1"/>
                </p:cNvSpPr>
                <p:nvPr/>
              </p:nvSpPr>
              <p:spPr bwMode="auto">
                <a:xfrm>
                  <a:off x="2333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67" name="Rectangle 516"/>
                <p:cNvSpPr>
                  <a:spLocks noChangeArrowheads="1"/>
                </p:cNvSpPr>
                <p:nvPr/>
              </p:nvSpPr>
              <p:spPr bwMode="auto">
                <a:xfrm>
                  <a:off x="2333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68" name="Rectangle 517"/>
                <p:cNvSpPr>
                  <a:spLocks noChangeArrowheads="1"/>
                </p:cNvSpPr>
                <p:nvPr/>
              </p:nvSpPr>
              <p:spPr bwMode="auto">
                <a:xfrm>
                  <a:off x="2333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69" name="Rectangle 518"/>
                <p:cNvSpPr>
                  <a:spLocks noChangeArrowheads="1"/>
                </p:cNvSpPr>
                <p:nvPr/>
              </p:nvSpPr>
              <p:spPr bwMode="auto">
                <a:xfrm>
                  <a:off x="2333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70" name="Rectangle 519"/>
                <p:cNvSpPr>
                  <a:spLocks noChangeArrowheads="1"/>
                </p:cNvSpPr>
                <p:nvPr/>
              </p:nvSpPr>
              <p:spPr bwMode="auto">
                <a:xfrm>
                  <a:off x="2333" y="1513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71" name="Rectangle 520"/>
                <p:cNvSpPr>
                  <a:spLocks noChangeArrowheads="1"/>
                </p:cNvSpPr>
                <p:nvPr/>
              </p:nvSpPr>
              <p:spPr bwMode="auto">
                <a:xfrm>
                  <a:off x="2333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72" name="Rectangle 521"/>
                <p:cNvSpPr>
                  <a:spLocks noChangeArrowheads="1"/>
                </p:cNvSpPr>
                <p:nvPr/>
              </p:nvSpPr>
              <p:spPr bwMode="auto">
                <a:xfrm>
                  <a:off x="2333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73" name="Rectangle 522"/>
                <p:cNvSpPr>
                  <a:spLocks noChangeArrowheads="1"/>
                </p:cNvSpPr>
                <p:nvPr/>
              </p:nvSpPr>
              <p:spPr bwMode="auto">
                <a:xfrm>
                  <a:off x="2333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74" name="Rectangle 523"/>
                <p:cNvSpPr>
                  <a:spLocks noChangeArrowheads="1"/>
                </p:cNvSpPr>
                <p:nvPr/>
              </p:nvSpPr>
              <p:spPr bwMode="auto">
                <a:xfrm>
                  <a:off x="2333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75" name="Rectangle 524"/>
                <p:cNvSpPr>
                  <a:spLocks noChangeArrowheads="1"/>
                </p:cNvSpPr>
                <p:nvPr/>
              </p:nvSpPr>
              <p:spPr bwMode="auto">
                <a:xfrm>
                  <a:off x="2333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76" name="Rectangle 525"/>
                <p:cNvSpPr>
                  <a:spLocks noChangeArrowheads="1"/>
                </p:cNvSpPr>
                <p:nvPr/>
              </p:nvSpPr>
              <p:spPr bwMode="auto">
                <a:xfrm>
                  <a:off x="2333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77" name="Rectangle 526"/>
                <p:cNvSpPr>
                  <a:spLocks noChangeArrowheads="1"/>
                </p:cNvSpPr>
                <p:nvPr/>
              </p:nvSpPr>
              <p:spPr bwMode="auto">
                <a:xfrm>
                  <a:off x="2333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78" name="Freeform 527"/>
                <p:cNvSpPr>
                  <a:spLocks noChangeArrowheads="1"/>
                </p:cNvSpPr>
                <p:nvPr/>
              </p:nvSpPr>
              <p:spPr bwMode="auto">
                <a:xfrm>
                  <a:off x="2333" y="1509"/>
                  <a:ext cx="2" cy="0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0 h 1"/>
                    <a:gd name="T4" fmla="*/ 0 w 2"/>
                    <a:gd name="T5" fmla="*/ 0 h 1"/>
                    <a:gd name="T6" fmla="*/ 0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079" name="Rectangle 528"/>
                <p:cNvSpPr>
                  <a:spLocks noChangeArrowheads="1"/>
                </p:cNvSpPr>
                <p:nvPr/>
              </p:nvSpPr>
              <p:spPr bwMode="auto">
                <a:xfrm>
                  <a:off x="2340" y="1509"/>
                  <a:ext cx="2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80" name="Rectangle 529"/>
                <p:cNvSpPr>
                  <a:spLocks noChangeArrowheads="1"/>
                </p:cNvSpPr>
                <p:nvPr/>
              </p:nvSpPr>
              <p:spPr bwMode="auto">
                <a:xfrm>
                  <a:off x="2340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81" name="Rectangle 530"/>
                <p:cNvSpPr>
                  <a:spLocks noChangeArrowheads="1"/>
                </p:cNvSpPr>
                <p:nvPr/>
              </p:nvSpPr>
              <p:spPr bwMode="auto">
                <a:xfrm>
                  <a:off x="2340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82" name="Rectangle 531"/>
                <p:cNvSpPr>
                  <a:spLocks noChangeArrowheads="1"/>
                </p:cNvSpPr>
                <p:nvPr/>
              </p:nvSpPr>
              <p:spPr bwMode="auto">
                <a:xfrm>
                  <a:off x="2340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83" name="Rectangle 532"/>
                <p:cNvSpPr>
                  <a:spLocks noChangeArrowheads="1"/>
                </p:cNvSpPr>
                <p:nvPr/>
              </p:nvSpPr>
              <p:spPr bwMode="auto">
                <a:xfrm>
                  <a:off x="2340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84" name="Rectangle 533"/>
                <p:cNvSpPr>
                  <a:spLocks noChangeArrowheads="1"/>
                </p:cNvSpPr>
                <p:nvPr/>
              </p:nvSpPr>
              <p:spPr bwMode="auto">
                <a:xfrm>
                  <a:off x="2340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85" name="Rectangle 534"/>
                <p:cNvSpPr>
                  <a:spLocks noChangeArrowheads="1"/>
                </p:cNvSpPr>
                <p:nvPr/>
              </p:nvSpPr>
              <p:spPr bwMode="auto">
                <a:xfrm>
                  <a:off x="2340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86" name="Rectangle 535"/>
                <p:cNvSpPr>
                  <a:spLocks noChangeArrowheads="1"/>
                </p:cNvSpPr>
                <p:nvPr/>
              </p:nvSpPr>
              <p:spPr bwMode="auto">
                <a:xfrm>
                  <a:off x="2340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87" name="Rectangle 536"/>
                <p:cNvSpPr>
                  <a:spLocks noChangeArrowheads="1"/>
                </p:cNvSpPr>
                <p:nvPr/>
              </p:nvSpPr>
              <p:spPr bwMode="auto">
                <a:xfrm>
                  <a:off x="2340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88" name="Rectangle 537"/>
                <p:cNvSpPr>
                  <a:spLocks noChangeArrowheads="1"/>
                </p:cNvSpPr>
                <p:nvPr/>
              </p:nvSpPr>
              <p:spPr bwMode="auto">
                <a:xfrm>
                  <a:off x="2340" y="1513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89" name="Rectangle 538"/>
                <p:cNvSpPr>
                  <a:spLocks noChangeArrowheads="1"/>
                </p:cNvSpPr>
                <p:nvPr/>
              </p:nvSpPr>
              <p:spPr bwMode="auto">
                <a:xfrm>
                  <a:off x="2340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90" name="Rectangle 539"/>
                <p:cNvSpPr>
                  <a:spLocks noChangeArrowheads="1"/>
                </p:cNvSpPr>
                <p:nvPr/>
              </p:nvSpPr>
              <p:spPr bwMode="auto">
                <a:xfrm>
                  <a:off x="2340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91" name="Rectangle 540"/>
                <p:cNvSpPr>
                  <a:spLocks noChangeArrowheads="1"/>
                </p:cNvSpPr>
                <p:nvPr/>
              </p:nvSpPr>
              <p:spPr bwMode="auto">
                <a:xfrm>
                  <a:off x="2340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92" name="Rectangle 541"/>
                <p:cNvSpPr>
                  <a:spLocks noChangeArrowheads="1"/>
                </p:cNvSpPr>
                <p:nvPr/>
              </p:nvSpPr>
              <p:spPr bwMode="auto">
                <a:xfrm>
                  <a:off x="2340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93" name="Rectangle 542"/>
                <p:cNvSpPr>
                  <a:spLocks noChangeArrowheads="1"/>
                </p:cNvSpPr>
                <p:nvPr/>
              </p:nvSpPr>
              <p:spPr bwMode="auto">
                <a:xfrm>
                  <a:off x="2340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94" name="Rectangle 543"/>
                <p:cNvSpPr>
                  <a:spLocks noChangeArrowheads="1"/>
                </p:cNvSpPr>
                <p:nvPr/>
              </p:nvSpPr>
              <p:spPr bwMode="auto">
                <a:xfrm>
                  <a:off x="2340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95" name="Rectangle 544"/>
                <p:cNvSpPr>
                  <a:spLocks noChangeArrowheads="1"/>
                </p:cNvSpPr>
                <p:nvPr/>
              </p:nvSpPr>
              <p:spPr bwMode="auto">
                <a:xfrm>
                  <a:off x="2340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96" name="Rectangle 545"/>
                <p:cNvSpPr>
                  <a:spLocks noChangeArrowheads="1"/>
                </p:cNvSpPr>
                <p:nvPr/>
              </p:nvSpPr>
              <p:spPr bwMode="auto">
                <a:xfrm>
                  <a:off x="2340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97" name="Rectangle 546"/>
                <p:cNvSpPr>
                  <a:spLocks noChangeArrowheads="1"/>
                </p:cNvSpPr>
                <p:nvPr/>
              </p:nvSpPr>
              <p:spPr bwMode="auto">
                <a:xfrm>
                  <a:off x="2311" y="1509"/>
                  <a:ext cx="3" cy="14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98" name="Rectangle 547"/>
                <p:cNvSpPr>
                  <a:spLocks noChangeArrowheads="1"/>
                </p:cNvSpPr>
                <p:nvPr/>
              </p:nvSpPr>
              <p:spPr bwMode="auto">
                <a:xfrm>
                  <a:off x="2311" y="1523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99" name="Rectangle 548"/>
                <p:cNvSpPr>
                  <a:spLocks noChangeArrowheads="1"/>
                </p:cNvSpPr>
                <p:nvPr/>
              </p:nvSpPr>
              <p:spPr bwMode="auto">
                <a:xfrm>
                  <a:off x="2311" y="152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00" name="Rectangle 549"/>
                <p:cNvSpPr>
                  <a:spLocks noChangeArrowheads="1"/>
                </p:cNvSpPr>
                <p:nvPr/>
              </p:nvSpPr>
              <p:spPr bwMode="auto">
                <a:xfrm>
                  <a:off x="2311" y="1521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01" name="Rectangle 550"/>
                <p:cNvSpPr>
                  <a:spLocks noChangeArrowheads="1"/>
                </p:cNvSpPr>
                <p:nvPr/>
              </p:nvSpPr>
              <p:spPr bwMode="auto">
                <a:xfrm>
                  <a:off x="2311" y="1521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02" name="Rectangle 551"/>
                <p:cNvSpPr>
                  <a:spLocks noChangeArrowheads="1"/>
                </p:cNvSpPr>
                <p:nvPr/>
              </p:nvSpPr>
              <p:spPr bwMode="auto">
                <a:xfrm>
                  <a:off x="2311" y="1519"/>
                  <a:ext cx="3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03" name="Freeform 552"/>
                <p:cNvSpPr>
                  <a:spLocks noChangeArrowheads="1"/>
                </p:cNvSpPr>
                <p:nvPr/>
              </p:nvSpPr>
              <p:spPr bwMode="auto">
                <a:xfrm>
                  <a:off x="2311" y="1518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1 h 1"/>
                    <a:gd name="T4" fmla="*/ 0 w 3"/>
                    <a:gd name="T5" fmla="*/ 1 h 1"/>
                    <a:gd name="T6" fmla="*/ 3 w 3"/>
                    <a:gd name="T7" fmla="*/ 1 h 1"/>
                    <a:gd name="T8" fmla="*/ 3 w 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104" name="Freeform 553"/>
                <p:cNvSpPr>
                  <a:spLocks noChangeArrowheads="1"/>
                </p:cNvSpPr>
                <p:nvPr/>
              </p:nvSpPr>
              <p:spPr bwMode="auto">
                <a:xfrm>
                  <a:off x="2311" y="1518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0 w 3"/>
                    <a:gd name="T5" fmla="*/ 1 h 1"/>
                    <a:gd name="T6" fmla="*/ 3 w 3"/>
                    <a:gd name="T7" fmla="*/ 0 h 1"/>
                    <a:gd name="T8" fmla="*/ 3 w 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105" name="Rectangle 554"/>
                <p:cNvSpPr>
                  <a:spLocks noChangeArrowheads="1"/>
                </p:cNvSpPr>
                <p:nvPr/>
              </p:nvSpPr>
              <p:spPr bwMode="auto">
                <a:xfrm>
                  <a:off x="2311" y="1517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06" name="Rectangle 555"/>
                <p:cNvSpPr>
                  <a:spLocks noChangeArrowheads="1"/>
                </p:cNvSpPr>
                <p:nvPr/>
              </p:nvSpPr>
              <p:spPr bwMode="auto">
                <a:xfrm>
                  <a:off x="2311" y="1517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07" name="Rectangle 556"/>
                <p:cNvSpPr>
                  <a:spLocks noChangeArrowheads="1"/>
                </p:cNvSpPr>
                <p:nvPr/>
              </p:nvSpPr>
              <p:spPr bwMode="auto">
                <a:xfrm>
                  <a:off x="2311" y="1516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08" name="Rectangle 557"/>
                <p:cNvSpPr>
                  <a:spLocks noChangeArrowheads="1"/>
                </p:cNvSpPr>
                <p:nvPr/>
              </p:nvSpPr>
              <p:spPr bwMode="auto">
                <a:xfrm>
                  <a:off x="2311" y="1515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09" name="Rectangle 558"/>
                <p:cNvSpPr>
                  <a:spLocks noChangeArrowheads="1"/>
                </p:cNvSpPr>
                <p:nvPr/>
              </p:nvSpPr>
              <p:spPr bwMode="auto">
                <a:xfrm>
                  <a:off x="2311" y="1515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10" name="Rectangle 559"/>
                <p:cNvSpPr>
                  <a:spLocks noChangeArrowheads="1"/>
                </p:cNvSpPr>
                <p:nvPr/>
              </p:nvSpPr>
              <p:spPr bwMode="auto">
                <a:xfrm>
                  <a:off x="2311" y="1513"/>
                  <a:ext cx="3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11" name="Rectangle 560"/>
                <p:cNvSpPr>
                  <a:spLocks noChangeArrowheads="1"/>
                </p:cNvSpPr>
                <p:nvPr/>
              </p:nvSpPr>
              <p:spPr bwMode="auto">
                <a:xfrm>
                  <a:off x="2311" y="151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12" name="Rectangle 561"/>
                <p:cNvSpPr>
                  <a:spLocks noChangeArrowheads="1"/>
                </p:cNvSpPr>
                <p:nvPr/>
              </p:nvSpPr>
              <p:spPr bwMode="auto">
                <a:xfrm>
                  <a:off x="2311" y="151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13" name="Rectangle 562"/>
                <p:cNvSpPr>
                  <a:spLocks noChangeArrowheads="1"/>
                </p:cNvSpPr>
                <p:nvPr/>
              </p:nvSpPr>
              <p:spPr bwMode="auto">
                <a:xfrm>
                  <a:off x="2311" y="1511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14" name="Freeform 563"/>
                <p:cNvSpPr>
                  <a:spLocks noChangeArrowheads="1"/>
                </p:cNvSpPr>
                <p:nvPr/>
              </p:nvSpPr>
              <p:spPr bwMode="auto">
                <a:xfrm>
                  <a:off x="2311" y="1510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1 h 1"/>
                    <a:gd name="T4" fmla="*/ 0 w 3"/>
                    <a:gd name="T5" fmla="*/ 1 h 1"/>
                    <a:gd name="T6" fmla="*/ 3 w 3"/>
                    <a:gd name="T7" fmla="*/ 1 h 1"/>
                    <a:gd name="T8" fmla="*/ 3 w 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115" name="Freeform 564"/>
                <p:cNvSpPr>
                  <a:spLocks noChangeArrowheads="1"/>
                </p:cNvSpPr>
                <p:nvPr/>
              </p:nvSpPr>
              <p:spPr bwMode="auto">
                <a:xfrm>
                  <a:off x="2311" y="1510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0 w 3"/>
                    <a:gd name="T5" fmla="*/ 1 h 1"/>
                    <a:gd name="T6" fmla="*/ 3 w 3"/>
                    <a:gd name="T7" fmla="*/ 0 h 1"/>
                    <a:gd name="T8" fmla="*/ 3 w 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116" name="Rectangle 565"/>
                <p:cNvSpPr>
                  <a:spLocks noChangeArrowheads="1"/>
                </p:cNvSpPr>
                <p:nvPr/>
              </p:nvSpPr>
              <p:spPr bwMode="auto">
                <a:xfrm>
                  <a:off x="2311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17" name="Rectangle 566"/>
                <p:cNvSpPr>
                  <a:spLocks noChangeArrowheads="1"/>
                </p:cNvSpPr>
                <p:nvPr/>
              </p:nvSpPr>
              <p:spPr bwMode="auto">
                <a:xfrm>
                  <a:off x="2311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18" name="Freeform 567"/>
                <p:cNvSpPr>
                  <a:spLocks noChangeArrowheads="1"/>
                </p:cNvSpPr>
                <p:nvPr/>
              </p:nvSpPr>
              <p:spPr bwMode="auto">
                <a:xfrm>
                  <a:off x="2311" y="1509"/>
                  <a:ext cx="3" cy="0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0 h 1"/>
                    <a:gd name="T4" fmla="*/ 0 w 3"/>
                    <a:gd name="T5" fmla="*/ 0 h 1"/>
                    <a:gd name="T6" fmla="*/ 0 w 3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119" name="Rectangle 568"/>
                <p:cNvSpPr>
                  <a:spLocks noChangeArrowheads="1"/>
                </p:cNvSpPr>
                <p:nvPr/>
              </p:nvSpPr>
              <p:spPr bwMode="auto">
                <a:xfrm>
                  <a:off x="2320" y="1509"/>
                  <a:ext cx="2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20" name="Rectangle 569"/>
                <p:cNvSpPr>
                  <a:spLocks noChangeArrowheads="1"/>
                </p:cNvSpPr>
                <p:nvPr/>
              </p:nvSpPr>
              <p:spPr bwMode="auto">
                <a:xfrm>
                  <a:off x="2320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21" name="Rectangle 570"/>
                <p:cNvSpPr>
                  <a:spLocks noChangeArrowheads="1"/>
                </p:cNvSpPr>
                <p:nvPr/>
              </p:nvSpPr>
              <p:spPr bwMode="auto">
                <a:xfrm>
                  <a:off x="2320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22" name="Rectangle 571"/>
                <p:cNvSpPr>
                  <a:spLocks noChangeArrowheads="1"/>
                </p:cNvSpPr>
                <p:nvPr/>
              </p:nvSpPr>
              <p:spPr bwMode="auto">
                <a:xfrm>
                  <a:off x="2320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23" name="Rectangle 572"/>
                <p:cNvSpPr>
                  <a:spLocks noChangeArrowheads="1"/>
                </p:cNvSpPr>
                <p:nvPr/>
              </p:nvSpPr>
              <p:spPr bwMode="auto">
                <a:xfrm>
                  <a:off x="2320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24" name="Rectangle 573"/>
                <p:cNvSpPr>
                  <a:spLocks noChangeArrowheads="1"/>
                </p:cNvSpPr>
                <p:nvPr/>
              </p:nvSpPr>
              <p:spPr bwMode="auto">
                <a:xfrm>
                  <a:off x="2320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25" name="Rectangle 574"/>
                <p:cNvSpPr>
                  <a:spLocks noChangeArrowheads="1"/>
                </p:cNvSpPr>
                <p:nvPr/>
              </p:nvSpPr>
              <p:spPr bwMode="auto">
                <a:xfrm>
                  <a:off x="2320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26" name="Rectangle 575"/>
                <p:cNvSpPr>
                  <a:spLocks noChangeArrowheads="1"/>
                </p:cNvSpPr>
                <p:nvPr/>
              </p:nvSpPr>
              <p:spPr bwMode="auto">
                <a:xfrm>
                  <a:off x="2320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27" name="Rectangle 576"/>
                <p:cNvSpPr>
                  <a:spLocks noChangeArrowheads="1"/>
                </p:cNvSpPr>
                <p:nvPr/>
              </p:nvSpPr>
              <p:spPr bwMode="auto">
                <a:xfrm>
                  <a:off x="2320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28" name="Rectangle 577"/>
                <p:cNvSpPr>
                  <a:spLocks noChangeArrowheads="1"/>
                </p:cNvSpPr>
                <p:nvPr/>
              </p:nvSpPr>
              <p:spPr bwMode="auto">
                <a:xfrm>
                  <a:off x="2320" y="1513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29" name="Rectangle 578"/>
                <p:cNvSpPr>
                  <a:spLocks noChangeArrowheads="1"/>
                </p:cNvSpPr>
                <p:nvPr/>
              </p:nvSpPr>
              <p:spPr bwMode="auto">
                <a:xfrm>
                  <a:off x="2320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30" name="Rectangle 579"/>
                <p:cNvSpPr>
                  <a:spLocks noChangeArrowheads="1"/>
                </p:cNvSpPr>
                <p:nvPr/>
              </p:nvSpPr>
              <p:spPr bwMode="auto">
                <a:xfrm>
                  <a:off x="2320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31" name="Rectangle 580"/>
                <p:cNvSpPr>
                  <a:spLocks noChangeArrowheads="1"/>
                </p:cNvSpPr>
                <p:nvPr/>
              </p:nvSpPr>
              <p:spPr bwMode="auto">
                <a:xfrm>
                  <a:off x="2320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32" name="Rectangle 581"/>
                <p:cNvSpPr>
                  <a:spLocks noChangeArrowheads="1"/>
                </p:cNvSpPr>
                <p:nvPr/>
              </p:nvSpPr>
              <p:spPr bwMode="auto">
                <a:xfrm>
                  <a:off x="2320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33" name="Rectangle 582"/>
                <p:cNvSpPr>
                  <a:spLocks noChangeArrowheads="1"/>
                </p:cNvSpPr>
                <p:nvPr/>
              </p:nvSpPr>
              <p:spPr bwMode="auto">
                <a:xfrm>
                  <a:off x="2320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34" name="Rectangle 583"/>
                <p:cNvSpPr>
                  <a:spLocks noChangeArrowheads="1"/>
                </p:cNvSpPr>
                <p:nvPr/>
              </p:nvSpPr>
              <p:spPr bwMode="auto">
                <a:xfrm>
                  <a:off x="2320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35" name="Rectangle 584"/>
                <p:cNvSpPr>
                  <a:spLocks noChangeArrowheads="1"/>
                </p:cNvSpPr>
                <p:nvPr/>
              </p:nvSpPr>
              <p:spPr bwMode="auto">
                <a:xfrm>
                  <a:off x="2320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36" name="Rectangle 585"/>
                <p:cNvSpPr>
                  <a:spLocks noChangeArrowheads="1"/>
                </p:cNvSpPr>
                <p:nvPr/>
              </p:nvSpPr>
              <p:spPr bwMode="auto">
                <a:xfrm>
                  <a:off x="2320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37" name="Rectangle 586"/>
                <p:cNvSpPr>
                  <a:spLocks noChangeArrowheads="1"/>
                </p:cNvSpPr>
                <p:nvPr/>
              </p:nvSpPr>
              <p:spPr bwMode="auto">
                <a:xfrm>
                  <a:off x="2327" y="1509"/>
                  <a:ext cx="1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38" name="Rectangle 587"/>
                <p:cNvSpPr>
                  <a:spLocks noChangeArrowheads="1"/>
                </p:cNvSpPr>
                <p:nvPr/>
              </p:nvSpPr>
              <p:spPr bwMode="auto">
                <a:xfrm>
                  <a:off x="2327" y="151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39" name="Rectangle 588"/>
                <p:cNvSpPr>
                  <a:spLocks noChangeArrowheads="1"/>
                </p:cNvSpPr>
                <p:nvPr/>
              </p:nvSpPr>
              <p:spPr bwMode="auto">
                <a:xfrm>
                  <a:off x="2327" y="1518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40" name="Rectangle 589"/>
                <p:cNvSpPr>
                  <a:spLocks noChangeArrowheads="1"/>
                </p:cNvSpPr>
                <p:nvPr/>
              </p:nvSpPr>
              <p:spPr bwMode="auto">
                <a:xfrm>
                  <a:off x="2327" y="1518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41" name="Rectangle 590"/>
                <p:cNvSpPr>
                  <a:spLocks noChangeArrowheads="1"/>
                </p:cNvSpPr>
                <p:nvPr/>
              </p:nvSpPr>
              <p:spPr bwMode="auto">
                <a:xfrm>
                  <a:off x="2327" y="1517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42" name="Rectangle 591"/>
                <p:cNvSpPr>
                  <a:spLocks noChangeArrowheads="1"/>
                </p:cNvSpPr>
                <p:nvPr/>
              </p:nvSpPr>
              <p:spPr bwMode="auto">
                <a:xfrm>
                  <a:off x="2327" y="1517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43" name="Rectangle 592"/>
                <p:cNvSpPr>
                  <a:spLocks noChangeArrowheads="1"/>
                </p:cNvSpPr>
                <p:nvPr/>
              </p:nvSpPr>
              <p:spPr bwMode="auto">
                <a:xfrm>
                  <a:off x="2327" y="1516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44" name="Rectangle 593"/>
                <p:cNvSpPr>
                  <a:spLocks noChangeArrowheads="1"/>
                </p:cNvSpPr>
                <p:nvPr/>
              </p:nvSpPr>
              <p:spPr bwMode="auto">
                <a:xfrm>
                  <a:off x="2327" y="1515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45" name="Rectangle 594"/>
                <p:cNvSpPr>
                  <a:spLocks noChangeArrowheads="1"/>
                </p:cNvSpPr>
                <p:nvPr/>
              </p:nvSpPr>
              <p:spPr bwMode="auto">
                <a:xfrm>
                  <a:off x="2327" y="1515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46" name="Rectangle 595"/>
                <p:cNvSpPr>
                  <a:spLocks noChangeArrowheads="1"/>
                </p:cNvSpPr>
                <p:nvPr/>
              </p:nvSpPr>
              <p:spPr bwMode="auto">
                <a:xfrm>
                  <a:off x="2327" y="1513"/>
                  <a:ext cx="1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47" name="Rectangle 596"/>
                <p:cNvSpPr>
                  <a:spLocks noChangeArrowheads="1"/>
                </p:cNvSpPr>
                <p:nvPr/>
              </p:nvSpPr>
              <p:spPr bwMode="auto">
                <a:xfrm>
                  <a:off x="2327" y="1512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48" name="Rectangle 597"/>
                <p:cNvSpPr>
                  <a:spLocks noChangeArrowheads="1"/>
                </p:cNvSpPr>
                <p:nvPr/>
              </p:nvSpPr>
              <p:spPr bwMode="auto">
                <a:xfrm>
                  <a:off x="2327" y="1512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49" name="Rectangle 598"/>
                <p:cNvSpPr>
                  <a:spLocks noChangeArrowheads="1"/>
                </p:cNvSpPr>
                <p:nvPr/>
              </p:nvSpPr>
              <p:spPr bwMode="auto">
                <a:xfrm>
                  <a:off x="2327" y="1511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50" name="Rectangle 599"/>
                <p:cNvSpPr>
                  <a:spLocks noChangeArrowheads="1"/>
                </p:cNvSpPr>
                <p:nvPr/>
              </p:nvSpPr>
              <p:spPr bwMode="auto">
                <a:xfrm>
                  <a:off x="2327" y="1510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51" name="Rectangle 600"/>
                <p:cNvSpPr>
                  <a:spLocks noChangeArrowheads="1"/>
                </p:cNvSpPr>
                <p:nvPr/>
              </p:nvSpPr>
              <p:spPr bwMode="auto">
                <a:xfrm>
                  <a:off x="2327" y="1510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52" name="Rectangle 601"/>
                <p:cNvSpPr>
                  <a:spLocks noChangeArrowheads="1"/>
                </p:cNvSpPr>
                <p:nvPr/>
              </p:nvSpPr>
              <p:spPr bwMode="auto">
                <a:xfrm>
                  <a:off x="2327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53" name="Rectangle 602"/>
                <p:cNvSpPr>
                  <a:spLocks noChangeArrowheads="1"/>
                </p:cNvSpPr>
                <p:nvPr/>
              </p:nvSpPr>
              <p:spPr bwMode="auto">
                <a:xfrm>
                  <a:off x="2327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54" name="Rectangle 603"/>
                <p:cNvSpPr>
                  <a:spLocks noChangeArrowheads="1"/>
                </p:cNvSpPr>
                <p:nvPr/>
              </p:nvSpPr>
              <p:spPr bwMode="auto">
                <a:xfrm>
                  <a:off x="2327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55" name="Freeform 604"/>
                <p:cNvSpPr>
                  <a:spLocks noChangeArrowheads="1"/>
                </p:cNvSpPr>
                <p:nvPr/>
              </p:nvSpPr>
              <p:spPr bwMode="auto">
                <a:xfrm>
                  <a:off x="2297" y="1509"/>
                  <a:ext cx="2" cy="10"/>
                </a:xfrm>
                <a:custGeom>
                  <a:avLst/>
                  <a:gdLst>
                    <a:gd name="T0" fmla="*/ 0 w 2"/>
                    <a:gd name="T1" fmla="*/ 10 h 10"/>
                    <a:gd name="T2" fmla="*/ 1 w 2"/>
                    <a:gd name="T3" fmla="*/ 0 h 10"/>
                    <a:gd name="T4" fmla="*/ 2 w 2"/>
                    <a:gd name="T5" fmla="*/ 0 h 10"/>
                    <a:gd name="T6" fmla="*/ 2 w 2"/>
                    <a:gd name="T7" fmla="*/ 10 h 10"/>
                    <a:gd name="T8" fmla="*/ 0 w 2"/>
                    <a:gd name="T9" fmla="*/ 1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10">
                      <a:moveTo>
                        <a:pt x="0" y="1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156" name="Rectangle 605"/>
                <p:cNvSpPr>
                  <a:spLocks noChangeArrowheads="1"/>
                </p:cNvSpPr>
                <p:nvPr/>
              </p:nvSpPr>
              <p:spPr bwMode="auto">
                <a:xfrm>
                  <a:off x="2297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57" name="Freeform 606"/>
                <p:cNvSpPr>
                  <a:spLocks noChangeArrowheads="1"/>
                </p:cNvSpPr>
                <p:nvPr/>
              </p:nvSpPr>
              <p:spPr bwMode="auto">
                <a:xfrm>
                  <a:off x="2297" y="1518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0 w 2"/>
                    <a:gd name="T5" fmla="*/ 1 h 1"/>
                    <a:gd name="T6" fmla="*/ 2 w 2"/>
                    <a:gd name="T7" fmla="*/ 1 h 1"/>
                    <a:gd name="T8" fmla="*/ 2 w 2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365" name="Group 808"/>
              <p:cNvGrpSpPr/>
              <p:nvPr/>
            </p:nvGrpSpPr>
            <p:grpSpPr bwMode="auto">
              <a:xfrm>
                <a:off x="9625056" y="3721820"/>
                <a:ext cx="131763" cy="34925"/>
                <a:chOff x="2224" y="1509"/>
                <a:chExt cx="83" cy="22"/>
              </a:xfrm>
            </p:grpSpPr>
            <p:sp>
              <p:nvSpPr>
                <p:cNvPr id="6758" name="Freeform 608"/>
                <p:cNvSpPr>
                  <a:spLocks noChangeArrowheads="1"/>
                </p:cNvSpPr>
                <p:nvPr/>
              </p:nvSpPr>
              <p:spPr bwMode="auto">
                <a:xfrm>
                  <a:off x="2297" y="1518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0 h 1"/>
                    <a:gd name="T4" fmla="*/ 0 w 2"/>
                    <a:gd name="T5" fmla="*/ 1 h 1"/>
                    <a:gd name="T6" fmla="*/ 2 w 2"/>
                    <a:gd name="T7" fmla="*/ 0 h 1"/>
                    <a:gd name="T8" fmla="*/ 2 w 2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59" name="Rectangle 609"/>
                <p:cNvSpPr>
                  <a:spLocks noChangeArrowheads="1"/>
                </p:cNvSpPr>
                <p:nvPr/>
              </p:nvSpPr>
              <p:spPr bwMode="auto">
                <a:xfrm>
                  <a:off x="2297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60" name="Rectangle 610"/>
                <p:cNvSpPr>
                  <a:spLocks noChangeArrowheads="1"/>
                </p:cNvSpPr>
                <p:nvPr/>
              </p:nvSpPr>
              <p:spPr bwMode="auto">
                <a:xfrm>
                  <a:off x="2297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61" name="Rectangle 611"/>
                <p:cNvSpPr>
                  <a:spLocks noChangeArrowheads="1"/>
                </p:cNvSpPr>
                <p:nvPr/>
              </p:nvSpPr>
              <p:spPr bwMode="auto">
                <a:xfrm>
                  <a:off x="2297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62" name="Rectangle 612"/>
                <p:cNvSpPr>
                  <a:spLocks noChangeArrowheads="1"/>
                </p:cNvSpPr>
                <p:nvPr/>
              </p:nvSpPr>
              <p:spPr bwMode="auto">
                <a:xfrm>
                  <a:off x="2297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63" name="Rectangle 613"/>
                <p:cNvSpPr>
                  <a:spLocks noChangeArrowheads="1"/>
                </p:cNvSpPr>
                <p:nvPr/>
              </p:nvSpPr>
              <p:spPr bwMode="auto">
                <a:xfrm>
                  <a:off x="2297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64" name="Rectangle 614"/>
                <p:cNvSpPr>
                  <a:spLocks noChangeArrowheads="1"/>
                </p:cNvSpPr>
                <p:nvPr/>
              </p:nvSpPr>
              <p:spPr bwMode="auto">
                <a:xfrm>
                  <a:off x="2297" y="1513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65" name="Rectangle 615"/>
                <p:cNvSpPr>
                  <a:spLocks noChangeArrowheads="1"/>
                </p:cNvSpPr>
                <p:nvPr/>
              </p:nvSpPr>
              <p:spPr bwMode="auto">
                <a:xfrm>
                  <a:off x="2297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66" name="Rectangle 616"/>
                <p:cNvSpPr>
                  <a:spLocks noChangeArrowheads="1"/>
                </p:cNvSpPr>
                <p:nvPr/>
              </p:nvSpPr>
              <p:spPr bwMode="auto">
                <a:xfrm>
                  <a:off x="2297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67" name="Rectangle 617"/>
                <p:cNvSpPr>
                  <a:spLocks noChangeArrowheads="1"/>
                </p:cNvSpPr>
                <p:nvPr/>
              </p:nvSpPr>
              <p:spPr bwMode="auto">
                <a:xfrm>
                  <a:off x="2297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68" name="Freeform 618"/>
                <p:cNvSpPr>
                  <a:spLocks noChangeArrowheads="1"/>
                </p:cNvSpPr>
                <p:nvPr/>
              </p:nvSpPr>
              <p:spPr bwMode="auto">
                <a:xfrm>
                  <a:off x="2297" y="1510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0 w 2"/>
                    <a:gd name="T5" fmla="*/ 1 h 1"/>
                    <a:gd name="T6" fmla="*/ 2 w 2"/>
                    <a:gd name="T7" fmla="*/ 1 h 1"/>
                    <a:gd name="T8" fmla="*/ 2 w 2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69" name="Freeform 619"/>
                <p:cNvSpPr>
                  <a:spLocks noChangeArrowheads="1"/>
                </p:cNvSpPr>
                <p:nvPr/>
              </p:nvSpPr>
              <p:spPr bwMode="auto">
                <a:xfrm>
                  <a:off x="2297" y="1510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0 h 1"/>
                    <a:gd name="T4" fmla="*/ 0 w 2"/>
                    <a:gd name="T5" fmla="*/ 1 h 1"/>
                    <a:gd name="T6" fmla="*/ 2 w 2"/>
                    <a:gd name="T7" fmla="*/ 0 h 1"/>
                    <a:gd name="T8" fmla="*/ 2 w 2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70" name="Rectangle 620"/>
                <p:cNvSpPr>
                  <a:spLocks noChangeArrowheads="1"/>
                </p:cNvSpPr>
                <p:nvPr/>
              </p:nvSpPr>
              <p:spPr bwMode="auto">
                <a:xfrm>
                  <a:off x="2297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71" name="Rectangle 621"/>
                <p:cNvSpPr>
                  <a:spLocks noChangeArrowheads="1"/>
                </p:cNvSpPr>
                <p:nvPr/>
              </p:nvSpPr>
              <p:spPr bwMode="auto">
                <a:xfrm>
                  <a:off x="2297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72" name="Freeform 622"/>
                <p:cNvSpPr>
                  <a:spLocks noChangeArrowheads="1"/>
                </p:cNvSpPr>
                <p:nvPr/>
              </p:nvSpPr>
              <p:spPr bwMode="auto">
                <a:xfrm>
                  <a:off x="2297" y="1509"/>
                  <a:ext cx="2" cy="0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0 h 1"/>
                    <a:gd name="T4" fmla="*/ 0 w 2"/>
                    <a:gd name="T5" fmla="*/ 0 h 1"/>
                    <a:gd name="T6" fmla="*/ 0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73" name="Rectangle 623"/>
                <p:cNvSpPr>
                  <a:spLocks noChangeArrowheads="1"/>
                </p:cNvSpPr>
                <p:nvPr/>
              </p:nvSpPr>
              <p:spPr bwMode="auto">
                <a:xfrm>
                  <a:off x="2304" y="1509"/>
                  <a:ext cx="3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74" name="Rectangle 624"/>
                <p:cNvSpPr>
                  <a:spLocks noChangeArrowheads="1"/>
                </p:cNvSpPr>
                <p:nvPr/>
              </p:nvSpPr>
              <p:spPr bwMode="auto">
                <a:xfrm>
                  <a:off x="2304" y="151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75" name="Rectangle 625"/>
                <p:cNvSpPr>
                  <a:spLocks noChangeArrowheads="1"/>
                </p:cNvSpPr>
                <p:nvPr/>
              </p:nvSpPr>
              <p:spPr bwMode="auto">
                <a:xfrm>
                  <a:off x="2304" y="1518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76" name="Rectangle 626"/>
                <p:cNvSpPr>
                  <a:spLocks noChangeArrowheads="1"/>
                </p:cNvSpPr>
                <p:nvPr/>
              </p:nvSpPr>
              <p:spPr bwMode="auto">
                <a:xfrm>
                  <a:off x="2304" y="1518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77" name="Rectangle 627"/>
                <p:cNvSpPr>
                  <a:spLocks noChangeArrowheads="1"/>
                </p:cNvSpPr>
                <p:nvPr/>
              </p:nvSpPr>
              <p:spPr bwMode="auto">
                <a:xfrm>
                  <a:off x="2304" y="1517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78" name="Rectangle 628"/>
                <p:cNvSpPr>
                  <a:spLocks noChangeArrowheads="1"/>
                </p:cNvSpPr>
                <p:nvPr/>
              </p:nvSpPr>
              <p:spPr bwMode="auto">
                <a:xfrm>
                  <a:off x="2304" y="1517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79" name="Rectangle 629"/>
                <p:cNvSpPr>
                  <a:spLocks noChangeArrowheads="1"/>
                </p:cNvSpPr>
                <p:nvPr/>
              </p:nvSpPr>
              <p:spPr bwMode="auto">
                <a:xfrm>
                  <a:off x="2304" y="1516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80" name="Rectangle 630"/>
                <p:cNvSpPr>
                  <a:spLocks noChangeArrowheads="1"/>
                </p:cNvSpPr>
                <p:nvPr/>
              </p:nvSpPr>
              <p:spPr bwMode="auto">
                <a:xfrm>
                  <a:off x="2304" y="1515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81" name="Rectangle 631"/>
                <p:cNvSpPr>
                  <a:spLocks noChangeArrowheads="1"/>
                </p:cNvSpPr>
                <p:nvPr/>
              </p:nvSpPr>
              <p:spPr bwMode="auto">
                <a:xfrm>
                  <a:off x="2304" y="1515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82" name="Rectangle 632"/>
                <p:cNvSpPr>
                  <a:spLocks noChangeArrowheads="1"/>
                </p:cNvSpPr>
                <p:nvPr/>
              </p:nvSpPr>
              <p:spPr bwMode="auto">
                <a:xfrm>
                  <a:off x="2304" y="1513"/>
                  <a:ext cx="3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83" name="Rectangle 633"/>
                <p:cNvSpPr>
                  <a:spLocks noChangeArrowheads="1"/>
                </p:cNvSpPr>
                <p:nvPr/>
              </p:nvSpPr>
              <p:spPr bwMode="auto">
                <a:xfrm>
                  <a:off x="2304" y="151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84" name="Rectangle 634"/>
                <p:cNvSpPr>
                  <a:spLocks noChangeArrowheads="1"/>
                </p:cNvSpPr>
                <p:nvPr/>
              </p:nvSpPr>
              <p:spPr bwMode="auto">
                <a:xfrm>
                  <a:off x="2304" y="151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85" name="Rectangle 635"/>
                <p:cNvSpPr>
                  <a:spLocks noChangeArrowheads="1"/>
                </p:cNvSpPr>
                <p:nvPr/>
              </p:nvSpPr>
              <p:spPr bwMode="auto">
                <a:xfrm>
                  <a:off x="2304" y="1511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86" name="Rectangle 636"/>
                <p:cNvSpPr>
                  <a:spLocks noChangeArrowheads="1"/>
                </p:cNvSpPr>
                <p:nvPr/>
              </p:nvSpPr>
              <p:spPr bwMode="auto">
                <a:xfrm>
                  <a:off x="2304" y="1510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87" name="Rectangle 637"/>
                <p:cNvSpPr>
                  <a:spLocks noChangeArrowheads="1"/>
                </p:cNvSpPr>
                <p:nvPr/>
              </p:nvSpPr>
              <p:spPr bwMode="auto">
                <a:xfrm>
                  <a:off x="2304" y="1510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88" name="Rectangle 638"/>
                <p:cNvSpPr>
                  <a:spLocks noChangeArrowheads="1"/>
                </p:cNvSpPr>
                <p:nvPr/>
              </p:nvSpPr>
              <p:spPr bwMode="auto">
                <a:xfrm>
                  <a:off x="2304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89" name="Rectangle 639"/>
                <p:cNvSpPr>
                  <a:spLocks noChangeArrowheads="1"/>
                </p:cNvSpPr>
                <p:nvPr/>
              </p:nvSpPr>
              <p:spPr bwMode="auto">
                <a:xfrm>
                  <a:off x="2304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90" name="Freeform 640"/>
                <p:cNvSpPr>
                  <a:spLocks noChangeArrowheads="1"/>
                </p:cNvSpPr>
                <p:nvPr/>
              </p:nvSpPr>
              <p:spPr bwMode="auto">
                <a:xfrm>
                  <a:off x="2304" y="1509"/>
                  <a:ext cx="3" cy="0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0 h 1"/>
                    <a:gd name="T4" fmla="*/ 0 w 3"/>
                    <a:gd name="T5" fmla="*/ 0 h 1"/>
                    <a:gd name="T6" fmla="*/ 0 w 3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91" name="Rectangle 641"/>
                <p:cNvSpPr>
                  <a:spLocks noChangeArrowheads="1"/>
                </p:cNvSpPr>
                <p:nvPr/>
              </p:nvSpPr>
              <p:spPr bwMode="auto">
                <a:xfrm>
                  <a:off x="2284" y="1509"/>
                  <a:ext cx="2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92" name="Rectangle 642"/>
                <p:cNvSpPr>
                  <a:spLocks noChangeArrowheads="1"/>
                </p:cNvSpPr>
                <p:nvPr/>
              </p:nvSpPr>
              <p:spPr bwMode="auto">
                <a:xfrm>
                  <a:off x="2284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93" name="Freeform 643"/>
                <p:cNvSpPr>
                  <a:spLocks noChangeArrowheads="1"/>
                </p:cNvSpPr>
                <p:nvPr/>
              </p:nvSpPr>
              <p:spPr bwMode="auto">
                <a:xfrm>
                  <a:off x="2284" y="1518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0 w 2"/>
                    <a:gd name="T5" fmla="*/ 1 h 1"/>
                    <a:gd name="T6" fmla="*/ 2 w 2"/>
                    <a:gd name="T7" fmla="*/ 1 h 1"/>
                    <a:gd name="T8" fmla="*/ 2 w 2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94" name="Freeform 644"/>
                <p:cNvSpPr>
                  <a:spLocks noChangeArrowheads="1"/>
                </p:cNvSpPr>
                <p:nvPr/>
              </p:nvSpPr>
              <p:spPr bwMode="auto">
                <a:xfrm>
                  <a:off x="2284" y="1518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0 h 1"/>
                    <a:gd name="T4" fmla="*/ 0 w 2"/>
                    <a:gd name="T5" fmla="*/ 1 h 1"/>
                    <a:gd name="T6" fmla="*/ 2 w 2"/>
                    <a:gd name="T7" fmla="*/ 0 h 1"/>
                    <a:gd name="T8" fmla="*/ 2 w 2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95" name="Rectangle 645"/>
                <p:cNvSpPr>
                  <a:spLocks noChangeArrowheads="1"/>
                </p:cNvSpPr>
                <p:nvPr/>
              </p:nvSpPr>
              <p:spPr bwMode="auto">
                <a:xfrm>
                  <a:off x="2284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96" name="Rectangle 646"/>
                <p:cNvSpPr>
                  <a:spLocks noChangeArrowheads="1"/>
                </p:cNvSpPr>
                <p:nvPr/>
              </p:nvSpPr>
              <p:spPr bwMode="auto">
                <a:xfrm>
                  <a:off x="2284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97" name="Rectangle 647"/>
                <p:cNvSpPr>
                  <a:spLocks noChangeArrowheads="1"/>
                </p:cNvSpPr>
                <p:nvPr/>
              </p:nvSpPr>
              <p:spPr bwMode="auto">
                <a:xfrm>
                  <a:off x="2284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98" name="Rectangle 648"/>
                <p:cNvSpPr>
                  <a:spLocks noChangeArrowheads="1"/>
                </p:cNvSpPr>
                <p:nvPr/>
              </p:nvSpPr>
              <p:spPr bwMode="auto">
                <a:xfrm>
                  <a:off x="2284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99" name="Rectangle 649"/>
                <p:cNvSpPr>
                  <a:spLocks noChangeArrowheads="1"/>
                </p:cNvSpPr>
                <p:nvPr/>
              </p:nvSpPr>
              <p:spPr bwMode="auto">
                <a:xfrm>
                  <a:off x="2284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00" name="Rectangle 650"/>
                <p:cNvSpPr>
                  <a:spLocks noChangeArrowheads="1"/>
                </p:cNvSpPr>
                <p:nvPr/>
              </p:nvSpPr>
              <p:spPr bwMode="auto">
                <a:xfrm>
                  <a:off x="2284" y="1513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01" name="Rectangle 651"/>
                <p:cNvSpPr>
                  <a:spLocks noChangeArrowheads="1"/>
                </p:cNvSpPr>
                <p:nvPr/>
              </p:nvSpPr>
              <p:spPr bwMode="auto">
                <a:xfrm>
                  <a:off x="2284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02" name="Rectangle 652"/>
                <p:cNvSpPr>
                  <a:spLocks noChangeArrowheads="1"/>
                </p:cNvSpPr>
                <p:nvPr/>
              </p:nvSpPr>
              <p:spPr bwMode="auto">
                <a:xfrm>
                  <a:off x="2284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03" name="Rectangle 653"/>
                <p:cNvSpPr>
                  <a:spLocks noChangeArrowheads="1"/>
                </p:cNvSpPr>
                <p:nvPr/>
              </p:nvSpPr>
              <p:spPr bwMode="auto">
                <a:xfrm>
                  <a:off x="2284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04" name="Freeform 654"/>
                <p:cNvSpPr>
                  <a:spLocks noChangeArrowheads="1"/>
                </p:cNvSpPr>
                <p:nvPr/>
              </p:nvSpPr>
              <p:spPr bwMode="auto">
                <a:xfrm>
                  <a:off x="2284" y="1510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0 w 2"/>
                    <a:gd name="T5" fmla="*/ 1 h 1"/>
                    <a:gd name="T6" fmla="*/ 2 w 2"/>
                    <a:gd name="T7" fmla="*/ 1 h 1"/>
                    <a:gd name="T8" fmla="*/ 2 w 2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805" name="Freeform 655"/>
                <p:cNvSpPr>
                  <a:spLocks noChangeArrowheads="1"/>
                </p:cNvSpPr>
                <p:nvPr/>
              </p:nvSpPr>
              <p:spPr bwMode="auto">
                <a:xfrm>
                  <a:off x="2284" y="1510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0 h 1"/>
                    <a:gd name="T4" fmla="*/ 0 w 2"/>
                    <a:gd name="T5" fmla="*/ 1 h 1"/>
                    <a:gd name="T6" fmla="*/ 2 w 2"/>
                    <a:gd name="T7" fmla="*/ 0 h 1"/>
                    <a:gd name="T8" fmla="*/ 2 w 2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806" name="Rectangle 656"/>
                <p:cNvSpPr>
                  <a:spLocks noChangeArrowheads="1"/>
                </p:cNvSpPr>
                <p:nvPr/>
              </p:nvSpPr>
              <p:spPr bwMode="auto">
                <a:xfrm>
                  <a:off x="2284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07" name="Rectangle 657"/>
                <p:cNvSpPr>
                  <a:spLocks noChangeArrowheads="1"/>
                </p:cNvSpPr>
                <p:nvPr/>
              </p:nvSpPr>
              <p:spPr bwMode="auto">
                <a:xfrm>
                  <a:off x="2284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08" name="Rectangle 658"/>
                <p:cNvSpPr>
                  <a:spLocks noChangeArrowheads="1"/>
                </p:cNvSpPr>
                <p:nvPr/>
              </p:nvSpPr>
              <p:spPr bwMode="auto">
                <a:xfrm>
                  <a:off x="2284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09" name="Freeform 659"/>
                <p:cNvSpPr>
                  <a:spLocks noChangeArrowheads="1"/>
                </p:cNvSpPr>
                <p:nvPr/>
              </p:nvSpPr>
              <p:spPr bwMode="auto">
                <a:xfrm>
                  <a:off x="2291" y="1509"/>
                  <a:ext cx="3" cy="10"/>
                </a:xfrm>
                <a:custGeom>
                  <a:avLst/>
                  <a:gdLst>
                    <a:gd name="T0" fmla="*/ 0 w 3"/>
                    <a:gd name="T1" fmla="*/ 10 h 10"/>
                    <a:gd name="T2" fmla="*/ 0 w 3"/>
                    <a:gd name="T3" fmla="*/ 0 h 10"/>
                    <a:gd name="T4" fmla="*/ 3 w 3"/>
                    <a:gd name="T5" fmla="*/ 0 h 10"/>
                    <a:gd name="T6" fmla="*/ 1 w 3"/>
                    <a:gd name="T7" fmla="*/ 10 h 10"/>
                    <a:gd name="T8" fmla="*/ 0 w 3"/>
                    <a:gd name="T9" fmla="*/ 1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1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810" name="Rectangle 660"/>
                <p:cNvSpPr>
                  <a:spLocks noChangeArrowheads="1"/>
                </p:cNvSpPr>
                <p:nvPr/>
              </p:nvSpPr>
              <p:spPr bwMode="auto">
                <a:xfrm>
                  <a:off x="2291" y="151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11" name="Freeform 661"/>
                <p:cNvSpPr>
                  <a:spLocks noChangeArrowheads="1"/>
                </p:cNvSpPr>
                <p:nvPr/>
              </p:nvSpPr>
              <p:spPr bwMode="auto">
                <a:xfrm>
                  <a:off x="2291" y="1518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1 h 1"/>
                    <a:gd name="T4" fmla="*/ 0 w 3"/>
                    <a:gd name="T5" fmla="*/ 1 h 1"/>
                    <a:gd name="T6" fmla="*/ 3 w 3"/>
                    <a:gd name="T7" fmla="*/ 1 h 1"/>
                    <a:gd name="T8" fmla="*/ 3 w 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812" name="Freeform 662"/>
                <p:cNvSpPr>
                  <a:spLocks noChangeArrowheads="1"/>
                </p:cNvSpPr>
                <p:nvPr/>
              </p:nvSpPr>
              <p:spPr bwMode="auto">
                <a:xfrm>
                  <a:off x="2291" y="1518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0 w 3"/>
                    <a:gd name="T5" fmla="*/ 1 h 1"/>
                    <a:gd name="T6" fmla="*/ 3 w 3"/>
                    <a:gd name="T7" fmla="*/ 0 h 1"/>
                    <a:gd name="T8" fmla="*/ 3 w 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813" name="Rectangle 663"/>
                <p:cNvSpPr>
                  <a:spLocks noChangeArrowheads="1"/>
                </p:cNvSpPr>
                <p:nvPr/>
              </p:nvSpPr>
              <p:spPr bwMode="auto">
                <a:xfrm>
                  <a:off x="2291" y="1517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14" name="Rectangle 664"/>
                <p:cNvSpPr>
                  <a:spLocks noChangeArrowheads="1"/>
                </p:cNvSpPr>
                <p:nvPr/>
              </p:nvSpPr>
              <p:spPr bwMode="auto">
                <a:xfrm>
                  <a:off x="2291" y="1517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15" name="Rectangle 665"/>
                <p:cNvSpPr>
                  <a:spLocks noChangeArrowheads="1"/>
                </p:cNvSpPr>
                <p:nvPr/>
              </p:nvSpPr>
              <p:spPr bwMode="auto">
                <a:xfrm>
                  <a:off x="2291" y="1516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16" name="Rectangle 666"/>
                <p:cNvSpPr>
                  <a:spLocks noChangeArrowheads="1"/>
                </p:cNvSpPr>
                <p:nvPr/>
              </p:nvSpPr>
              <p:spPr bwMode="auto">
                <a:xfrm>
                  <a:off x="2291" y="1515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17" name="Rectangle 667"/>
                <p:cNvSpPr>
                  <a:spLocks noChangeArrowheads="1"/>
                </p:cNvSpPr>
                <p:nvPr/>
              </p:nvSpPr>
              <p:spPr bwMode="auto">
                <a:xfrm>
                  <a:off x="2291" y="1515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18" name="Rectangle 668"/>
                <p:cNvSpPr>
                  <a:spLocks noChangeArrowheads="1"/>
                </p:cNvSpPr>
                <p:nvPr/>
              </p:nvSpPr>
              <p:spPr bwMode="auto">
                <a:xfrm>
                  <a:off x="2291" y="1513"/>
                  <a:ext cx="3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19" name="Rectangle 669"/>
                <p:cNvSpPr>
                  <a:spLocks noChangeArrowheads="1"/>
                </p:cNvSpPr>
                <p:nvPr/>
              </p:nvSpPr>
              <p:spPr bwMode="auto">
                <a:xfrm>
                  <a:off x="2291" y="151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20" name="Rectangle 670"/>
                <p:cNvSpPr>
                  <a:spLocks noChangeArrowheads="1"/>
                </p:cNvSpPr>
                <p:nvPr/>
              </p:nvSpPr>
              <p:spPr bwMode="auto">
                <a:xfrm>
                  <a:off x="2291" y="151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21" name="Rectangle 671"/>
                <p:cNvSpPr>
                  <a:spLocks noChangeArrowheads="1"/>
                </p:cNvSpPr>
                <p:nvPr/>
              </p:nvSpPr>
              <p:spPr bwMode="auto">
                <a:xfrm>
                  <a:off x="2291" y="1511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22" name="Freeform 672"/>
                <p:cNvSpPr>
                  <a:spLocks noChangeArrowheads="1"/>
                </p:cNvSpPr>
                <p:nvPr/>
              </p:nvSpPr>
              <p:spPr bwMode="auto">
                <a:xfrm>
                  <a:off x="2291" y="1510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1 h 1"/>
                    <a:gd name="T4" fmla="*/ 0 w 3"/>
                    <a:gd name="T5" fmla="*/ 1 h 1"/>
                    <a:gd name="T6" fmla="*/ 3 w 3"/>
                    <a:gd name="T7" fmla="*/ 1 h 1"/>
                    <a:gd name="T8" fmla="*/ 3 w 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823" name="Freeform 673"/>
                <p:cNvSpPr>
                  <a:spLocks noChangeArrowheads="1"/>
                </p:cNvSpPr>
                <p:nvPr/>
              </p:nvSpPr>
              <p:spPr bwMode="auto">
                <a:xfrm>
                  <a:off x="2291" y="1510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0 w 3"/>
                    <a:gd name="T5" fmla="*/ 1 h 1"/>
                    <a:gd name="T6" fmla="*/ 3 w 3"/>
                    <a:gd name="T7" fmla="*/ 0 h 1"/>
                    <a:gd name="T8" fmla="*/ 3 w 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824" name="Rectangle 674"/>
                <p:cNvSpPr>
                  <a:spLocks noChangeArrowheads="1"/>
                </p:cNvSpPr>
                <p:nvPr/>
              </p:nvSpPr>
              <p:spPr bwMode="auto">
                <a:xfrm>
                  <a:off x="2291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25" name="Rectangle 675"/>
                <p:cNvSpPr>
                  <a:spLocks noChangeArrowheads="1"/>
                </p:cNvSpPr>
                <p:nvPr/>
              </p:nvSpPr>
              <p:spPr bwMode="auto">
                <a:xfrm>
                  <a:off x="2291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26" name="Freeform 676"/>
                <p:cNvSpPr>
                  <a:spLocks noChangeArrowheads="1"/>
                </p:cNvSpPr>
                <p:nvPr/>
              </p:nvSpPr>
              <p:spPr bwMode="auto">
                <a:xfrm>
                  <a:off x="2291" y="1509"/>
                  <a:ext cx="3" cy="0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0 h 1"/>
                    <a:gd name="T4" fmla="*/ 0 w 3"/>
                    <a:gd name="T5" fmla="*/ 0 h 1"/>
                    <a:gd name="T6" fmla="*/ 0 w 3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827" name="Rectangle 677"/>
                <p:cNvSpPr>
                  <a:spLocks noChangeArrowheads="1"/>
                </p:cNvSpPr>
                <p:nvPr/>
              </p:nvSpPr>
              <p:spPr bwMode="auto">
                <a:xfrm>
                  <a:off x="2272" y="1509"/>
                  <a:ext cx="9" cy="2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28" name="Rectangle 678"/>
                <p:cNvSpPr>
                  <a:spLocks noChangeArrowheads="1"/>
                </p:cNvSpPr>
                <p:nvPr/>
              </p:nvSpPr>
              <p:spPr bwMode="auto">
                <a:xfrm>
                  <a:off x="2272" y="1530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29" name="Rectangle 679"/>
                <p:cNvSpPr>
                  <a:spLocks noChangeArrowheads="1"/>
                </p:cNvSpPr>
                <p:nvPr/>
              </p:nvSpPr>
              <p:spPr bwMode="auto">
                <a:xfrm>
                  <a:off x="2272" y="1529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30" name="Rectangle 680"/>
                <p:cNvSpPr>
                  <a:spLocks noChangeArrowheads="1"/>
                </p:cNvSpPr>
                <p:nvPr/>
              </p:nvSpPr>
              <p:spPr bwMode="auto">
                <a:xfrm>
                  <a:off x="2272" y="1529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31" name="Rectangle 681"/>
                <p:cNvSpPr>
                  <a:spLocks noChangeArrowheads="1"/>
                </p:cNvSpPr>
                <p:nvPr/>
              </p:nvSpPr>
              <p:spPr bwMode="auto">
                <a:xfrm>
                  <a:off x="2272" y="1528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32" name="Freeform 682"/>
                <p:cNvSpPr>
                  <a:spLocks noChangeArrowheads="1"/>
                </p:cNvSpPr>
                <p:nvPr/>
              </p:nvSpPr>
              <p:spPr bwMode="auto">
                <a:xfrm>
                  <a:off x="2272" y="1526"/>
                  <a:ext cx="9" cy="2"/>
                </a:xfrm>
                <a:custGeom>
                  <a:avLst/>
                  <a:gdLst>
                    <a:gd name="T0" fmla="*/ 9 w 9"/>
                    <a:gd name="T1" fmla="*/ 0 h 2"/>
                    <a:gd name="T2" fmla="*/ 0 w 9"/>
                    <a:gd name="T3" fmla="*/ 2 h 2"/>
                    <a:gd name="T4" fmla="*/ 0 w 9"/>
                    <a:gd name="T5" fmla="*/ 2 h 2"/>
                    <a:gd name="T6" fmla="*/ 9 w 9"/>
                    <a:gd name="T7" fmla="*/ 2 h 2"/>
                    <a:gd name="T8" fmla="*/ 9 w 9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2">
                      <a:moveTo>
                        <a:pt x="9" y="0"/>
                      </a:moveTo>
                      <a:lnTo>
                        <a:pt x="0" y="2"/>
                      </a:lnTo>
                      <a:lnTo>
                        <a:pt x="9" y="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833" name="Freeform 683"/>
                <p:cNvSpPr>
                  <a:spLocks noChangeArrowheads="1"/>
                </p:cNvSpPr>
                <p:nvPr/>
              </p:nvSpPr>
              <p:spPr bwMode="auto">
                <a:xfrm>
                  <a:off x="2272" y="1526"/>
                  <a:ext cx="9" cy="2"/>
                </a:xfrm>
                <a:custGeom>
                  <a:avLst/>
                  <a:gdLst>
                    <a:gd name="T0" fmla="*/ 9 w 9"/>
                    <a:gd name="T1" fmla="*/ 0 h 2"/>
                    <a:gd name="T2" fmla="*/ 0 w 9"/>
                    <a:gd name="T3" fmla="*/ 0 h 2"/>
                    <a:gd name="T4" fmla="*/ 0 w 9"/>
                    <a:gd name="T5" fmla="*/ 2 h 2"/>
                    <a:gd name="T6" fmla="*/ 9 w 9"/>
                    <a:gd name="T7" fmla="*/ 0 h 2"/>
                    <a:gd name="T8" fmla="*/ 9 w 9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2">
                      <a:moveTo>
                        <a:pt x="9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834" name="Rectangle 684"/>
                <p:cNvSpPr>
                  <a:spLocks noChangeArrowheads="1"/>
                </p:cNvSpPr>
                <p:nvPr/>
              </p:nvSpPr>
              <p:spPr bwMode="auto">
                <a:xfrm>
                  <a:off x="2272" y="1525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35" name="Rectangle 685"/>
                <p:cNvSpPr>
                  <a:spLocks noChangeArrowheads="1"/>
                </p:cNvSpPr>
                <p:nvPr/>
              </p:nvSpPr>
              <p:spPr bwMode="auto">
                <a:xfrm>
                  <a:off x="2272" y="1525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36" name="Rectangle 686"/>
                <p:cNvSpPr>
                  <a:spLocks noChangeArrowheads="1"/>
                </p:cNvSpPr>
                <p:nvPr/>
              </p:nvSpPr>
              <p:spPr bwMode="auto">
                <a:xfrm>
                  <a:off x="2272" y="1524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37" name="Rectangle 687"/>
                <p:cNvSpPr>
                  <a:spLocks noChangeArrowheads="1"/>
                </p:cNvSpPr>
                <p:nvPr/>
              </p:nvSpPr>
              <p:spPr bwMode="auto">
                <a:xfrm>
                  <a:off x="2272" y="1523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38" name="Rectangle 688"/>
                <p:cNvSpPr>
                  <a:spLocks noChangeArrowheads="1"/>
                </p:cNvSpPr>
                <p:nvPr/>
              </p:nvSpPr>
              <p:spPr bwMode="auto">
                <a:xfrm>
                  <a:off x="2272" y="1523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39" name="Rectangle 689"/>
                <p:cNvSpPr>
                  <a:spLocks noChangeArrowheads="1"/>
                </p:cNvSpPr>
                <p:nvPr/>
              </p:nvSpPr>
              <p:spPr bwMode="auto">
                <a:xfrm>
                  <a:off x="2272" y="1522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40" name="Rectangle 690"/>
                <p:cNvSpPr>
                  <a:spLocks noChangeArrowheads="1"/>
                </p:cNvSpPr>
                <p:nvPr/>
              </p:nvSpPr>
              <p:spPr bwMode="auto">
                <a:xfrm>
                  <a:off x="2272" y="1521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41" name="Rectangle 691"/>
                <p:cNvSpPr>
                  <a:spLocks noChangeArrowheads="1"/>
                </p:cNvSpPr>
                <p:nvPr/>
              </p:nvSpPr>
              <p:spPr bwMode="auto">
                <a:xfrm>
                  <a:off x="2272" y="1521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42" name="Rectangle 692"/>
                <p:cNvSpPr>
                  <a:spLocks noChangeArrowheads="1"/>
                </p:cNvSpPr>
                <p:nvPr/>
              </p:nvSpPr>
              <p:spPr bwMode="auto">
                <a:xfrm>
                  <a:off x="2272" y="1519"/>
                  <a:ext cx="9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43" name="Freeform 693"/>
                <p:cNvSpPr>
                  <a:spLocks noChangeArrowheads="1"/>
                </p:cNvSpPr>
                <p:nvPr/>
              </p:nvSpPr>
              <p:spPr bwMode="auto">
                <a:xfrm>
                  <a:off x="2272" y="1518"/>
                  <a:ext cx="9" cy="1"/>
                </a:xfrm>
                <a:custGeom>
                  <a:avLst/>
                  <a:gdLst>
                    <a:gd name="T0" fmla="*/ 9 w 9"/>
                    <a:gd name="T1" fmla="*/ 0 h 1"/>
                    <a:gd name="T2" fmla="*/ 0 w 9"/>
                    <a:gd name="T3" fmla="*/ 1 h 1"/>
                    <a:gd name="T4" fmla="*/ 0 w 9"/>
                    <a:gd name="T5" fmla="*/ 1 h 1"/>
                    <a:gd name="T6" fmla="*/ 9 w 9"/>
                    <a:gd name="T7" fmla="*/ 1 h 1"/>
                    <a:gd name="T8" fmla="*/ 9 w 9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1">
                      <a:moveTo>
                        <a:pt x="9" y="0"/>
                      </a:moveTo>
                      <a:lnTo>
                        <a:pt x="0" y="1"/>
                      </a:lnTo>
                      <a:lnTo>
                        <a:pt x="9" y="1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844" name="Freeform 694"/>
                <p:cNvSpPr>
                  <a:spLocks noChangeArrowheads="1"/>
                </p:cNvSpPr>
                <p:nvPr/>
              </p:nvSpPr>
              <p:spPr bwMode="auto">
                <a:xfrm>
                  <a:off x="2272" y="1518"/>
                  <a:ext cx="9" cy="1"/>
                </a:xfrm>
                <a:custGeom>
                  <a:avLst/>
                  <a:gdLst>
                    <a:gd name="T0" fmla="*/ 9 w 9"/>
                    <a:gd name="T1" fmla="*/ 0 h 1"/>
                    <a:gd name="T2" fmla="*/ 0 w 9"/>
                    <a:gd name="T3" fmla="*/ 0 h 1"/>
                    <a:gd name="T4" fmla="*/ 0 w 9"/>
                    <a:gd name="T5" fmla="*/ 1 h 1"/>
                    <a:gd name="T6" fmla="*/ 9 w 9"/>
                    <a:gd name="T7" fmla="*/ 0 h 1"/>
                    <a:gd name="T8" fmla="*/ 9 w 9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1">
                      <a:moveTo>
                        <a:pt x="9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845" name="Rectangle 695"/>
                <p:cNvSpPr>
                  <a:spLocks noChangeArrowheads="1"/>
                </p:cNvSpPr>
                <p:nvPr/>
              </p:nvSpPr>
              <p:spPr bwMode="auto">
                <a:xfrm>
                  <a:off x="2272" y="1517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46" name="Rectangle 696"/>
                <p:cNvSpPr>
                  <a:spLocks noChangeArrowheads="1"/>
                </p:cNvSpPr>
                <p:nvPr/>
              </p:nvSpPr>
              <p:spPr bwMode="auto">
                <a:xfrm>
                  <a:off x="2272" y="1517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47" name="Rectangle 697"/>
                <p:cNvSpPr>
                  <a:spLocks noChangeArrowheads="1"/>
                </p:cNvSpPr>
                <p:nvPr/>
              </p:nvSpPr>
              <p:spPr bwMode="auto">
                <a:xfrm>
                  <a:off x="2272" y="1516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48" name="Rectangle 698"/>
                <p:cNvSpPr>
                  <a:spLocks noChangeArrowheads="1"/>
                </p:cNvSpPr>
                <p:nvPr/>
              </p:nvSpPr>
              <p:spPr bwMode="auto">
                <a:xfrm>
                  <a:off x="2272" y="1515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49" name="Rectangle 699"/>
                <p:cNvSpPr>
                  <a:spLocks noChangeArrowheads="1"/>
                </p:cNvSpPr>
                <p:nvPr/>
              </p:nvSpPr>
              <p:spPr bwMode="auto">
                <a:xfrm>
                  <a:off x="2272" y="1515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50" name="Rectangle 700"/>
                <p:cNvSpPr>
                  <a:spLocks noChangeArrowheads="1"/>
                </p:cNvSpPr>
                <p:nvPr/>
              </p:nvSpPr>
              <p:spPr bwMode="auto">
                <a:xfrm>
                  <a:off x="2272" y="1513"/>
                  <a:ext cx="9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51" name="Rectangle 701"/>
                <p:cNvSpPr>
                  <a:spLocks noChangeArrowheads="1"/>
                </p:cNvSpPr>
                <p:nvPr/>
              </p:nvSpPr>
              <p:spPr bwMode="auto">
                <a:xfrm>
                  <a:off x="2272" y="1512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52" name="Rectangle 702"/>
                <p:cNvSpPr>
                  <a:spLocks noChangeArrowheads="1"/>
                </p:cNvSpPr>
                <p:nvPr/>
              </p:nvSpPr>
              <p:spPr bwMode="auto">
                <a:xfrm>
                  <a:off x="2272" y="1512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53" name="Rectangle 703"/>
                <p:cNvSpPr>
                  <a:spLocks noChangeArrowheads="1"/>
                </p:cNvSpPr>
                <p:nvPr/>
              </p:nvSpPr>
              <p:spPr bwMode="auto">
                <a:xfrm>
                  <a:off x="2272" y="1511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54" name="Freeform 704"/>
                <p:cNvSpPr>
                  <a:spLocks noChangeArrowheads="1"/>
                </p:cNvSpPr>
                <p:nvPr/>
              </p:nvSpPr>
              <p:spPr bwMode="auto">
                <a:xfrm>
                  <a:off x="2272" y="1510"/>
                  <a:ext cx="9" cy="1"/>
                </a:xfrm>
                <a:custGeom>
                  <a:avLst/>
                  <a:gdLst>
                    <a:gd name="T0" fmla="*/ 9 w 9"/>
                    <a:gd name="T1" fmla="*/ 0 h 1"/>
                    <a:gd name="T2" fmla="*/ 0 w 9"/>
                    <a:gd name="T3" fmla="*/ 1 h 1"/>
                    <a:gd name="T4" fmla="*/ 0 w 9"/>
                    <a:gd name="T5" fmla="*/ 1 h 1"/>
                    <a:gd name="T6" fmla="*/ 9 w 9"/>
                    <a:gd name="T7" fmla="*/ 1 h 1"/>
                    <a:gd name="T8" fmla="*/ 9 w 9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1">
                      <a:moveTo>
                        <a:pt x="9" y="0"/>
                      </a:moveTo>
                      <a:lnTo>
                        <a:pt x="0" y="1"/>
                      </a:lnTo>
                      <a:lnTo>
                        <a:pt x="9" y="1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855" name="Freeform 705"/>
                <p:cNvSpPr>
                  <a:spLocks noChangeArrowheads="1"/>
                </p:cNvSpPr>
                <p:nvPr/>
              </p:nvSpPr>
              <p:spPr bwMode="auto">
                <a:xfrm>
                  <a:off x="2272" y="1510"/>
                  <a:ext cx="9" cy="1"/>
                </a:xfrm>
                <a:custGeom>
                  <a:avLst/>
                  <a:gdLst>
                    <a:gd name="T0" fmla="*/ 9 w 9"/>
                    <a:gd name="T1" fmla="*/ 0 h 1"/>
                    <a:gd name="T2" fmla="*/ 0 w 9"/>
                    <a:gd name="T3" fmla="*/ 0 h 1"/>
                    <a:gd name="T4" fmla="*/ 0 w 9"/>
                    <a:gd name="T5" fmla="*/ 1 h 1"/>
                    <a:gd name="T6" fmla="*/ 9 w 9"/>
                    <a:gd name="T7" fmla="*/ 0 h 1"/>
                    <a:gd name="T8" fmla="*/ 9 w 9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1">
                      <a:moveTo>
                        <a:pt x="9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856" name="Rectangle 706"/>
                <p:cNvSpPr>
                  <a:spLocks noChangeArrowheads="1"/>
                </p:cNvSpPr>
                <p:nvPr/>
              </p:nvSpPr>
              <p:spPr bwMode="auto">
                <a:xfrm>
                  <a:off x="2272" y="1509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57" name="Freeform 707"/>
                <p:cNvSpPr>
                  <a:spLocks noChangeArrowheads="1"/>
                </p:cNvSpPr>
                <p:nvPr/>
              </p:nvSpPr>
              <p:spPr bwMode="auto">
                <a:xfrm>
                  <a:off x="2272" y="1509"/>
                  <a:ext cx="9" cy="0"/>
                </a:xfrm>
                <a:custGeom>
                  <a:avLst/>
                  <a:gdLst>
                    <a:gd name="T0" fmla="*/ 3 w 9"/>
                    <a:gd name="T1" fmla="*/ 0 h 1"/>
                    <a:gd name="T2" fmla="*/ 0 w 9"/>
                    <a:gd name="T3" fmla="*/ 0 h 1"/>
                    <a:gd name="T4" fmla="*/ 0 w 9"/>
                    <a:gd name="T5" fmla="*/ 0 h 1"/>
                    <a:gd name="T6" fmla="*/ 9 w 9"/>
                    <a:gd name="T7" fmla="*/ 0 h 1"/>
                    <a:gd name="T8" fmla="*/ 9 w 9"/>
                    <a:gd name="T9" fmla="*/ 0 h 1"/>
                    <a:gd name="T10" fmla="*/ 3 w 9"/>
                    <a:gd name="T11" fmla="*/ 0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858" name="Freeform 708"/>
                <p:cNvSpPr>
                  <a:spLocks noChangeArrowheads="1"/>
                </p:cNvSpPr>
                <p:nvPr/>
              </p:nvSpPr>
              <p:spPr bwMode="auto">
                <a:xfrm>
                  <a:off x="2272" y="1509"/>
                  <a:ext cx="3" cy="0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0 h 1"/>
                    <a:gd name="T4" fmla="*/ 0 w 3"/>
                    <a:gd name="T5" fmla="*/ 0 h 1"/>
                    <a:gd name="T6" fmla="*/ 0 w 3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859" name="Freeform 709"/>
                <p:cNvSpPr>
                  <a:spLocks noChangeArrowheads="1"/>
                </p:cNvSpPr>
                <p:nvPr/>
              </p:nvSpPr>
              <p:spPr bwMode="auto">
                <a:xfrm>
                  <a:off x="2259" y="1509"/>
                  <a:ext cx="3" cy="10"/>
                </a:xfrm>
                <a:custGeom>
                  <a:avLst/>
                  <a:gdLst>
                    <a:gd name="T0" fmla="*/ 0 w 3"/>
                    <a:gd name="T1" fmla="*/ 10 h 10"/>
                    <a:gd name="T2" fmla="*/ 0 w 3"/>
                    <a:gd name="T3" fmla="*/ 0 h 10"/>
                    <a:gd name="T4" fmla="*/ 3 w 3"/>
                    <a:gd name="T5" fmla="*/ 0 h 10"/>
                    <a:gd name="T6" fmla="*/ 1 w 3"/>
                    <a:gd name="T7" fmla="*/ 10 h 10"/>
                    <a:gd name="T8" fmla="*/ 0 w 3"/>
                    <a:gd name="T9" fmla="*/ 1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1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860" name="Rectangle 710"/>
                <p:cNvSpPr>
                  <a:spLocks noChangeArrowheads="1"/>
                </p:cNvSpPr>
                <p:nvPr/>
              </p:nvSpPr>
              <p:spPr bwMode="auto">
                <a:xfrm>
                  <a:off x="2259" y="151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61" name="Freeform 711"/>
                <p:cNvSpPr>
                  <a:spLocks noChangeArrowheads="1"/>
                </p:cNvSpPr>
                <p:nvPr/>
              </p:nvSpPr>
              <p:spPr bwMode="auto">
                <a:xfrm>
                  <a:off x="2259" y="1518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1 h 1"/>
                    <a:gd name="T4" fmla="*/ 0 w 3"/>
                    <a:gd name="T5" fmla="*/ 1 h 1"/>
                    <a:gd name="T6" fmla="*/ 3 w 3"/>
                    <a:gd name="T7" fmla="*/ 1 h 1"/>
                    <a:gd name="T8" fmla="*/ 3 w 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862" name="Freeform 712"/>
                <p:cNvSpPr>
                  <a:spLocks noChangeArrowheads="1"/>
                </p:cNvSpPr>
                <p:nvPr/>
              </p:nvSpPr>
              <p:spPr bwMode="auto">
                <a:xfrm>
                  <a:off x="2259" y="1518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0 w 3"/>
                    <a:gd name="T5" fmla="*/ 1 h 1"/>
                    <a:gd name="T6" fmla="*/ 3 w 3"/>
                    <a:gd name="T7" fmla="*/ 0 h 1"/>
                    <a:gd name="T8" fmla="*/ 3 w 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863" name="Rectangle 713"/>
                <p:cNvSpPr>
                  <a:spLocks noChangeArrowheads="1"/>
                </p:cNvSpPr>
                <p:nvPr/>
              </p:nvSpPr>
              <p:spPr bwMode="auto">
                <a:xfrm>
                  <a:off x="2259" y="1517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64" name="Rectangle 714"/>
                <p:cNvSpPr>
                  <a:spLocks noChangeArrowheads="1"/>
                </p:cNvSpPr>
                <p:nvPr/>
              </p:nvSpPr>
              <p:spPr bwMode="auto">
                <a:xfrm>
                  <a:off x="2259" y="1517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65" name="Rectangle 715"/>
                <p:cNvSpPr>
                  <a:spLocks noChangeArrowheads="1"/>
                </p:cNvSpPr>
                <p:nvPr/>
              </p:nvSpPr>
              <p:spPr bwMode="auto">
                <a:xfrm>
                  <a:off x="2259" y="1516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66" name="Rectangle 716"/>
                <p:cNvSpPr>
                  <a:spLocks noChangeArrowheads="1"/>
                </p:cNvSpPr>
                <p:nvPr/>
              </p:nvSpPr>
              <p:spPr bwMode="auto">
                <a:xfrm>
                  <a:off x="2259" y="1515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67" name="Rectangle 717"/>
                <p:cNvSpPr>
                  <a:spLocks noChangeArrowheads="1"/>
                </p:cNvSpPr>
                <p:nvPr/>
              </p:nvSpPr>
              <p:spPr bwMode="auto">
                <a:xfrm>
                  <a:off x="2259" y="1515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68" name="Rectangle 718"/>
                <p:cNvSpPr>
                  <a:spLocks noChangeArrowheads="1"/>
                </p:cNvSpPr>
                <p:nvPr/>
              </p:nvSpPr>
              <p:spPr bwMode="auto">
                <a:xfrm>
                  <a:off x="2259" y="1513"/>
                  <a:ext cx="3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69" name="Rectangle 719"/>
                <p:cNvSpPr>
                  <a:spLocks noChangeArrowheads="1"/>
                </p:cNvSpPr>
                <p:nvPr/>
              </p:nvSpPr>
              <p:spPr bwMode="auto">
                <a:xfrm>
                  <a:off x="2259" y="151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70" name="Rectangle 720"/>
                <p:cNvSpPr>
                  <a:spLocks noChangeArrowheads="1"/>
                </p:cNvSpPr>
                <p:nvPr/>
              </p:nvSpPr>
              <p:spPr bwMode="auto">
                <a:xfrm>
                  <a:off x="2259" y="151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71" name="Rectangle 721"/>
                <p:cNvSpPr>
                  <a:spLocks noChangeArrowheads="1"/>
                </p:cNvSpPr>
                <p:nvPr/>
              </p:nvSpPr>
              <p:spPr bwMode="auto">
                <a:xfrm>
                  <a:off x="2259" y="1511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72" name="Freeform 722"/>
                <p:cNvSpPr>
                  <a:spLocks noChangeArrowheads="1"/>
                </p:cNvSpPr>
                <p:nvPr/>
              </p:nvSpPr>
              <p:spPr bwMode="auto">
                <a:xfrm>
                  <a:off x="2259" y="1510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1 h 1"/>
                    <a:gd name="T4" fmla="*/ 0 w 3"/>
                    <a:gd name="T5" fmla="*/ 1 h 1"/>
                    <a:gd name="T6" fmla="*/ 3 w 3"/>
                    <a:gd name="T7" fmla="*/ 1 h 1"/>
                    <a:gd name="T8" fmla="*/ 3 w 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873" name="Freeform 723"/>
                <p:cNvSpPr>
                  <a:spLocks noChangeArrowheads="1"/>
                </p:cNvSpPr>
                <p:nvPr/>
              </p:nvSpPr>
              <p:spPr bwMode="auto">
                <a:xfrm>
                  <a:off x="2259" y="1510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0 w 3"/>
                    <a:gd name="T5" fmla="*/ 1 h 1"/>
                    <a:gd name="T6" fmla="*/ 3 w 3"/>
                    <a:gd name="T7" fmla="*/ 0 h 1"/>
                    <a:gd name="T8" fmla="*/ 3 w 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874" name="Rectangle 724"/>
                <p:cNvSpPr>
                  <a:spLocks noChangeArrowheads="1"/>
                </p:cNvSpPr>
                <p:nvPr/>
              </p:nvSpPr>
              <p:spPr bwMode="auto">
                <a:xfrm>
                  <a:off x="2259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75" name="Rectangle 725"/>
                <p:cNvSpPr>
                  <a:spLocks noChangeArrowheads="1"/>
                </p:cNvSpPr>
                <p:nvPr/>
              </p:nvSpPr>
              <p:spPr bwMode="auto">
                <a:xfrm>
                  <a:off x="2259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76" name="Freeform 726"/>
                <p:cNvSpPr>
                  <a:spLocks noChangeArrowheads="1"/>
                </p:cNvSpPr>
                <p:nvPr/>
              </p:nvSpPr>
              <p:spPr bwMode="auto">
                <a:xfrm>
                  <a:off x="2259" y="1509"/>
                  <a:ext cx="3" cy="0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0 h 1"/>
                    <a:gd name="T4" fmla="*/ 0 w 3"/>
                    <a:gd name="T5" fmla="*/ 0 h 1"/>
                    <a:gd name="T6" fmla="*/ 0 w 3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877" name="Freeform 727"/>
                <p:cNvSpPr>
                  <a:spLocks noChangeArrowheads="1"/>
                </p:cNvSpPr>
                <p:nvPr/>
              </p:nvSpPr>
              <p:spPr bwMode="auto">
                <a:xfrm>
                  <a:off x="2265" y="1509"/>
                  <a:ext cx="3" cy="10"/>
                </a:xfrm>
                <a:custGeom>
                  <a:avLst/>
                  <a:gdLst>
                    <a:gd name="T0" fmla="*/ 0 w 3"/>
                    <a:gd name="T1" fmla="*/ 10 h 10"/>
                    <a:gd name="T2" fmla="*/ 1 w 3"/>
                    <a:gd name="T3" fmla="*/ 0 h 10"/>
                    <a:gd name="T4" fmla="*/ 3 w 3"/>
                    <a:gd name="T5" fmla="*/ 0 h 10"/>
                    <a:gd name="T6" fmla="*/ 3 w 3"/>
                    <a:gd name="T7" fmla="*/ 10 h 10"/>
                    <a:gd name="T8" fmla="*/ 0 w 3"/>
                    <a:gd name="T9" fmla="*/ 1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0">
                      <a:moveTo>
                        <a:pt x="0" y="10"/>
                      </a:move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878" name="Rectangle 728"/>
                <p:cNvSpPr>
                  <a:spLocks noChangeArrowheads="1"/>
                </p:cNvSpPr>
                <p:nvPr/>
              </p:nvSpPr>
              <p:spPr bwMode="auto">
                <a:xfrm>
                  <a:off x="2265" y="151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79" name="Freeform 729"/>
                <p:cNvSpPr>
                  <a:spLocks noChangeArrowheads="1"/>
                </p:cNvSpPr>
                <p:nvPr/>
              </p:nvSpPr>
              <p:spPr bwMode="auto">
                <a:xfrm>
                  <a:off x="2265" y="1518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1 h 1"/>
                    <a:gd name="T4" fmla="*/ 0 w 3"/>
                    <a:gd name="T5" fmla="*/ 1 h 1"/>
                    <a:gd name="T6" fmla="*/ 3 w 3"/>
                    <a:gd name="T7" fmla="*/ 1 h 1"/>
                    <a:gd name="T8" fmla="*/ 3 w 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880" name="Freeform 730"/>
                <p:cNvSpPr>
                  <a:spLocks noChangeArrowheads="1"/>
                </p:cNvSpPr>
                <p:nvPr/>
              </p:nvSpPr>
              <p:spPr bwMode="auto">
                <a:xfrm>
                  <a:off x="2265" y="1518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0 w 3"/>
                    <a:gd name="T5" fmla="*/ 1 h 1"/>
                    <a:gd name="T6" fmla="*/ 3 w 3"/>
                    <a:gd name="T7" fmla="*/ 0 h 1"/>
                    <a:gd name="T8" fmla="*/ 3 w 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881" name="Rectangle 731"/>
                <p:cNvSpPr>
                  <a:spLocks noChangeArrowheads="1"/>
                </p:cNvSpPr>
                <p:nvPr/>
              </p:nvSpPr>
              <p:spPr bwMode="auto">
                <a:xfrm>
                  <a:off x="2265" y="1517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82" name="Rectangle 732"/>
                <p:cNvSpPr>
                  <a:spLocks noChangeArrowheads="1"/>
                </p:cNvSpPr>
                <p:nvPr/>
              </p:nvSpPr>
              <p:spPr bwMode="auto">
                <a:xfrm>
                  <a:off x="2265" y="1517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83" name="Rectangle 733"/>
                <p:cNvSpPr>
                  <a:spLocks noChangeArrowheads="1"/>
                </p:cNvSpPr>
                <p:nvPr/>
              </p:nvSpPr>
              <p:spPr bwMode="auto">
                <a:xfrm>
                  <a:off x="2265" y="1516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84" name="Rectangle 734"/>
                <p:cNvSpPr>
                  <a:spLocks noChangeArrowheads="1"/>
                </p:cNvSpPr>
                <p:nvPr/>
              </p:nvSpPr>
              <p:spPr bwMode="auto">
                <a:xfrm>
                  <a:off x="2265" y="1515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85" name="Rectangle 735"/>
                <p:cNvSpPr>
                  <a:spLocks noChangeArrowheads="1"/>
                </p:cNvSpPr>
                <p:nvPr/>
              </p:nvSpPr>
              <p:spPr bwMode="auto">
                <a:xfrm>
                  <a:off x="2265" y="1515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86" name="Rectangle 736"/>
                <p:cNvSpPr>
                  <a:spLocks noChangeArrowheads="1"/>
                </p:cNvSpPr>
                <p:nvPr/>
              </p:nvSpPr>
              <p:spPr bwMode="auto">
                <a:xfrm>
                  <a:off x="2265" y="1513"/>
                  <a:ext cx="3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87" name="Rectangle 737"/>
                <p:cNvSpPr>
                  <a:spLocks noChangeArrowheads="1"/>
                </p:cNvSpPr>
                <p:nvPr/>
              </p:nvSpPr>
              <p:spPr bwMode="auto">
                <a:xfrm>
                  <a:off x="2265" y="151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88" name="Rectangle 738"/>
                <p:cNvSpPr>
                  <a:spLocks noChangeArrowheads="1"/>
                </p:cNvSpPr>
                <p:nvPr/>
              </p:nvSpPr>
              <p:spPr bwMode="auto">
                <a:xfrm>
                  <a:off x="2265" y="151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89" name="Rectangle 739"/>
                <p:cNvSpPr>
                  <a:spLocks noChangeArrowheads="1"/>
                </p:cNvSpPr>
                <p:nvPr/>
              </p:nvSpPr>
              <p:spPr bwMode="auto">
                <a:xfrm>
                  <a:off x="2265" y="1511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90" name="Freeform 740"/>
                <p:cNvSpPr>
                  <a:spLocks noChangeArrowheads="1"/>
                </p:cNvSpPr>
                <p:nvPr/>
              </p:nvSpPr>
              <p:spPr bwMode="auto">
                <a:xfrm>
                  <a:off x="2265" y="1510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1 h 1"/>
                    <a:gd name="T4" fmla="*/ 0 w 3"/>
                    <a:gd name="T5" fmla="*/ 1 h 1"/>
                    <a:gd name="T6" fmla="*/ 3 w 3"/>
                    <a:gd name="T7" fmla="*/ 1 h 1"/>
                    <a:gd name="T8" fmla="*/ 3 w 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891" name="Freeform 741"/>
                <p:cNvSpPr>
                  <a:spLocks noChangeArrowheads="1"/>
                </p:cNvSpPr>
                <p:nvPr/>
              </p:nvSpPr>
              <p:spPr bwMode="auto">
                <a:xfrm>
                  <a:off x="2265" y="1510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0 w 3"/>
                    <a:gd name="T5" fmla="*/ 1 h 1"/>
                    <a:gd name="T6" fmla="*/ 3 w 3"/>
                    <a:gd name="T7" fmla="*/ 0 h 1"/>
                    <a:gd name="T8" fmla="*/ 3 w 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892" name="Rectangle 742"/>
                <p:cNvSpPr>
                  <a:spLocks noChangeArrowheads="1"/>
                </p:cNvSpPr>
                <p:nvPr/>
              </p:nvSpPr>
              <p:spPr bwMode="auto">
                <a:xfrm>
                  <a:off x="2265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93" name="Rectangle 743"/>
                <p:cNvSpPr>
                  <a:spLocks noChangeArrowheads="1"/>
                </p:cNvSpPr>
                <p:nvPr/>
              </p:nvSpPr>
              <p:spPr bwMode="auto">
                <a:xfrm>
                  <a:off x="2265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94" name="Freeform 744"/>
                <p:cNvSpPr>
                  <a:spLocks noChangeArrowheads="1"/>
                </p:cNvSpPr>
                <p:nvPr/>
              </p:nvSpPr>
              <p:spPr bwMode="auto">
                <a:xfrm>
                  <a:off x="2265" y="1509"/>
                  <a:ext cx="3" cy="0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0 h 1"/>
                    <a:gd name="T4" fmla="*/ 0 w 3"/>
                    <a:gd name="T5" fmla="*/ 0 h 1"/>
                    <a:gd name="T6" fmla="*/ 0 w 3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895" name="Rectangle 745"/>
                <p:cNvSpPr>
                  <a:spLocks noChangeArrowheads="1"/>
                </p:cNvSpPr>
                <p:nvPr/>
              </p:nvSpPr>
              <p:spPr bwMode="auto">
                <a:xfrm>
                  <a:off x="2238" y="1509"/>
                  <a:ext cx="2" cy="14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96" name="Rectangle 746"/>
                <p:cNvSpPr>
                  <a:spLocks noChangeArrowheads="1"/>
                </p:cNvSpPr>
                <p:nvPr/>
              </p:nvSpPr>
              <p:spPr bwMode="auto">
                <a:xfrm>
                  <a:off x="2238" y="1523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97" name="Rectangle 747"/>
                <p:cNvSpPr>
                  <a:spLocks noChangeArrowheads="1"/>
                </p:cNvSpPr>
                <p:nvPr/>
              </p:nvSpPr>
              <p:spPr bwMode="auto">
                <a:xfrm>
                  <a:off x="2238" y="152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98" name="Rectangle 748"/>
                <p:cNvSpPr>
                  <a:spLocks noChangeArrowheads="1"/>
                </p:cNvSpPr>
                <p:nvPr/>
              </p:nvSpPr>
              <p:spPr bwMode="auto">
                <a:xfrm>
                  <a:off x="2238" y="152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99" name="Rectangle 749"/>
                <p:cNvSpPr>
                  <a:spLocks noChangeArrowheads="1"/>
                </p:cNvSpPr>
                <p:nvPr/>
              </p:nvSpPr>
              <p:spPr bwMode="auto">
                <a:xfrm>
                  <a:off x="2238" y="152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00" name="Rectangle 750"/>
                <p:cNvSpPr>
                  <a:spLocks noChangeArrowheads="1"/>
                </p:cNvSpPr>
                <p:nvPr/>
              </p:nvSpPr>
              <p:spPr bwMode="auto">
                <a:xfrm>
                  <a:off x="2238" y="1519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01" name="Freeform 751"/>
                <p:cNvSpPr>
                  <a:spLocks noChangeArrowheads="1"/>
                </p:cNvSpPr>
                <p:nvPr/>
              </p:nvSpPr>
              <p:spPr bwMode="auto">
                <a:xfrm>
                  <a:off x="2238" y="1518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0 w 2"/>
                    <a:gd name="T5" fmla="*/ 1 h 1"/>
                    <a:gd name="T6" fmla="*/ 2 w 2"/>
                    <a:gd name="T7" fmla="*/ 1 h 1"/>
                    <a:gd name="T8" fmla="*/ 2 w 2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02" name="Freeform 752"/>
                <p:cNvSpPr>
                  <a:spLocks noChangeArrowheads="1"/>
                </p:cNvSpPr>
                <p:nvPr/>
              </p:nvSpPr>
              <p:spPr bwMode="auto">
                <a:xfrm>
                  <a:off x="2238" y="1518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0 h 1"/>
                    <a:gd name="T4" fmla="*/ 0 w 2"/>
                    <a:gd name="T5" fmla="*/ 1 h 1"/>
                    <a:gd name="T6" fmla="*/ 2 w 2"/>
                    <a:gd name="T7" fmla="*/ 0 h 1"/>
                    <a:gd name="T8" fmla="*/ 2 w 2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03" name="Rectangle 753"/>
                <p:cNvSpPr>
                  <a:spLocks noChangeArrowheads="1"/>
                </p:cNvSpPr>
                <p:nvPr/>
              </p:nvSpPr>
              <p:spPr bwMode="auto">
                <a:xfrm>
                  <a:off x="2238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04" name="Rectangle 754"/>
                <p:cNvSpPr>
                  <a:spLocks noChangeArrowheads="1"/>
                </p:cNvSpPr>
                <p:nvPr/>
              </p:nvSpPr>
              <p:spPr bwMode="auto">
                <a:xfrm>
                  <a:off x="2238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05" name="Rectangle 755"/>
                <p:cNvSpPr>
                  <a:spLocks noChangeArrowheads="1"/>
                </p:cNvSpPr>
                <p:nvPr/>
              </p:nvSpPr>
              <p:spPr bwMode="auto">
                <a:xfrm>
                  <a:off x="2238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06" name="Rectangle 756"/>
                <p:cNvSpPr>
                  <a:spLocks noChangeArrowheads="1"/>
                </p:cNvSpPr>
                <p:nvPr/>
              </p:nvSpPr>
              <p:spPr bwMode="auto">
                <a:xfrm>
                  <a:off x="2238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07" name="Rectangle 757"/>
                <p:cNvSpPr>
                  <a:spLocks noChangeArrowheads="1"/>
                </p:cNvSpPr>
                <p:nvPr/>
              </p:nvSpPr>
              <p:spPr bwMode="auto">
                <a:xfrm>
                  <a:off x="2238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08" name="Rectangle 758"/>
                <p:cNvSpPr>
                  <a:spLocks noChangeArrowheads="1"/>
                </p:cNvSpPr>
                <p:nvPr/>
              </p:nvSpPr>
              <p:spPr bwMode="auto">
                <a:xfrm>
                  <a:off x="2238" y="1513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09" name="Rectangle 759"/>
                <p:cNvSpPr>
                  <a:spLocks noChangeArrowheads="1"/>
                </p:cNvSpPr>
                <p:nvPr/>
              </p:nvSpPr>
              <p:spPr bwMode="auto">
                <a:xfrm>
                  <a:off x="2238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10" name="Rectangle 760"/>
                <p:cNvSpPr>
                  <a:spLocks noChangeArrowheads="1"/>
                </p:cNvSpPr>
                <p:nvPr/>
              </p:nvSpPr>
              <p:spPr bwMode="auto">
                <a:xfrm>
                  <a:off x="2238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11" name="Rectangle 761"/>
                <p:cNvSpPr>
                  <a:spLocks noChangeArrowheads="1"/>
                </p:cNvSpPr>
                <p:nvPr/>
              </p:nvSpPr>
              <p:spPr bwMode="auto">
                <a:xfrm>
                  <a:off x="2238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12" name="Freeform 762"/>
                <p:cNvSpPr>
                  <a:spLocks noChangeArrowheads="1"/>
                </p:cNvSpPr>
                <p:nvPr/>
              </p:nvSpPr>
              <p:spPr bwMode="auto">
                <a:xfrm>
                  <a:off x="2238" y="1510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0 w 2"/>
                    <a:gd name="T5" fmla="*/ 1 h 1"/>
                    <a:gd name="T6" fmla="*/ 2 w 2"/>
                    <a:gd name="T7" fmla="*/ 1 h 1"/>
                    <a:gd name="T8" fmla="*/ 2 w 2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13" name="Freeform 763"/>
                <p:cNvSpPr>
                  <a:spLocks noChangeArrowheads="1"/>
                </p:cNvSpPr>
                <p:nvPr/>
              </p:nvSpPr>
              <p:spPr bwMode="auto">
                <a:xfrm>
                  <a:off x="2238" y="1510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0 h 1"/>
                    <a:gd name="T4" fmla="*/ 0 w 2"/>
                    <a:gd name="T5" fmla="*/ 1 h 1"/>
                    <a:gd name="T6" fmla="*/ 2 w 2"/>
                    <a:gd name="T7" fmla="*/ 0 h 1"/>
                    <a:gd name="T8" fmla="*/ 2 w 2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14" name="Rectangle 764"/>
                <p:cNvSpPr>
                  <a:spLocks noChangeArrowheads="1"/>
                </p:cNvSpPr>
                <p:nvPr/>
              </p:nvSpPr>
              <p:spPr bwMode="auto">
                <a:xfrm>
                  <a:off x="2238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15" name="Rectangle 765"/>
                <p:cNvSpPr>
                  <a:spLocks noChangeArrowheads="1"/>
                </p:cNvSpPr>
                <p:nvPr/>
              </p:nvSpPr>
              <p:spPr bwMode="auto">
                <a:xfrm>
                  <a:off x="2238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16" name="Freeform 766"/>
                <p:cNvSpPr>
                  <a:spLocks noChangeArrowheads="1"/>
                </p:cNvSpPr>
                <p:nvPr/>
              </p:nvSpPr>
              <p:spPr bwMode="auto">
                <a:xfrm>
                  <a:off x="2238" y="1509"/>
                  <a:ext cx="2" cy="0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0 h 1"/>
                    <a:gd name="T4" fmla="*/ 0 w 2"/>
                    <a:gd name="T5" fmla="*/ 0 h 1"/>
                    <a:gd name="T6" fmla="*/ 0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17" name="Rectangle 767"/>
                <p:cNvSpPr>
                  <a:spLocks noChangeArrowheads="1"/>
                </p:cNvSpPr>
                <p:nvPr/>
              </p:nvSpPr>
              <p:spPr bwMode="auto">
                <a:xfrm>
                  <a:off x="2246" y="1509"/>
                  <a:ext cx="1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18" name="Rectangle 768"/>
                <p:cNvSpPr>
                  <a:spLocks noChangeArrowheads="1"/>
                </p:cNvSpPr>
                <p:nvPr/>
              </p:nvSpPr>
              <p:spPr bwMode="auto">
                <a:xfrm>
                  <a:off x="2246" y="151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19" name="Freeform 769"/>
                <p:cNvSpPr>
                  <a:spLocks noChangeArrowheads="1"/>
                </p:cNvSpPr>
                <p:nvPr/>
              </p:nvSpPr>
              <p:spPr bwMode="auto">
                <a:xfrm>
                  <a:off x="2246" y="1518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0 w 1"/>
                    <a:gd name="T5" fmla="*/ 1 h 1"/>
                    <a:gd name="T6" fmla="*/ 1 w 1"/>
                    <a:gd name="T7" fmla="*/ 1 h 1"/>
                    <a:gd name="T8" fmla="*/ 1 w 1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20" name="Freeform 770"/>
                <p:cNvSpPr>
                  <a:spLocks noChangeArrowheads="1"/>
                </p:cNvSpPr>
                <p:nvPr/>
              </p:nvSpPr>
              <p:spPr bwMode="auto">
                <a:xfrm>
                  <a:off x="2246" y="1518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0 h 1"/>
                    <a:gd name="T8" fmla="*/ 1 w 1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21" name="Rectangle 771"/>
                <p:cNvSpPr>
                  <a:spLocks noChangeArrowheads="1"/>
                </p:cNvSpPr>
                <p:nvPr/>
              </p:nvSpPr>
              <p:spPr bwMode="auto">
                <a:xfrm>
                  <a:off x="2246" y="1517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22" name="Rectangle 772"/>
                <p:cNvSpPr>
                  <a:spLocks noChangeArrowheads="1"/>
                </p:cNvSpPr>
                <p:nvPr/>
              </p:nvSpPr>
              <p:spPr bwMode="auto">
                <a:xfrm>
                  <a:off x="2246" y="1517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23" name="Rectangle 773"/>
                <p:cNvSpPr>
                  <a:spLocks noChangeArrowheads="1"/>
                </p:cNvSpPr>
                <p:nvPr/>
              </p:nvSpPr>
              <p:spPr bwMode="auto">
                <a:xfrm>
                  <a:off x="2246" y="1516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24" name="Rectangle 774"/>
                <p:cNvSpPr>
                  <a:spLocks noChangeArrowheads="1"/>
                </p:cNvSpPr>
                <p:nvPr/>
              </p:nvSpPr>
              <p:spPr bwMode="auto">
                <a:xfrm>
                  <a:off x="2246" y="1515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25" name="Rectangle 775"/>
                <p:cNvSpPr>
                  <a:spLocks noChangeArrowheads="1"/>
                </p:cNvSpPr>
                <p:nvPr/>
              </p:nvSpPr>
              <p:spPr bwMode="auto">
                <a:xfrm>
                  <a:off x="2246" y="1515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26" name="Rectangle 776"/>
                <p:cNvSpPr>
                  <a:spLocks noChangeArrowheads="1"/>
                </p:cNvSpPr>
                <p:nvPr/>
              </p:nvSpPr>
              <p:spPr bwMode="auto">
                <a:xfrm>
                  <a:off x="2246" y="1513"/>
                  <a:ext cx="1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27" name="Rectangle 777"/>
                <p:cNvSpPr>
                  <a:spLocks noChangeArrowheads="1"/>
                </p:cNvSpPr>
                <p:nvPr/>
              </p:nvSpPr>
              <p:spPr bwMode="auto">
                <a:xfrm>
                  <a:off x="2246" y="1512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28" name="Rectangle 778"/>
                <p:cNvSpPr>
                  <a:spLocks noChangeArrowheads="1"/>
                </p:cNvSpPr>
                <p:nvPr/>
              </p:nvSpPr>
              <p:spPr bwMode="auto">
                <a:xfrm>
                  <a:off x="2246" y="1512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29" name="Rectangle 779"/>
                <p:cNvSpPr>
                  <a:spLocks noChangeArrowheads="1"/>
                </p:cNvSpPr>
                <p:nvPr/>
              </p:nvSpPr>
              <p:spPr bwMode="auto">
                <a:xfrm>
                  <a:off x="2246" y="1511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30" name="Freeform 780"/>
                <p:cNvSpPr>
                  <a:spLocks noChangeArrowheads="1"/>
                </p:cNvSpPr>
                <p:nvPr/>
              </p:nvSpPr>
              <p:spPr bwMode="auto">
                <a:xfrm>
                  <a:off x="2246" y="1510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0 w 1"/>
                    <a:gd name="T5" fmla="*/ 1 h 1"/>
                    <a:gd name="T6" fmla="*/ 1 w 1"/>
                    <a:gd name="T7" fmla="*/ 1 h 1"/>
                    <a:gd name="T8" fmla="*/ 1 w 1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31" name="Freeform 781"/>
                <p:cNvSpPr>
                  <a:spLocks noChangeArrowheads="1"/>
                </p:cNvSpPr>
                <p:nvPr/>
              </p:nvSpPr>
              <p:spPr bwMode="auto">
                <a:xfrm>
                  <a:off x="2246" y="1510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0 h 1"/>
                    <a:gd name="T8" fmla="*/ 1 w 1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32" name="Rectangle 782"/>
                <p:cNvSpPr>
                  <a:spLocks noChangeArrowheads="1"/>
                </p:cNvSpPr>
                <p:nvPr/>
              </p:nvSpPr>
              <p:spPr bwMode="auto">
                <a:xfrm>
                  <a:off x="2246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33" name="Rectangle 783"/>
                <p:cNvSpPr>
                  <a:spLocks noChangeArrowheads="1"/>
                </p:cNvSpPr>
                <p:nvPr/>
              </p:nvSpPr>
              <p:spPr bwMode="auto">
                <a:xfrm>
                  <a:off x="2246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34" name="Rectangle 784"/>
                <p:cNvSpPr>
                  <a:spLocks noChangeArrowheads="1"/>
                </p:cNvSpPr>
                <p:nvPr/>
              </p:nvSpPr>
              <p:spPr bwMode="auto">
                <a:xfrm>
                  <a:off x="2246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35" name="Rectangle 785"/>
                <p:cNvSpPr>
                  <a:spLocks noChangeArrowheads="1"/>
                </p:cNvSpPr>
                <p:nvPr/>
              </p:nvSpPr>
              <p:spPr bwMode="auto">
                <a:xfrm>
                  <a:off x="2252" y="1509"/>
                  <a:ext cx="3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36" name="Rectangle 786"/>
                <p:cNvSpPr>
                  <a:spLocks noChangeArrowheads="1"/>
                </p:cNvSpPr>
                <p:nvPr/>
              </p:nvSpPr>
              <p:spPr bwMode="auto">
                <a:xfrm>
                  <a:off x="2252" y="151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37" name="Freeform 787"/>
                <p:cNvSpPr>
                  <a:spLocks noChangeArrowheads="1"/>
                </p:cNvSpPr>
                <p:nvPr/>
              </p:nvSpPr>
              <p:spPr bwMode="auto">
                <a:xfrm>
                  <a:off x="2252" y="1518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1 h 1"/>
                    <a:gd name="T4" fmla="*/ 0 w 3"/>
                    <a:gd name="T5" fmla="*/ 1 h 1"/>
                    <a:gd name="T6" fmla="*/ 3 w 3"/>
                    <a:gd name="T7" fmla="*/ 1 h 1"/>
                    <a:gd name="T8" fmla="*/ 3 w 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38" name="Freeform 788"/>
                <p:cNvSpPr>
                  <a:spLocks noChangeArrowheads="1"/>
                </p:cNvSpPr>
                <p:nvPr/>
              </p:nvSpPr>
              <p:spPr bwMode="auto">
                <a:xfrm>
                  <a:off x="2252" y="1518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0 w 3"/>
                    <a:gd name="T5" fmla="*/ 1 h 1"/>
                    <a:gd name="T6" fmla="*/ 3 w 3"/>
                    <a:gd name="T7" fmla="*/ 0 h 1"/>
                    <a:gd name="T8" fmla="*/ 3 w 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39" name="Rectangle 789"/>
                <p:cNvSpPr>
                  <a:spLocks noChangeArrowheads="1"/>
                </p:cNvSpPr>
                <p:nvPr/>
              </p:nvSpPr>
              <p:spPr bwMode="auto">
                <a:xfrm>
                  <a:off x="2252" y="1517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40" name="Rectangle 790"/>
                <p:cNvSpPr>
                  <a:spLocks noChangeArrowheads="1"/>
                </p:cNvSpPr>
                <p:nvPr/>
              </p:nvSpPr>
              <p:spPr bwMode="auto">
                <a:xfrm>
                  <a:off x="2252" y="1517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41" name="Rectangle 791"/>
                <p:cNvSpPr>
                  <a:spLocks noChangeArrowheads="1"/>
                </p:cNvSpPr>
                <p:nvPr/>
              </p:nvSpPr>
              <p:spPr bwMode="auto">
                <a:xfrm>
                  <a:off x="2252" y="1516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42" name="Rectangle 792"/>
                <p:cNvSpPr>
                  <a:spLocks noChangeArrowheads="1"/>
                </p:cNvSpPr>
                <p:nvPr/>
              </p:nvSpPr>
              <p:spPr bwMode="auto">
                <a:xfrm>
                  <a:off x="2252" y="1515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43" name="Rectangle 793"/>
                <p:cNvSpPr>
                  <a:spLocks noChangeArrowheads="1"/>
                </p:cNvSpPr>
                <p:nvPr/>
              </p:nvSpPr>
              <p:spPr bwMode="auto">
                <a:xfrm>
                  <a:off x="2252" y="1515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44" name="Rectangle 794"/>
                <p:cNvSpPr>
                  <a:spLocks noChangeArrowheads="1"/>
                </p:cNvSpPr>
                <p:nvPr/>
              </p:nvSpPr>
              <p:spPr bwMode="auto">
                <a:xfrm>
                  <a:off x="2252" y="1513"/>
                  <a:ext cx="3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45" name="Rectangle 795"/>
                <p:cNvSpPr>
                  <a:spLocks noChangeArrowheads="1"/>
                </p:cNvSpPr>
                <p:nvPr/>
              </p:nvSpPr>
              <p:spPr bwMode="auto">
                <a:xfrm>
                  <a:off x="2252" y="151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46" name="Rectangle 796"/>
                <p:cNvSpPr>
                  <a:spLocks noChangeArrowheads="1"/>
                </p:cNvSpPr>
                <p:nvPr/>
              </p:nvSpPr>
              <p:spPr bwMode="auto">
                <a:xfrm>
                  <a:off x="2252" y="151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47" name="Rectangle 797"/>
                <p:cNvSpPr>
                  <a:spLocks noChangeArrowheads="1"/>
                </p:cNvSpPr>
                <p:nvPr/>
              </p:nvSpPr>
              <p:spPr bwMode="auto">
                <a:xfrm>
                  <a:off x="2252" y="1511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48" name="Freeform 798"/>
                <p:cNvSpPr>
                  <a:spLocks noChangeArrowheads="1"/>
                </p:cNvSpPr>
                <p:nvPr/>
              </p:nvSpPr>
              <p:spPr bwMode="auto">
                <a:xfrm>
                  <a:off x="2252" y="1510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1 h 1"/>
                    <a:gd name="T4" fmla="*/ 0 w 3"/>
                    <a:gd name="T5" fmla="*/ 1 h 1"/>
                    <a:gd name="T6" fmla="*/ 3 w 3"/>
                    <a:gd name="T7" fmla="*/ 1 h 1"/>
                    <a:gd name="T8" fmla="*/ 3 w 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49" name="Freeform 799"/>
                <p:cNvSpPr>
                  <a:spLocks noChangeArrowheads="1"/>
                </p:cNvSpPr>
                <p:nvPr/>
              </p:nvSpPr>
              <p:spPr bwMode="auto">
                <a:xfrm>
                  <a:off x="2252" y="1510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0 w 3"/>
                    <a:gd name="T5" fmla="*/ 1 h 1"/>
                    <a:gd name="T6" fmla="*/ 3 w 3"/>
                    <a:gd name="T7" fmla="*/ 0 h 1"/>
                    <a:gd name="T8" fmla="*/ 3 w 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50" name="Rectangle 800"/>
                <p:cNvSpPr>
                  <a:spLocks noChangeArrowheads="1"/>
                </p:cNvSpPr>
                <p:nvPr/>
              </p:nvSpPr>
              <p:spPr bwMode="auto">
                <a:xfrm>
                  <a:off x="2252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51" name="Rectangle 801"/>
                <p:cNvSpPr>
                  <a:spLocks noChangeArrowheads="1"/>
                </p:cNvSpPr>
                <p:nvPr/>
              </p:nvSpPr>
              <p:spPr bwMode="auto">
                <a:xfrm>
                  <a:off x="2252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52" name="Rectangle 802"/>
                <p:cNvSpPr>
                  <a:spLocks noChangeArrowheads="1"/>
                </p:cNvSpPr>
                <p:nvPr/>
              </p:nvSpPr>
              <p:spPr bwMode="auto">
                <a:xfrm>
                  <a:off x="2252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53" name="Rectangle 803"/>
                <p:cNvSpPr>
                  <a:spLocks noChangeArrowheads="1"/>
                </p:cNvSpPr>
                <p:nvPr/>
              </p:nvSpPr>
              <p:spPr bwMode="auto">
                <a:xfrm>
                  <a:off x="2224" y="1509"/>
                  <a:ext cx="2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54" name="Rectangle 804"/>
                <p:cNvSpPr>
                  <a:spLocks noChangeArrowheads="1"/>
                </p:cNvSpPr>
                <p:nvPr/>
              </p:nvSpPr>
              <p:spPr bwMode="auto">
                <a:xfrm>
                  <a:off x="2224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55" name="Rectangle 805"/>
                <p:cNvSpPr>
                  <a:spLocks noChangeArrowheads="1"/>
                </p:cNvSpPr>
                <p:nvPr/>
              </p:nvSpPr>
              <p:spPr bwMode="auto">
                <a:xfrm>
                  <a:off x="2224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56" name="Rectangle 806"/>
                <p:cNvSpPr>
                  <a:spLocks noChangeArrowheads="1"/>
                </p:cNvSpPr>
                <p:nvPr/>
              </p:nvSpPr>
              <p:spPr bwMode="auto">
                <a:xfrm>
                  <a:off x="2224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57" name="Rectangle 807"/>
                <p:cNvSpPr>
                  <a:spLocks noChangeArrowheads="1"/>
                </p:cNvSpPr>
                <p:nvPr/>
              </p:nvSpPr>
              <p:spPr bwMode="auto">
                <a:xfrm>
                  <a:off x="2224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grpSp>
            <p:nvGrpSpPr>
              <p:cNvPr id="6366" name="Group 1009"/>
              <p:cNvGrpSpPr/>
              <p:nvPr/>
            </p:nvGrpSpPr>
            <p:grpSpPr bwMode="auto">
              <a:xfrm>
                <a:off x="9509169" y="3721820"/>
                <a:ext cx="128588" cy="34925"/>
                <a:chOff x="2151" y="1509"/>
                <a:chExt cx="81" cy="22"/>
              </a:xfrm>
            </p:grpSpPr>
            <p:sp>
              <p:nvSpPr>
                <p:cNvPr id="6558" name="Rectangle 809"/>
                <p:cNvSpPr>
                  <a:spLocks noChangeArrowheads="1"/>
                </p:cNvSpPr>
                <p:nvPr/>
              </p:nvSpPr>
              <p:spPr bwMode="auto">
                <a:xfrm>
                  <a:off x="2224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559" name="Rectangle 810"/>
                <p:cNvSpPr>
                  <a:spLocks noChangeArrowheads="1"/>
                </p:cNvSpPr>
                <p:nvPr/>
              </p:nvSpPr>
              <p:spPr bwMode="auto">
                <a:xfrm>
                  <a:off x="2224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560" name="Rectangle 811"/>
                <p:cNvSpPr>
                  <a:spLocks noChangeArrowheads="1"/>
                </p:cNvSpPr>
                <p:nvPr/>
              </p:nvSpPr>
              <p:spPr bwMode="auto">
                <a:xfrm>
                  <a:off x="2224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561" name="Rectangle 812"/>
                <p:cNvSpPr>
                  <a:spLocks noChangeArrowheads="1"/>
                </p:cNvSpPr>
                <p:nvPr/>
              </p:nvSpPr>
              <p:spPr bwMode="auto">
                <a:xfrm>
                  <a:off x="2224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562" name="Rectangle 813"/>
                <p:cNvSpPr>
                  <a:spLocks noChangeArrowheads="1"/>
                </p:cNvSpPr>
                <p:nvPr/>
              </p:nvSpPr>
              <p:spPr bwMode="auto">
                <a:xfrm>
                  <a:off x="2224" y="1513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563" name="Rectangle 814"/>
                <p:cNvSpPr>
                  <a:spLocks noChangeArrowheads="1"/>
                </p:cNvSpPr>
                <p:nvPr/>
              </p:nvSpPr>
              <p:spPr bwMode="auto">
                <a:xfrm>
                  <a:off x="2224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564" name="Rectangle 815"/>
                <p:cNvSpPr>
                  <a:spLocks noChangeArrowheads="1"/>
                </p:cNvSpPr>
                <p:nvPr/>
              </p:nvSpPr>
              <p:spPr bwMode="auto">
                <a:xfrm>
                  <a:off x="2224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565" name="Rectangle 816"/>
                <p:cNvSpPr>
                  <a:spLocks noChangeArrowheads="1"/>
                </p:cNvSpPr>
                <p:nvPr/>
              </p:nvSpPr>
              <p:spPr bwMode="auto">
                <a:xfrm>
                  <a:off x="2224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566" name="Rectangle 817"/>
                <p:cNvSpPr>
                  <a:spLocks noChangeArrowheads="1"/>
                </p:cNvSpPr>
                <p:nvPr/>
              </p:nvSpPr>
              <p:spPr bwMode="auto">
                <a:xfrm>
                  <a:off x="2224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567" name="Rectangle 818"/>
                <p:cNvSpPr>
                  <a:spLocks noChangeArrowheads="1"/>
                </p:cNvSpPr>
                <p:nvPr/>
              </p:nvSpPr>
              <p:spPr bwMode="auto">
                <a:xfrm>
                  <a:off x="2224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568" name="Rectangle 819"/>
                <p:cNvSpPr>
                  <a:spLocks noChangeArrowheads="1"/>
                </p:cNvSpPr>
                <p:nvPr/>
              </p:nvSpPr>
              <p:spPr bwMode="auto">
                <a:xfrm>
                  <a:off x="2224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569" name="Rectangle 820"/>
                <p:cNvSpPr>
                  <a:spLocks noChangeArrowheads="1"/>
                </p:cNvSpPr>
                <p:nvPr/>
              </p:nvSpPr>
              <p:spPr bwMode="auto">
                <a:xfrm>
                  <a:off x="2224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570" name="Rectangle 821"/>
                <p:cNvSpPr>
                  <a:spLocks noChangeArrowheads="1"/>
                </p:cNvSpPr>
                <p:nvPr/>
              </p:nvSpPr>
              <p:spPr bwMode="auto">
                <a:xfrm>
                  <a:off x="2224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571" name="Rectangle 822"/>
                <p:cNvSpPr>
                  <a:spLocks noChangeArrowheads="1"/>
                </p:cNvSpPr>
                <p:nvPr/>
              </p:nvSpPr>
              <p:spPr bwMode="auto">
                <a:xfrm>
                  <a:off x="2231" y="1509"/>
                  <a:ext cx="1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572" name="Rectangle 823"/>
                <p:cNvSpPr>
                  <a:spLocks noChangeArrowheads="1"/>
                </p:cNvSpPr>
                <p:nvPr/>
              </p:nvSpPr>
              <p:spPr bwMode="auto">
                <a:xfrm>
                  <a:off x="2231" y="151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573" name="Freeform 824"/>
                <p:cNvSpPr>
                  <a:spLocks noChangeArrowheads="1"/>
                </p:cNvSpPr>
                <p:nvPr/>
              </p:nvSpPr>
              <p:spPr bwMode="auto">
                <a:xfrm>
                  <a:off x="2231" y="1518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0 w 1"/>
                    <a:gd name="T5" fmla="*/ 1 h 1"/>
                    <a:gd name="T6" fmla="*/ 1 w 1"/>
                    <a:gd name="T7" fmla="*/ 1 h 1"/>
                    <a:gd name="T8" fmla="*/ 1 w 1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74" name="Freeform 825"/>
                <p:cNvSpPr>
                  <a:spLocks noChangeArrowheads="1"/>
                </p:cNvSpPr>
                <p:nvPr/>
              </p:nvSpPr>
              <p:spPr bwMode="auto">
                <a:xfrm>
                  <a:off x="2231" y="1518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0 h 1"/>
                    <a:gd name="T8" fmla="*/ 1 w 1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75" name="Rectangle 826"/>
                <p:cNvSpPr>
                  <a:spLocks noChangeArrowheads="1"/>
                </p:cNvSpPr>
                <p:nvPr/>
              </p:nvSpPr>
              <p:spPr bwMode="auto">
                <a:xfrm>
                  <a:off x="2231" y="1517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576" name="Rectangle 827"/>
                <p:cNvSpPr>
                  <a:spLocks noChangeArrowheads="1"/>
                </p:cNvSpPr>
                <p:nvPr/>
              </p:nvSpPr>
              <p:spPr bwMode="auto">
                <a:xfrm>
                  <a:off x="2231" y="1517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577" name="Rectangle 828"/>
                <p:cNvSpPr>
                  <a:spLocks noChangeArrowheads="1"/>
                </p:cNvSpPr>
                <p:nvPr/>
              </p:nvSpPr>
              <p:spPr bwMode="auto">
                <a:xfrm>
                  <a:off x="2231" y="1516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578" name="Rectangle 829"/>
                <p:cNvSpPr>
                  <a:spLocks noChangeArrowheads="1"/>
                </p:cNvSpPr>
                <p:nvPr/>
              </p:nvSpPr>
              <p:spPr bwMode="auto">
                <a:xfrm>
                  <a:off x="2231" y="1515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579" name="Rectangle 830"/>
                <p:cNvSpPr>
                  <a:spLocks noChangeArrowheads="1"/>
                </p:cNvSpPr>
                <p:nvPr/>
              </p:nvSpPr>
              <p:spPr bwMode="auto">
                <a:xfrm>
                  <a:off x="2231" y="1515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580" name="Rectangle 831"/>
                <p:cNvSpPr>
                  <a:spLocks noChangeArrowheads="1"/>
                </p:cNvSpPr>
                <p:nvPr/>
              </p:nvSpPr>
              <p:spPr bwMode="auto">
                <a:xfrm>
                  <a:off x="2231" y="1513"/>
                  <a:ext cx="1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581" name="Rectangle 832"/>
                <p:cNvSpPr>
                  <a:spLocks noChangeArrowheads="1"/>
                </p:cNvSpPr>
                <p:nvPr/>
              </p:nvSpPr>
              <p:spPr bwMode="auto">
                <a:xfrm>
                  <a:off x="2231" y="1512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582" name="Rectangle 833"/>
                <p:cNvSpPr>
                  <a:spLocks noChangeArrowheads="1"/>
                </p:cNvSpPr>
                <p:nvPr/>
              </p:nvSpPr>
              <p:spPr bwMode="auto">
                <a:xfrm>
                  <a:off x="2231" y="1512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583" name="Rectangle 834"/>
                <p:cNvSpPr>
                  <a:spLocks noChangeArrowheads="1"/>
                </p:cNvSpPr>
                <p:nvPr/>
              </p:nvSpPr>
              <p:spPr bwMode="auto">
                <a:xfrm>
                  <a:off x="2231" y="1511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584" name="Rectangle 835"/>
                <p:cNvSpPr>
                  <a:spLocks noChangeArrowheads="1"/>
                </p:cNvSpPr>
                <p:nvPr/>
              </p:nvSpPr>
              <p:spPr bwMode="auto">
                <a:xfrm>
                  <a:off x="2231" y="1511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585" name="Rectangle 836"/>
                <p:cNvSpPr>
                  <a:spLocks noChangeArrowheads="1"/>
                </p:cNvSpPr>
                <p:nvPr/>
              </p:nvSpPr>
              <p:spPr bwMode="auto">
                <a:xfrm>
                  <a:off x="2231" y="1510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586" name="Rectangle 837"/>
                <p:cNvSpPr>
                  <a:spLocks noChangeArrowheads="1"/>
                </p:cNvSpPr>
                <p:nvPr/>
              </p:nvSpPr>
              <p:spPr bwMode="auto">
                <a:xfrm>
                  <a:off x="2231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587" name="Rectangle 838"/>
                <p:cNvSpPr>
                  <a:spLocks noChangeArrowheads="1"/>
                </p:cNvSpPr>
                <p:nvPr/>
              </p:nvSpPr>
              <p:spPr bwMode="auto">
                <a:xfrm>
                  <a:off x="2231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588" name="Rectangle 839"/>
                <p:cNvSpPr>
                  <a:spLocks noChangeArrowheads="1"/>
                </p:cNvSpPr>
                <p:nvPr/>
              </p:nvSpPr>
              <p:spPr bwMode="auto">
                <a:xfrm>
                  <a:off x="2231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589" name="Rectangle 840"/>
                <p:cNvSpPr>
                  <a:spLocks noChangeArrowheads="1"/>
                </p:cNvSpPr>
                <p:nvPr/>
              </p:nvSpPr>
              <p:spPr bwMode="auto">
                <a:xfrm>
                  <a:off x="2211" y="1509"/>
                  <a:ext cx="1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590" name="Rectangle 841"/>
                <p:cNvSpPr>
                  <a:spLocks noChangeArrowheads="1"/>
                </p:cNvSpPr>
                <p:nvPr/>
              </p:nvSpPr>
              <p:spPr bwMode="auto">
                <a:xfrm>
                  <a:off x="2211" y="151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591" name="Rectangle 842"/>
                <p:cNvSpPr>
                  <a:spLocks noChangeArrowheads="1"/>
                </p:cNvSpPr>
                <p:nvPr/>
              </p:nvSpPr>
              <p:spPr bwMode="auto">
                <a:xfrm>
                  <a:off x="2211" y="151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592" name="Rectangle 843"/>
                <p:cNvSpPr>
                  <a:spLocks noChangeArrowheads="1"/>
                </p:cNvSpPr>
                <p:nvPr/>
              </p:nvSpPr>
              <p:spPr bwMode="auto">
                <a:xfrm>
                  <a:off x="2211" y="1518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593" name="Rectangle 844"/>
                <p:cNvSpPr>
                  <a:spLocks noChangeArrowheads="1"/>
                </p:cNvSpPr>
                <p:nvPr/>
              </p:nvSpPr>
              <p:spPr bwMode="auto">
                <a:xfrm>
                  <a:off x="2211" y="1517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594" name="Rectangle 845"/>
                <p:cNvSpPr>
                  <a:spLocks noChangeArrowheads="1"/>
                </p:cNvSpPr>
                <p:nvPr/>
              </p:nvSpPr>
              <p:spPr bwMode="auto">
                <a:xfrm>
                  <a:off x="2211" y="1517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595" name="Rectangle 846"/>
                <p:cNvSpPr>
                  <a:spLocks noChangeArrowheads="1"/>
                </p:cNvSpPr>
                <p:nvPr/>
              </p:nvSpPr>
              <p:spPr bwMode="auto">
                <a:xfrm>
                  <a:off x="2211" y="1516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596" name="Rectangle 847"/>
                <p:cNvSpPr>
                  <a:spLocks noChangeArrowheads="1"/>
                </p:cNvSpPr>
                <p:nvPr/>
              </p:nvSpPr>
              <p:spPr bwMode="auto">
                <a:xfrm>
                  <a:off x="2211" y="1515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597" name="Rectangle 848"/>
                <p:cNvSpPr>
                  <a:spLocks noChangeArrowheads="1"/>
                </p:cNvSpPr>
                <p:nvPr/>
              </p:nvSpPr>
              <p:spPr bwMode="auto">
                <a:xfrm>
                  <a:off x="2211" y="1515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598" name="Rectangle 849"/>
                <p:cNvSpPr>
                  <a:spLocks noChangeArrowheads="1"/>
                </p:cNvSpPr>
                <p:nvPr/>
              </p:nvSpPr>
              <p:spPr bwMode="auto">
                <a:xfrm>
                  <a:off x="2211" y="1513"/>
                  <a:ext cx="1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599" name="Rectangle 850"/>
                <p:cNvSpPr>
                  <a:spLocks noChangeArrowheads="1"/>
                </p:cNvSpPr>
                <p:nvPr/>
              </p:nvSpPr>
              <p:spPr bwMode="auto">
                <a:xfrm>
                  <a:off x="2211" y="1512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00" name="Rectangle 851"/>
                <p:cNvSpPr>
                  <a:spLocks noChangeArrowheads="1"/>
                </p:cNvSpPr>
                <p:nvPr/>
              </p:nvSpPr>
              <p:spPr bwMode="auto">
                <a:xfrm>
                  <a:off x="2211" y="1512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01" name="Rectangle 852"/>
                <p:cNvSpPr>
                  <a:spLocks noChangeArrowheads="1"/>
                </p:cNvSpPr>
                <p:nvPr/>
              </p:nvSpPr>
              <p:spPr bwMode="auto">
                <a:xfrm>
                  <a:off x="2211" y="1511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02" name="Rectangle 853"/>
                <p:cNvSpPr>
                  <a:spLocks noChangeArrowheads="1"/>
                </p:cNvSpPr>
                <p:nvPr/>
              </p:nvSpPr>
              <p:spPr bwMode="auto">
                <a:xfrm>
                  <a:off x="2211" y="1511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03" name="Rectangle 854"/>
                <p:cNvSpPr>
                  <a:spLocks noChangeArrowheads="1"/>
                </p:cNvSpPr>
                <p:nvPr/>
              </p:nvSpPr>
              <p:spPr bwMode="auto">
                <a:xfrm>
                  <a:off x="2211" y="1510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04" name="Rectangle 855"/>
                <p:cNvSpPr>
                  <a:spLocks noChangeArrowheads="1"/>
                </p:cNvSpPr>
                <p:nvPr/>
              </p:nvSpPr>
              <p:spPr bwMode="auto">
                <a:xfrm>
                  <a:off x="2211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05" name="Rectangle 856"/>
                <p:cNvSpPr>
                  <a:spLocks noChangeArrowheads="1"/>
                </p:cNvSpPr>
                <p:nvPr/>
              </p:nvSpPr>
              <p:spPr bwMode="auto">
                <a:xfrm>
                  <a:off x="2211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06" name="Rectangle 857"/>
                <p:cNvSpPr>
                  <a:spLocks noChangeArrowheads="1"/>
                </p:cNvSpPr>
                <p:nvPr/>
              </p:nvSpPr>
              <p:spPr bwMode="auto">
                <a:xfrm>
                  <a:off x="2211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07" name="Rectangle 858"/>
                <p:cNvSpPr>
                  <a:spLocks noChangeArrowheads="1"/>
                </p:cNvSpPr>
                <p:nvPr/>
              </p:nvSpPr>
              <p:spPr bwMode="auto">
                <a:xfrm>
                  <a:off x="2217" y="1509"/>
                  <a:ext cx="2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08" name="Rectangle 859"/>
                <p:cNvSpPr>
                  <a:spLocks noChangeArrowheads="1"/>
                </p:cNvSpPr>
                <p:nvPr/>
              </p:nvSpPr>
              <p:spPr bwMode="auto">
                <a:xfrm>
                  <a:off x="2217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09" name="Rectangle 860"/>
                <p:cNvSpPr>
                  <a:spLocks noChangeArrowheads="1"/>
                </p:cNvSpPr>
                <p:nvPr/>
              </p:nvSpPr>
              <p:spPr bwMode="auto">
                <a:xfrm>
                  <a:off x="2217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10" name="Rectangle 861"/>
                <p:cNvSpPr>
                  <a:spLocks noChangeArrowheads="1"/>
                </p:cNvSpPr>
                <p:nvPr/>
              </p:nvSpPr>
              <p:spPr bwMode="auto">
                <a:xfrm>
                  <a:off x="2217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11" name="Rectangle 862"/>
                <p:cNvSpPr>
                  <a:spLocks noChangeArrowheads="1"/>
                </p:cNvSpPr>
                <p:nvPr/>
              </p:nvSpPr>
              <p:spPr bwMode="auto">
                <a:xfrm>
                  <a:off x="2217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12" name="Rectangle 863"/>
                <p:cNvSpPr>
                  <a:spLocks noChangeArrowheads="1"/>
                </p:cNvSpPr>
                <p:nvPr/>
              </p:nvSpPr>
              <p:spPr bwMode="auto">
                <a:xfrm>
                  <a:off x="2217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13" name="Rectangle 864"/>
                <p:cNvSpPr>
                  <a:spLocks noChangeArrowheads="1"/>
                </p:cNvSpPr>
                <p:nvPr/>
              </p:nvSpPr>
              <p:spPr bwMode="auto">
                <a:xfrm>
                  <a:off x="2217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14" name="Rectangle 865"/>
                <p:cNvSpPr>
                  <a:spLocks noChangeArrowheads="1"/>
                </p:cNvSpPr>
                <p:nvPr/>
              </p:nvSpPr>
              <p:spPr bwMode="auto">
                <a:xfrm>
                  <a:off x="2217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15" name="Rectangle 866"/>
                <p:cNvSpPr>
                  <a:spLocks noChangeArrowheads="1"/>
                </p:cNvSpPr>
                <p:nvPr/>
              </p:nvSpPr>
              <p:spPr bwMode="auto">
                <a:xfrm>
                  <a:off x="2217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16" name="Rectangle 867"/>
                <p:cNvSpPr>
                  <a:spLocks noChangeArrowheads="1"/>
                </p:cNvSpPr>
                <p:nvPr/>
              </p:nvSpPr>
              <p:spPr bwMode="auto">
                <a:xfrm>
                  <a:off x="2217" y="1513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17" name="Rectangle 868"/>
                <p:cNvSpPr>
                  <a:spLocks noChangeArrowheads="1"/>
                </p:cNvSpPr>
                <p:nvPr/>
              </p:nvSpPr>
              <p:spPr bwMode="auto">
                <a:xfrm>
                  <a:off x="2217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18" name="Rectangle 869"/>
                <p:cNvSpPr>
                  <a:spLocks noChangeArrowheads="1"/>
                </p:cNvSpPr>
                <p:nvPr/>
              </p:nvSpPr>
              <p:spPr bwMode="auto">
                <a:xfrm>
                  <a:off x="2217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19" name="Rectangle 870"/>
                <p:cNvSpPr>
                  <a:spLocks noChangeArrowheads="1"/>
                </p:cNvSpPr>
                <p:nvPr/>
              </p:nvSpPr>
              <p:spPr bwMode="auto">
                <a:xfrm>
                  <a:off x="2217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20" name="Rectangle 871"/>
                <p:cNvSpPr>
                  <a:spLocks noChangeArrowheads="1"/>
                </p:cNvSpPr>
                <p:nvPr/>
              </p:nvSpPr>
              <p:spPr bwMode="auto">
                <a:xfrm>
                  <a:off x="2217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21" name="Rectangle 872"/>
                <p:cNvSpPr>
                  <a:spLocks noChangeArrowheads="1"/>
                </p:cNvSpPr>
                <p:nvPr/>
              </p:nvSpPr>
              <p:spPr bwMode="auto">
                <a:xfrm>
                  <a:off x="2217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22" name="Rectangle 873"/>
                <p:cNvSpPr>
                  <a:spLocks noChangeArrowheads="1"/>
                </p:cNvSpPr>
                <p:nvPr/>
              </p:nvSpPr>
              <p:spPr bwMode="auto">
                <a:xfrm>
                  <a:off x="2217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23" name="Rectangle 874"/>
                <p:cNvSpPr>
                  <a:spLocks noChangeArrowheads="1"/>
                </p:cNvSpPr>
                <p:nvPr/>
              </p:nvSpPr>
              <p:spPr bwMode="auto">
                <a:xfrm>
                  <a:off x="2217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24" name="Rectangle 875"/>
                <p:cNvSpPr>
                  <a:spLocks noChangeArrowheads="1"/>
                </p:cNvSpPr>
                <p:nvPr/>
              </p:nvSpPr>
              <p:spPr bwMode="auto">
                <a:xfrm>
                  <a:off x="2217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25" name="Freeform 876"/>
                <p:cNvSpPr>
                  <a:spLocks noChangeArrowheads="1"/>
                </p:cNvSpPr>
                <p:nvPr/>
              </p:nvSpPr>
              <p:spPr bwMode="auto">
                <a:xfrm>
                  <a:off x="2199" y="1509"/>
                  <a:ext cx="8" cy="21"/>
                </a:xfrm>
                <a:custGeom>
                  <a:avLst/>
                  <a:gdLst>
                    <a:gd name="T0" fmla="*/ 0 w 8"/>
                    <a:gd name="T1" fmla="*/ 21 h 21"/>
                    <a:gd name="T2" fmla="*/ 0 w 8"/>
                    <a:gd name="T3" fmla="*/ 0 h 21"/>
                    <a:gd name="T4" fmla="*/ 8 w 8"/>
                    <a:gd name="T5" fmla="*/ 0 h 21"/>
                    <a:gd name="T6" fmla="*/ 7 w 8"/>
                    <a:gd name="T7" fmla="*/ 21 h 21"/>
                    <a:gd name="T8" fmla="*/ 0 w 8"/>
                    <a:gd name="T9" fmla="*/ 21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21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7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626" name="Rectangle 877"/>
                <p:cNvSpPr>
                  <a:spLocks noChangeArrowheads="1"/>
                </p:cNvSpPr>
                <p:nvPr/>
              </p:nvSpPr>
              <p:spPr bwMode="auto">
                <a:xfrm>
                  <a:off x="2199" y="1530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27" name="Freeform 878"/>
                <p:cNvSpPr>
                  <a:spLocks noChangeArrowheads="1"/>
                </p:cNvSpPr>
                <p:nvPr/>
              </p:nvSpPr>
              <p:spPr bwMode="auto">
                <a:xfrm>
                  <a:off x="2199" y="1529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1 h 1"/>
                    <a:gd name="T4" fmla="*/ 0 w 8"/>
                    <a:gd name="T5" fmla="*/ 1 h 1"/>
                    <a:gd name="T6" fmla="*/ 8 w 8"/>
                    <a:gd name="T7" fmla="*/ 1 h 1"/>
                    <a:gd name="T8" fmla="*/ 8 w 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">
                      <a:moveTo>
                        <a:pt x="8" y="0"/>
                      </a:moveTo>
                      <a:lnTo>
                        <a:pt x="0" y="1"/>
                      </a:lnTo>
                      <a:lnTo>
                        <a:pt x="8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628" name="Freeform 879"/>
                <p:cNvSpPr>
                  <a:spLocks noChangeArrowheads="1"/>
                </p:cNvSpPr>
                <p:nvPr/>
              </p:nvSpPr>
              <p:spPr bwMode="auto">
                <a:xfrm>
                  <a:off x="2199" y="1529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0 w 8"/>
                    <a:gd name="T5" fmla="*/ 1 h 1"/>
                    <a:gd name="T6" fmla="*/ 8 w 8"/>
                    <a:gd name="T7" fmla="*/ 0 h 1"/>
                    <a:gd name="T8" fmla="*/ 8 w 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629" name="Rectangle 880"/>
                <p:cNvSpPr>
                  <a:spLocks noChangeArrowheads="1"/>
                </p:cNvSpPr>
                <p:nvPr/>
              </p:nvSpPr>
              <p:spPr bwMode="auto">
                <a:xfrm>
                  <a:off x="2199" y="1528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30" name="Freeform 881"/>
                <p:cNvSpPr>
                  <a:spLocks noChangeArrowheads="1"/>
                </p:cNvSpPr>
                <p:nvPr/>
              </p:nvSpPr>
              <p:spPr bwMode="auto">
                <a:xfrm>
                  <a:off x="2199" y="1526"/>
                  <a:ext cx="8" cy="2"/>
                </a:xfrm>
                <a:custGeom>
                  <a:avLst/>
                  <a:gdLst>
                    <a:gd name="T0" fmla="*/ 8 w 8"/>
                    <a:gd name="T1" fmla="*/ 0 h 2"/>
                    <a:gd name="T2" fmla="*/ 0 w 8"/>
                    <a:gd name="T3" fmla="*/ 2 h 2"/>
                    <a:gd name="T4" fmla="*/ 0 w 8"/>
                    <a:gd name="T5" fmla="*/ 2 h 2"/>
                    <a:gd name="T6" fmla="*/ 8 w 8"/>
                    <a:gd name="T7" fmla="*/ 2 h 2"/>
                    <a:gd name="T8" fmla="*/ 8 w 8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2">
                      <a:moveTo>
                        <a:pt x="8" y="0"/>
                      </a:moveTo>
                      <a:lnTo>
                        <a:pt x="0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631" name="Freeform 882"/>
                <p:cNvSpPr>
                  <a:spLocks noChangeArrowheads="1"/>
                </p:cNvSpPr>
                <p:nvPr/>
              </p:nvSpPr>
              <p:spPr bwMode="auto">
                <a:xfrm>
                  <a:off x="2199" y="1526"/>
                  <a:ext cx="8" cy="2"/>
                </a:xfrm>
                <a:custGeom>
                  <a:avLst/>
                  <a:gdLst>
                    <a:gd name="T0" fmla="*/ 8 w 8"/>
                    <a:gd name="T1" fmla="*/ 0 h 2"/>
                    <a:gd name="T2" fmla="*/ 0 w 8"/>
                    <a:gd name="T3" fmla="*/ 0 h 2"/>
                    <a:gd name="T4" fmla="*/ 0 w 8"/>
                    <a:gd name="T5" fmla="*/ 2 h 2"/>
                    <a:gd name="T6" fmla="*/ 8 w 8"/>
                    <a:gd name="T7" fmla="*/ 0 h 2"/>
                    <a:gd name="T8" fmla="*/ 8 w 8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2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632" name="Rectangle 883"/>
                <p:cNvSpPr>
                  <a:spLocks noChangeArrowheads="1"/>
                </p:cNvSpPr>
                <p:nvPr/>
              </p:nvSpPr>
              <p:spPr bwMode="auto">
                <a:xfrm>
                  <a:off x="2199" y="1525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33" name="Rectangle 884"/>
                <p:cNvSpPr>
                  <a:spLocks noChangeArrowheads="1"/>
                </p:cNvSpPr>
                <p:nvPr/>
              </p:nvSpPr>
              <p:spPr bwMode="auto">
                <a:xfrm>
                  <a:off x="2199" y="1525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34" name="Rectangle 885"/>
                <p:cNvSpPr>
                  <a:spLocks noChangeArrowheads="1"/>
                </p:cNvSpPr>
                <p:nvPr/>
              </p:nvSpPr>
              <p:spPr bwMode="auto">
                <a:xfrm>
                  <a:off x="2199" y="1524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35" name="Rectangle 886"/>
                <p:cNvSpPr>
                  <a:spLocks noChangeArrowheads="1"/>
                </p:cNvSpPr>
                <p:nvPr/>
              </p:nvSpPr>
              <p:spPr bwMode="auto">
                <a:xfrm>
                  <a:off x="2199" y="1523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36" name="Rectangle 887"/>
                <p:cNvSpPr>
                  <a:spLocks noChangeArrowheads="1"/>
                </p:cNvSpPr>
                <p:nvPr/>
              </p:nvSpPr>
              <p:spPr bwMode="auto">
                <a:xfrm>
                  <a:off x="2199" y="1523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37" name="Rectangle 888"/>
                <p:cNvSpPr>
                  <a:spLocks noChangeArrowheads="1"/>
                </p:cNvSpPr>
                <p:nvPr/>
              </p:nvSpPr>
              <p:spPr bwMode="auto">
                <a:xfrm>
                  <a:off x="2199" y="1522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38" name="Rectangle 889"/>
                <p:cNvSpPr>
                  <a:spLocks noChangeArrowheads="1"/>
                </p:cNvSpPr>
                <p:nvPr/>
              </p:nvSpPr>
              <p:spPr bwMode="auto">
                <a:xfrm>
                  <a:off x="2199" y="1521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39" name="Rectangle 890"/>
                <p:cNvSpPr>
                  <a:spLocks noChangeArrowheads="1"/>
                </p:cNvSpPr>
                <p:nvPr/>
              </p:nvSpPr>
              <p:spPr bwMode="auto">
                <a:xfrm>
                  <a:off x="2199" y="1521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40" name="Rectangle 891"/>
                <p:cNvSpPr>
                  <a:spLocks noChangeArrowheads="1"/>
                </p:cNvSpPr>
                <p:nvPr/>
              </p:nvSpPr>
              <p:spPr bwMode="auto">
                <a:xfrm>
                  <a:off x="2199" y="1519"/>
                  <a:ext cx="8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41" name="Freeform 892"/>
                <p:cNvSpPr>
                  <a:spLocks noChangeArrowheads="1"/>
                </p:cNvSpPr>
                <p:nvPr/>
              </p:nvSpPr>
              <p:spPr bwMode="auto">
                <a:xfrm>
                  <a:off x="2199" y="1518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1 h 1"/>
                    <a:gd name="T4" fmla="*/ 0 w 8"/>
                    <a:gd name="T5" fmla="*/ 1 h 1"/>
                    <a:gd name="T6" fmla="*/ 8 w 8"/>
                    <a:gd name="T7" fmla="*/ 1 h 1"/>
                    <a:gd name="T8" fmla="*/ 8 w 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">
                      <a:moveTo>
                        <a:pt x="8" y="0"/>
                      </a:moveTo>
                      <a:lnTo>
                        <a:pt x="0" y="1"/>
                      </a:lnTo>
                      <a:lnTo>
                        <a:pt x="8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642" name="Freeform 893"/>
                <p:cNvSpPr>
                  <a:spLocks noChangeArrowheads="1"/>
                </p:cNvSpPr>
                <p:nvPr/>
              </p:nvSpPr>
              <p:spPr bwMode="auto">
                <a:xfrm>
                  <a:off x="2199" y="1518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0 w 8"/>
                    <a:gd name="T5" fmla="*/ 1 h 1"/>
                    <a:gd name="T6" fmla="*/ 8 w 8"/>
                    <a:gd name="T7" fmla="*/ 0 h 1"/>
                    <a:gd name="T8" fmla="*/ 8 w 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643" name="Rectangle 894"/>
                <p:cNvSpPr>
                  <a:spLocks noChangeArrowheads="1"/>
                </p:cNvSpPr>
                <p:nvPr/>
              </p:nvSpPr>
              <p:spPr bwMode="auto">
                <a:xfrm>
                  <a:off x="2199" y="1517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44" name="Rectangle 895"/>
                <p:cNvSpPr>
                  <a:spLocks noChangeArrowheads="1"/>
                </p:cNvSpPr>
                <p:nvPr/>
              </p:nvSpPr>
              <p:spPr bwMode="auto">
                <a:xfrm>
                  <a:off x="2199" y="1517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45" name="Rectangle 896"/>
                <p:cNvSpPr>
                  <a:spLocks noChangeArrowheads="1"/>
                </p:cNvSpPr>
                <p:nvPr/>
              </p:nvSpPr>
              <p:spPr bwMode="auto">
                <a:xfrm>
                  <a:off x="2199" y="1516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46" name="Rectangle 897"/>
                <p:cNvSpPr>
                  <a:spLocks noChangeArrowheads="1"/>
                </p:cNvSpPr>
                <p:nvPr/>
              </p:nvSpPr>
              <p:spPr bwMode="auto">
                <a:xfrm>
                  <a:off x="2199" y="1515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47" name="Rectangle 898"/>
                <p:cNvSpPr>
                  <a:spLocks noChangeArrowheads="1"/>
                </p:cNvSpPr>
                <p:nvPr/>
              </p:nvSpPr>
              <p:spPr bwMode="auto">
                <a:xfrm>
                  <a:off x="2199" y="1515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48" name="Rectangle 899"/>
                <p:cNvSpPr>
                  <a:spLocks noChangeArrowheads="1"/>
                </p:cNvSpPr>
                <p:nvPr/>
              </p:nvSpPr>
              <p:spPr bwMode="auto">
                <a:xfrm>
                  <a:off x="2199" y="1513"/>
                  <a:ext cx="8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49" name="Rectangle 900"/>
                <p:cNvSpPr>
                  <a:spLocks noChangeArrowheads="1"/>
                </p:cNvSpPr>
                <p:nvPr/>
              </p:nvSpPr>
              <p:spPr bwMode="auto">
                <a:xfrm>
                  <a:off x="2199" y="1512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50" name="Rectangle 901"/>
                <p:cNvSpPr>
                  <a:spLocks noChangeArrowheads="1"/>
                </p:cNvSpPr>
                <p:nvPr/>
              </p:nvSpPr>
              <p:spPr bwMode="auto">
                <a:xfrm>
                  <a:off x="2199" y="1512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51" name="Rectangle 902"/>
                <p:cNvSpPr>
                  <a:spLocks noChangeArrowheads="1"/>
                </p:cNvSpPr>
                <p:nvPr/>
              </p:nvSpPr>
              <p:spPr bwMode="auto">
                <a:xfrm>
                  <a:off x="2199" y="1511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52" name="Freeform 903"/>
                <p:cNvSpPr>
                  <a:spLocks noChangeArrowheads="1"/>
                </p:cNvSpPr>
                <p:nvPr/>
              </p:nvSpPr>
              <p:spPr bwMode="auto">
                <a:xfrm>
                  <a:off x="2199" y="1510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1 h 1"/>
                    <a:gd name="T4" fmla="*/ 0 w 8"/>
                    <a:gd name="T5" fmla="*/ 1 h 1"/>
                    <a:gd name="T6" fmla="*/ 8 w 8"/>
                    <a:gd name="T7" fmla="*/ 1 h 1"/>
                    <a:gd name="T8" fmla="*/ 8 w 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">
                      <a:moveTo>
                        <a:pt x="8" y="0"/>
                      </a:moveTo>
                      <a:lnTo>
                        <a:pt x="0" y="1"/>
                      </a:lnTo>
                      <a:lnTo>
                        <a:pt x="8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653" name="Freeform 904"/>
                <p:cNvSpPr>
                  <a:spLocks noChangeArrowheads="1"/>
                </p:cNvSpPr>
                <p:nvPr/>
              </p:nvSpPr>
              <p:spPr bwMode="auto">
                <a:xfrm>
                  <a:off x="2199" y="1510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0 w 8"/>
                    <a:gd name="T5" fmla="*/ 1 h 1"/>
                    <a:gd name="T6" fmla="*/ 8 w 8"/>
                    <a:gd name="T7" fmla="*/ 0 h 1"/>
                    <a:gd name="T8" fmla="*/ 8 w 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654" name="Rectangle 905"/>
                <p:cNvSpPr>
                  <a:spLocks noChangeArrowheads="1"/>
                </p:cNvSpPr>
                <p:nvPr/>
              </p:nvSpPr>
              <p:spPr bwMode="auto">
                <a:xfrm>
                  <a:off x="2199" y="1509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55" name="Freeform 906"/>
                <p:cNvSpPr>
                  <a:spLocks noChangeArrowheads="1"/>
                </p:cNvSpPr>
                <p:nvPr/>
              </p:nvSpPr>
              <p:spPr bwMode="auto">
                <a:xfrm>
                  <a:off x="2199" y="1509"/>
                  <a:ext cx="8" cy="0"/>
                </a:xfrm>
                <a:custGeom>
                  <a:avLst/>
                  <a:gdLst>
                    <a:gd name="T0" fmla="*/ 2 w 8"/>
                    <a:gd name="T1" fmla="*/ 0 h 1"/>
                    <a:gd name="T2" fmla="*/ 0 w 8"/>
                    <a:gd name="T3" fmla="*/ 0 h 1"/>
                    <a:gd name="T4" fmla="*/ 0 w 8"/>
                    <a:gd name="T5" fmla="*/ 0 h 1"/>
                    <a:gd name="T6" fmla="*/ 8 w 8"/>
                    <a:gd name="T7" fmla="*/ 0 h 1"/>
                    <a:gd name="T8" fmla="*/ 8 w 8"/>
                    <a:gd name="T9" fmla="*/ 0 h 1"/>
                    <a:gd name="T10" fmla="*/ 2 w 8"/>
                    <a:gd name="T11" fmla="*/ 0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" h="1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656" name="Freeform 907"/>
                <p:cNvSpPr>
                  <a:spLocks noChangeArrowheads="1"/>
                </p:cNvSpPr>
                <p:nvPr/>
              </p:nvSpPr>
              <p:spPr bwMode="auto">
                <a:xfrm>
                  <a:off x="2199" y="1509"/>
                  <a:ext cx="2" cy="0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0 h 1"/>
                    <a:gd name="T4" fmla="*/ 0 w 2"/>
                    <a:gd name="T5" fmla="*/ 0 h 1"/>
                    <a:gd name="T6" fmla="*/ 0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657" name="Rectangle 908"/>
                <p:cNvSpPr>
                  <a:spLocks noChangeArrowheads="1"/>
                </p:cNvSpPr>
                <p:nvPr/>
              </p:nvSpPr>
              <p:spPr bwMode="auto">
                <a:xfrm>
                  <a:off x="2186" y="1509"/>
                  <a:ext cx="1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58" name="Rectangle 909"/>
                <p:cNvSpPr>
                  <a:spLocks noChangeArrowheads="1"/>
                </p:cNvSpPr>
                <p:nvPr/>
              </p:nvSpPr>
              <p:spPr bwMode="auto">
                <a:xfrm>
                  <a:off x="2186" y="151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59" name="Rectangle 910"/>
                <p:cNvSpPr>
                  <a:spLocks noChangeArrowheads="1"/>
                </p:cNvSpPr>
                <p:nvPr/>
              </p:nvSpPr>
              <p:spPr bwMode="auto">
                <a:xfrm>
                  <a:off x="2186" y="151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60" name="Rectangle 911"/>
                <p:cNvSpPr>
                  <a:spLocks noChangeArrowheads="1"/>
                </p:cNvSpPr>
                <p:nvPr/>
              </p:nvSpPr>
              <p:spPr bwMode="auto">
                <a:xfrm>
                  <a:off x="2186" y="1518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61" name="Rectangle 912"/>
                <p:cNvSpPr>
                  <a:spLocks noChangeArrowheads="1"/>
                </p:cNvSpPr>
                <p:nvPr/>
              </p:nvSpPr>
              <p:spPr bwMode="auto">
                <a:xfrm>
                  <a:off x="2186" y="1517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62" name="Rectangle 913"/>
                <p:cNvSpPr>
                  <a:spLocks noChangeArrowheads="1"/>
                </p:cNvSpPr>
                <p:nvPr/>
              </p:nvSpPr>
              <p:spPr bwMode="auto">
                <a:xfrm>
                  <a:off x="2186" y="1517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63" name="Rectangle 914"/>
                <p:cNvSpPr>
                  <a:spLocks noChangeArrowheads="1"/>
                </p:cNvSpPr>
                <p:nvPr/>
              </p:nvSpPr>
              <p:spPr bwMode="auto">
                <a:xfrm>
                  <a:off x="2186" y="1516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64" name="Rectangle 915"/>
                <p:cNvSpPr>
                  <a:spLocks noChangeArrowheads="1"/>
                </p:cNvSpPr>
                <p:nvPr/>
              </p:nvSpPr>
              <p:spPr bwMode="auto">
                <a:xfrm>
                  <a:off x="2186" y="1515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65" name="Rectangle 916"/>
                <p:cNvSpPr>
                  <a:spLocks noChangeArrowheads="1"/>
                </p:cNvSpPr>
                <p:nvPr/>
              </p:nvSpPr>
              <p:spPr bwMode="auto">
                <a:xfrm>
                  <a:off x="2186" y="1515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66" name="Rectangle 917"/>
                <p:cNvSpPr>
                  <a:spLocks noChangeArrowheads="1"/>
                </p:cNvSpPr>
                <p:nvPr/>
              </p:nvSpPr>
              <p:spPr bwMode="auto">
                <a:xfrm>
                  <a:off x="2186" y="1513"/>
                  <a:ext cx="1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67" name="Rectangle 918"/>
                <p:cNvSpPr>
                  <a:spLocks noChangeArrowheads="1"/>
                </p:cNvSpPr>
                <p:nvPr/>
              </p:nvSpPr>
              <p:spPr bwMode="auto">
                <a:xfrm>
                  <a:off x="2186" y="1512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68" name="Rectangle 919"/>
                <p:cNvSpPr>
                  <a:spLocks noChangeArrowheads="1"/>
                </p:cNvSpPr>
                <p:nvPr/>
              </p:nvSpPr>
              <p:spPr bwMode="auto">
                <a:xfrm>
                  <a:off x="2186" y="1512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69" name="Rectangle 920"/>
                <p:cNvSpPr>
                  <a:spLocks noChangeArrowheads="1"/>
                </p:cNvSpPr>
                <p:nvPr/>
              </p:nvSpPr>
              <p:spPr bwMode="auto">
                <a:xfrm>
                  <a:off x="2186" y="1511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70" name="Rectangle 921"/>
                <p:cNvSpPr>
                  <a:spLocks noChangeArrowheads="1"/>
                </p:cNvSpPr>
                <p:nvPr/>
              </p:nvSpPr>
              <p:spPr bwMode="auto">
                <a:xfrm>
                  <a:off x="2186" y="1511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71" name="Rectangle 922"/>
                <p:cNvSpPr>
                  <a:spLocks noChangeArrowheads="1"/>
                </p:cNvSpPr>
                <p:nvPr/>
              </p:nvSpPr>
              <p:spPr bwMode="auto">
                <a:xfrm>
                  <a:off x="2186" y="1510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72" name="Rectangle 923"/>
                <p:cNvSpPr>
                  <a:spLocks noChangeArrowheads="1"/>
                </p:cNvSpPr>
                <p:nvPr/>
              </p:nvSpPr>
              <p:spPr bwMode="auto">
                <a:xfrm>
                  <a:off x="2186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73" name="Rectangle 924"/>
                <p:cNvSpPr>
                  <a:spLocks noChangeArrowheads="1"/>
                </p:cNvSpPr>
                <p:nvPr/>
              </p:nvSpPr>
              <p:spPr bwMode="auto">
                <a:xfrm>
                  <a:off x="2186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74" name="Rectangle 925"/>
                <p:cNvSpPr>
                  <a:spLocks noChangeArrowheads="1"/>
                </p:cNvSpPr>
                <p:nvPr/>
              </p:nvSpPr>
              <p:spPr bwMode="auto">
                <a:xfrm>
                  <a:off x="2186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75" name="Rectangle 926"/>
                <p:cNvSpPr>
                  <a:spLocks noChangeArrowheads="1"/>
                </p:cNvSpPr>
                <p:nvPr/>
              </p:nvSpPr>
              <p:spPr bwMode="auto">
                <a:xfrm>
                  <a:off x="2192" y="1509"/>
                  <a:ext cx="2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76" name="Rectangle 927"/>
                <p:cNvSpPr>
                  <a:spLocks noChangeArrowheads="1"/>
                </p:cNvSpPr>
                <p:nvPr/>
              </p:nvSpPr>
              <p:spPr bwMode="auto">
                <a:xfrm>
                  <a:off x="2192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77" name="Rectangle 928"/>
                <p:cNvSpPr>
                  <a:spLocks noChangeArrowheads="1"/>
                </p:cNvSpPr>
                <p:nvPr/>
              </p:nvSpPr>
              <p:spPr bwMode="auto">
                <a:xfrm>
                  <a:off x="2192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78" name="Rectangle 929"/>
                <p:cNvSpPr>
                  <a:spLocks noChangeArrowheads="1"/>
                </p:cNvSpPr>
                <p:nvPr/>
              </p:nvSpPr>
              <p:spPr bwMode="auto">
                <a:xfrm>
                  <a:off x="2192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79" name="Rectangle 930"/>
                <p:cNvSpPr>
                  <a:spLocks noChangeArrowheads="1"/>
                </p:cNvSpPr>
                <p:nvPr/>
              </p:nvSpPr>
              <p:spPr bwMode="auto">
                <a:xfrm>
                  <a:off x="2192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80" name="Rectangle 931"/>
                <p:cNvSpPr>
                  <a:spLocks noChangeArrowheads="1"/>
                </p:cNvSpPr>
                <p:nvPr/>
              </p:nvSpPr>
              <p:spPr bwMode="auto">
                <a:xfrm>
                  <a:off x="2192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81" name="Rectangle 932"/>
                <p:cNvSpPr>
                  <a:spLocks noChangeArrowheads="1"/>
                </p:cNvSpPr>
                <p:nvPr/>
              </p:nvSpPr>
              <p:spPr bwMode="auto">
                <a:xfrm>
                  <a:off x="2192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82" name="Rectangle 933"/>
                <p:cNvSpPr>
                  <a:spLocks noChangeArrowheads="1"/>
                </p:cNvSpPr>
                <p:nvPr/>
              </p:nvSpPr>
              <p:spPr bwMode="auto">
                <a:xfrm>
                  <a:off x="2192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83" name="Rectangle 934"/>
                <p:cNvSpPr>
                  <a:spLocks noChangeArrowheads="1"/>
                </p:cNvSpPr>
                <p:nvPr/>
              </p:nvSpPr>
              <p:spPr bwMode="auto">
                <a:xfrm>
                  <a:off x="2192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84" name="Rectangle 935"/>
                <p:cNvSpPr>
                  <a:spLocks noChangeArrowheads="1"/>
                </p:cNvSpPr>
                <p:nvPr/>
              </p:nvSpPr>
              <p:spPr bwMode="auto">
                <a:xfrm>
                  <a:off x="2192" y="1513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85" name="Rectangle 936"/>
                <p:cNvSpPr>
                  <a:spLocks noChangeArrowheads="1"/>
                </p:cNvSpPr>
                <p:nvPr/>
              </p:nvSpPr>
              <p:spPr bwMode="auto">
                <a:xfrm>
                  <a:off x="2192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86" name="Rectangle 937"/>
                <p:cNvSpPr>
                  <a:spLocks noChangeArrowheads="1"/>
                </p:cNvSpPr>
                <p:nvPr/>
              </p:nvSpPr>
              <p:spPr bwMode="auto">
                <a:xfrm>
                  <a:off x="2192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87" name="Rectangle 938"/>
                <p:cNvSpPr>
                  <a:spLocks noChangeArrowheads="1"/>
                </p:cNvSpPr>
                <p:nvPr/>
              </p:nvSpPr>
              <p:spPr bwMode="auto">
                <a:xfrm>
                  <a:off x="2192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88" name="Rectangle 939"/>
                <p:cNvSpPr>
                  <a:spLocks noChangeArrowheads="1"/>
                </p:cNvSpPr>
                <p:nvPr/>
              </p:nvSpPr>
              <p:spPr bwMode="auto">
                <a:xfrm>
                  <a:off x="2192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89" name="Rectangle 940"/>
                <p:cNvSpPr>
                  <a:spLocks noChangeArrowheads="1"/>
                </p:cNvSpPr>
                <p:nvPr/>
              </p:nvSpPr>
              <p:spPr bwMode="auto">
                <a:xfrm>
                  <a:off x="2192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90" name="Rectangle 941"/>
                <p:cNvSpPr>
                  <a:spLocks noChangeArrowheads="1"/>
                </p:cNvSpPr>
                <p:nvPr/>
              </p:nvSpPr>
              <p:spPr bwMode="auto">
                <a:xfrm>
                  <a:off x="2192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91" name="Rectangle 942"/>
                <p:cNvSpPr>
                  <a:spLocks noChangeArrowheads="1"/>
                </p:cNvSpPr>
                <p:nvPr/>
              </p:nvSpPr>
              <p:spPr bwMode="auto">
                <a:xfrm>
                  <a:off x="2192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92" name="Freeform 943"/>
                <p:cNvSpPr>
                  <a:spLocks noChangeArrowheads="1"/>
                </p:cNvSpPr>
                <p:nvPr/>
              </p:nvSpPr>
              <p:spPr bwMode="auto">
                <a:xfrm>
                  <a:off x="2192" y="1509"/>
                  <a:ext cx="2" cy="0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0 h 1"/>
                    <a:gd name="T4" fmla="*/ 0 w 2"/>
                    <a:gd name="T5" fmla="*/ 0 h 1"/>
                    <a:gd name="T6" fmla="*/ 0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693" name="Rectangle 944"/>
                <p:cNvSpPr>
                  <a:spLocks noChangeArrowheads="1"/>
                </p:cNvSpPr>
                <p:nvPr/>
              </p:nvSpPr>
              <p:spPr bwMode="auto">
                <a:xfrm>
                  <a:off x="2165" y="1509"/>
                  <a:ext cx="2" cy="14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94" name="Rectangle 945"/>
                <p:cNvSpPr>
                  <a:spLocks noChangeArrowheads="1"/>
                </p:cNvSpPr>
                <p:nvPr/>
              </p:nvSpPr>
              <p:spPr bwMode="auto">
                <a:xfrm>
                  <a:off x="2165" y="1523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95" name="Rectangle 946"/>
                <p:cNvSpPr>
                  <a:spLocks noChangeArrowheads="1"/>
                </p:cNvSpPr>
                <p:nvPr/>
              </p:nvSpPr>
              <p:spPr bwMode="auto">
                <a:xfrm>
                  <a:off x="2165" y="152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96" name="Rectangle 947"/>
                <p:cNvSpPr>
                  <a:spLocks noChangeArrowheads="1"/>
                </p:cNvSpPr>
                <p:nvPr/>
              </p:nvSpPr>
              <p:spPr bwMode="auto">
                <a:xfrm>
                  <a:off x="2165" y="152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97" name="Rectangle 948"/>
                <p:cNvSpPr>
                  <a:spLocks noChangeArrowheads="1"/>
                </p:cNvSpPr>
                <p:nvPr/>
              </p:nvSpPr>
              <p:spPr bwMode="auto">
                <a:xfrm>
                  <a:off x="2165" y="152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98" name="Rectangle 949"/>
                <p:cNvSpPr>
                  <a:spLocks noChangeArrowheads="1"/>
                </p:cNvSpPr>
                <p:nvPr/>
              </p:nvSpPr>
              <p:spPr bwMode="auto">
                <a:xfrm>
                  <a:off x="2165" y="1519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699" name="Rectangle 950"/>
                <p:cNvSpPr>
                  <a:spLocks noChangeArrowheads="1"/>
                </p:cNvSpPr>
                <p:nvPr/>
              </p:nvSpPr>
              <p:spPr bwMode="auto">
                <a:xfrm>
                  <a:off x="2165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00" name="Rectangle 951"/>
                <p:cNvSpPr>
                  <a:spLocks noChangeArrowheads="1"/>
                </p:cNvSpPr>
                <p:nvPr/>
              </p:nvSpPr>
              <p:spPr bwMode="auto">
                <a:xfrm>
                  <a:off x="2165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01" name="Rectangle 952"/>
                <p:cNvSpPr>
                  <a:spLocks noChangeArrowheads="1"/>
                </p:cNvSpPr>
                <p:nvPr/>
              </p:nvSpPr>
              <p:spPr bwMode="auto">
                <a:xfrm>
                  <a:off x="2165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02" name="Rectangle 953"/>
                <p:cNvSpPr>
                  <a:spLocks noChangeArrowheads="1"/>
                </p:cNvSpPr>
                <p:nvPr/>
              </p:nvSpPr>
              <p:spPr bwMode="auto">
                <a:xfrm>
                  <a:off x="2165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03" name="Rectangle 954"/>
                <p:cNvSpPr>
                  <a:spLocks noChangeArrowheads="1"/>
                </p:cNvSpPr>
                <p:nvPr/>
              </p:nvSpPr>
              <p:spPr bwMode="auto">
                <a:xfrm>
                  <a:off x="2165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04" name="Rectangle 955"/>
                <p:cNvSpPr>
                  <a:spLocks noChangeArrowheads="1"/>
                </p:cNvSpPr>
                <p:nvPr/>
              </p:nvSpPr>
              <p:spPr bwMode="auto">
                <a:xfrm>
                  <a:off x="2165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05" name="Rectangle 956"/>
                <p:cNvSpPr>
                  <a:spLocks noChangeArrowheads="1"/>
                </p:cNvSpPr>
                <p:nvPr/>
              </p:nvSpPr>
              <p:spPr bwMode="auto">
                <a:xfrm>
                  <a:off x="2165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06" name="Rectangle 957"/>
                <p:cNvSpPr>
                  <a:spLocks noChangeArrowheads="1"/>
                </p:cNvSpPr>
                <p:nvPr/>
              </p:nvSpPr>
              <p:spPr bwMode="auto">
                <a:xfrm>
                  <a:off x="2165" y="1513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07" name="Rectangle 958"/>
                <p:cNvSpPr>
                  <a:spLocks noChangeArrowheads="1"/>
                </p:cNvSpPr>
                <p:nvPr/>
              </p:nvSpPr>
              <p:spPr bwMode="auto">
                <a:xfrm>
                  <a:off x="2165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08" name="Rectangle 959"/>
                <p:cNvSpPr>
                  <a:spLocks noChangeArrowheads="1"/>
                </p:cNvSpPr>
                <p:nvPr/>
              </p:nvSpPr>
              <p:spPr bwMode="auto">
                <a:xfrm>
                  <a:off x="2165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09" name="Rectangle 960"/>
                <p:cNvSpPr>
                  <a:spLocks noChangeArrowheads="1"/>
                </p:cNvSpPr>
                <p:nvPr/>
              </p:nvSpPr>
              <p:spPr bwMode="auto">
                <a:xfrm>
                  <a:off x="2165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10" name="Rectangle 961"/>
                <p:cNvSpPr>
                  <a:spLocks noChangeArrowheads="1"/>
                </p:cNvSpPr>
                <p:nvPr/>
              </p:nvSpPr>
              <p:spPr bwMode="auto">
                <a:xfrm>
                  <a:off x="2165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11" name="Rectangle 962"/>
                <p:cNvSpPr>
                  <a:spLocks noChangeArrowheads="1"/>
                </p:cNvSpPr>
                <p:nvPr/>
              </p:nvSpPr>
              <p:spPr bwMode="auto">
                <a:xfrm>
                  <a:off x="2165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12" name="Rectangle 963"/>
                <p:cNvSpPr>
                  <a:spLocks noChangeArrowheads="1"/>
                </p:cNvSpPr>
                <p:nvPr/>
              </p:nvSpPr>
              <p:spPr bwMode="auto">
                <a:xfrm>
                  <a:off x="2165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13" name="Freeform 964"/>
                <p:cNvSpPr>
                  <a:spLocks noChangeArrowheads="1"/>
                </p:cNvSpPr>
                <p:nvPr/>
              </p:nvSpPr>
              <p:spPr bwMode="auto">
                <a:xfrm>
                  <a:off x="2165" y="1509"/>
                  <a:ext cx="2" cy="0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0 h 1"/>
                    <a:gd name="T4" fmla="*/ 0 w 2"/>
                    <a:gd name="T5" fmla="*/ 0 h 1"/>
                    <a:gd name="T6" fmla="*/ 2 w 2"/>
                    <a:gd name="T7" fmla="*/ 0 h 1"/>
                    <a:gd name="T8" fmla="*/ 2 w 2"/>
                    <a:gd name="T9" fmla="*/ 0 h 1"/>
                    <a:gd name="T10" fmla="*/ 2 w 2"/>
                    <a:gd name="T11" fmla="*/ 0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14" name="Freeform 965"/>
                <p:cNvSpPr>
                  <a:spLocks noChangeArrowheads="1"/>
                </p:cNvSpPr>
                <p:nvPr/>
              </p:nvSpPr>
              <p:spPr bwMode="auto">
                <a:xfrm>
                  <a:off x="2165" y="1509"/>
                  <a:ext cx="2" cy="0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0 h 1"/>
                    <a:gd name="T4" fmla="*/ 0 w 2"/>
                    <a:gd name="T5" fmla="*/ 0 h 1"/>
                    <a:gd name="T6" fmla="*/ 0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15" name="Freeform 966"/>
                <p:cNvSpPr>
                  <a:spLocks noChangeArrowheads="1"/>
                </p:cNvSpPr>
                <p:nvPr/>
              </p:nvSpPr>
              <p:spPr bwMode="auto">
                <a:xfrm>
                  <a:off x="2172" y="1509"/>
                  <a:ext cx="2" cy="10"/>
                </a:xfrm>
                <a:custGeom>
                  <a:avLst/>
                  <a:gdLst>
                    <a:gd name="T0" fmla="*/ 0 w 2"/>
                    <a:gd name="T1" fmla="*/ 10 h 10"/>
                    <a:gd name="T2" fmla="*/ 1 w 2"/>
                    <a:gd name="T3" fmla="*/ 0 h 10"/>
                    <a:gd name="T4" fmla="*/ 2 w 2"/>
                    <a:gd name="T5" fmla="*/ 0 h 10"/>
                    <a:gd name="T6" fmla="*/ 2 w 2"/>
                    <a:gd name="T7" fmla="*/ 10 h 10"/>
                    <a:gd name="T8" fmla="*/ 0 w 2"/>
                    <a:gd name="T9" fmla="*/ 1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10">
                      <a:moveTo>
                        <a:pt x="0" y="1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16" name="Rectangle 967"/>
                <p:cNvSpPr>
                  <a:spLocks noChangeArrowheads="1"/>
                </p:cNvSpPr>
                <p:nvPr/>
              </p:nvSpPr>
              <p:spPr bwMode="auto">
                <a:xfrm>
                  <a:off x="2172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17" name="Rectangle 968"/>
                <p:cNvSpPr>
                  <a:spLocks noChangeArrowheads="1"/>
                </p:cNvSpPr>
                <p:nvPr/>
              </p:nvSpPr>
              <p:spPr bwMode="auto">
                <a:xfrm>
                  <a:off x="2172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18" name="Rectangle 969"/>
                <p:cNvSpPr>
                  <a:spLocks noChangeArrowheads="1"/>
                </p:cNvSpPr>
                <p:nvPr/>
              </p:nvSpPr>
              <p:spPr bwMode="auto">
                <a:xfrm>
                  <a:off x="2172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19" name="Rectangle 970"/>
                <p:cNvSpPr>
                  <a:spLocks noChangeArrowheads="1"/>
                </p:cNvSpPr>
                <p:nvPr/>
              </p:nvSpPr>
              <p:spPr bwMode="auto">
                <a:xfrm>
                  <a:off x="2172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20" name="Rectangle 971"/>
                <p:cNvSpPr>
                  <a:spLocks noChangeArrowheads="1"/>
                </p:cNvSpPr>
                <p:nvPr/>
              </p:nvSpPr>
              <p:spPr bwMode="auto">
                <a:xfrm>
                  <a:off x="2172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21" name="Rectangle 972"/>
                <p:cNvSpPr>
                  <a:spLocks noChangeArrowheads="1"/>
                </p:cNvSpPr>
                <p:nvPr/>
              </p:nvSpPr>
              <p:spPr bwMode="auto">
                <a:xfrm>
                  <a:off x="2172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22" name="Rectangle 973"/>
                <p:cNvSpPr>
                  <a:spLocks noChangeArrowheads="1"/>
                </p:cNvSpPr>
                <p:nvPr/>
              </p:nvSpPr>
              <p:spPr bwMode="auto">
                <a:xfrm>
                  <a:off x="2172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23" name="Rectangle 974"/>
                <p:cNvSpPr>
                  <a:spLocks noChangeArrowheads="1"/>
                </p:cNvSpPr>
                <p:nvPr/>
              </p:nvSpPr>
              <p:spPr bwMode="auto">
                <a:xfrm>
                  <a:off x="2172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24" name="Rectangle 975"/>
                <p:cNvSpPr>
                  <a:spLocks noChangeArrowheads="1"/>
                </p:cNvSpPr>
                <p:nvPr/>
              </p:nvSpPr>
              <p:spPr bwMode="auto">
                <a:xfrm>
                  <a:off x="2172" y="1513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25" name="Rectangle 976"/>
                <p:cNvSpPr>
                  <a:spLocks noChangeArrowheads="1"/>
                </p:cNvSpPr>
                <p:nvPr/>
              </p:nvSpPr>
              <p:spPr bwMode="auto">
                <a:xfrm>
                  <a:off x="2172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26" name="Rectangle 977"/>
                <p:cNvSpPr>
                  <a:spLocks noChangeArrowheads="1"/>
                </p:cNvSpPr>
                <p:nvPr/>
              </p:nvSpPr>
              <p:spPr bwMode="auto">
                <a:xfrm>
                  <a:off x="2172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27" name="Rectangle 978"/>
                <p:cNvSpPr>
                  <a:spLocks noChangeArrowheads="1"/>
                </p:cNvSpPr>
                <p:nvPr/>
              </p:nvSpPr>
              <p:spPr bwMode="auto">
                <a:xfrm>
                  <a:off x="2172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28" name="Rectangle 979"/>
                <p:cNvSpPr>
                  <a:spLocks noChangeArrowheads="1"/>
                </p:cNvSpPr>
                <p:nvPr/>
              </p:nvSpPr>
              <p:spPr bwMode="auto">
                <a:xfrm>
                  <a:off x="2172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29" name="Rectangle 980"/>
                <p:cNvSpPr>
                  <a:spLocks noChangeArrowheads="1"/>
                </p:cNvSpPr>
                <p:nvPr/>
              </p:nvSpPr>
              <p:spPr bwMode="auto">
                <a:xfrm>
                  <a:off x="2172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30" name="Rectangle 981"/>
                <p:cNvSpPr>
                  <a:spLocks noChangeArrowheads="1"/>
                </p:cNvSpPr>
                <p:nvPr/>
              </p:nvSpPr>
              <p:spPr bwMode="auto">
                <a:xfrm>
                  <a:off x="2172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31" name="Rectangle 982"/>
                <p:cNvSpPr>
                  <a:spLocks noChangeArrowheads="1"/>
                </p:cNvSpPr>
                <p:nvPr/>
              </p:nvSpPr>
              <p:spPr bwMode="auto">
                <a:xfrm>
                  <a:off x="2172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32" name="Rectangle 983"/>
                <p:cNvSpPr>
                  <a:spLocks noChangeArrowheads="1"/>
                </p:cNvSpPr>
                <p:nvPr/>
              </p:nvSpPr>
              <p:spPr bwMode="auto">
                <a:xfrm>
                  <a:off x="2172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33" name="Rectangle 984"/>
                <p:cNvSpPr>
                  <a:spLocks noChangeArrowheads="1"/>
                </p:cNvSpPr>
                <p:nvPr/>
              </p:nvSpPr>
              <p:spPr bwMode="auto">
                <a:xfrm>
                  <a:off x="2179" y="1509"/>
                  <a:ext cx="2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34" name="Rectangle 985"/>
                <p:cNvSpPr>
                  <a:spLocks noChangeArrowheads="1"/>
                </p:cNvSpPr>
                <p:nvPr/>
              </p:nvSpPr>
              <p:spPr bwMode="auto">
                <a:xfrm>
                  <a:off x="2179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35" name="Rectangle 986"/>
                <p:cNvSpPr>
                  <a:spLocks noChangeArrowheads="1"/>
                </p:cNvSpPr>
                <p:nvPr/>
              </p:nvSpPr>
              <p:spPr bwMode="auto">
                <a:xfrm>
                  <a:off x="2179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36" name="Rectangle 987"/>
                <p:cNvSpPr>
                  <a:spLocks noChangeArrowheads="1"/>
                </p:cNvSpPr>
                <p:nvPr/>
              </p:nvSpPr>
              <p:spPr bwMode="auto">
                <a:xfrm>
                  <a:off x="2179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37" name="Rectangle 988"/>
                <p:cNvSpPr>
                  <a:spLocks noChangeArrowheads="1"/>
                </p:cNvSpPr>
                <p:nvPr/>
              </p:nvSpPr>
              <p:spPr bwMode="auto">
                <a:xfrm>
                  <a:off x="2179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38" name="Rectangle 989"/>
                <p:cNvSpPr>
                  <a:spLocks noChangeArrowheads="1"/>
                </p:cNvSpPr>
                <p:nvPr/>
              </p:nvSpPr>
              <p:spPr bwMode="auto">
                <a:xfrm>
                  <a:off x="2179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39" name="Rectangle 990"/>
                <p:cNvSpPr>
                  <a:spLocks noChangeArrowheads="1"/>
                </p:cNvSpPr>
                <p:nvPr/>
              </p:nvSpPr>
              <p:spPr bwMode="auto">
                <a:xfrm>
                  <a:off x="2179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40" name="Rectangle 991"/>
                <p:cNvSpPr>
                  <a:spLocks noChangeArrowheads="1"/>
                </p:cNvSpPr>
                <p:nvPr/>
              </p:nvSpPr>
              <p:spPr bwMode="auto">
                <a:xfrm>
                  <a:off x="2179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41" name="Rectangle 992"/>
                <p:cNvSpPr>
                  <a:spLocks noChangeArrowheads="1"/>
                </p:cNvSpPr>
                <p:nvPr/>
              </p:nvSpPr>
              <p:spPr bwMode="auto">
                <a:xfrm>
                  <a:off x="2179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42" name="Rectangle 993"/>
                <p:cNvSpPr>
                  <a:spLocks noChangeArrowheads="1"/>
                </p:cNvSpPr>
                <p:nvPr/>
              </p:nvSpPr>
              <p:spPr bwMode="auto">
                <a:xfrm>
                  <a:off x="2179" y="1513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43" name="Rectangle 994"/>
                <p:cNvSpPr>
                  <a:spLocks noChangeArrowheads="1"/>
                </p:cNvSpPr>
                <p:nvPr/>
              </p:nvSpPr>
              <p:spPr bwMode="auto">
                <a:xfrm>
                  <a:off x="2179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44" name="Rectangle 995"/>
                <p:cNvSpPr>
                  <a:spLocks noChangeArrowheads="1"/>
                </p:cNvSpPr>
                <p:nvPr/>
              </p:nvSpPr>
              <p:spPr bwMode="auto">
                <a:xfrm>
                  <a:off x="2179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45" name="Rectangle 996"/>
                <p:cNvSpPr>
                  <a:spLocks noChangeArrowheads="1"/>
                </p:cNvSpPr>
                <p:nvPr/>
              </p:nvSpPr>
              <p:spPr bwMode="auto">
                <a:xfrm>
                  <a:off x="2179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46" name="Rectangle 997"/>
                <p:cNvSpPr>
                  <a:spLocks noChangeArrowheads="1"/>
                </p:cNvSpPr>
                <p:nvPr/>
              </p:nvSpPr>
              <p:spPr bwMode="auto">
                <a:xfrm>
                  <a:off x="2179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47" name="Rectangle 998"/>
                <p:cNvSpPr>
                  <a:spLocks noChangeArrowheads="1"/>
                </p:cNvSpPr>
                <p:nvPr/>
              </p:nvSpPr>
              <p:spPr bwMode="auto">
                <a:xfrm>
                  <a:off x="2179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48" name="Rectangle 999"/>
                <p:cNvSpPr>
                  <a:spLocks noChangeArrowheads="1"/>
                </p:cNvSpPr>
                <p:nvPr/>
              </p:nvSpPr>
              <p:spPr bwMode="auto">
                <a:xfrm>
                  <a:off x="2179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49" name="Rectangle 1000"/>
                <p:cNvSpPr>
                  <a:spLocks noChangeArrowheads="1"/>
                </p:cNvSpPr>
                <p:nvPr/>
              </p:nvSpPr>
              <p:spPr bwMode="auto">
                <a:xfrm>
                  <a:off x="2179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50" name="Rectangle 1001"/>
                <p:cNvSpPr>
                  <a:spLocks noChangeArrowheads="1"/>
                </p:cNvSpPr>
                <p:nvPr/>
              </p:nvSpPr>
              <p:spPr bwMode="auto">
                <a:xfrm>
                  <a:off x="2179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51" name="Rectangle 1002"/>
                <p:cNvSpPr>
                  <a:spLocks noChangeArrowheads="1"/>
                </p:cNvSpPr>
                <p:nvPr/>
              </p:nvSpPr>
              <p:spPr bwMode="auto">
                <a:xfrm>
                  <a:off x="2151" y="1509"/>
                  <a:ext cx="2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52" name="Rectangle 1003"/>
                <p:cNvSpPr>
                  <a:spLocks noChangeArrowheads="1"/>
                </p:cNvSpPr>
                <p:nvPr/>
              </p:nvSpPr>
              <p:spPr bwMode="auto">
                <a:xfrm>
                  <a:off x="2151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53" name="Rectangle 1004"/>
                <p:cNvSpPr>
                  <a:spLocks noChangeArrowheads="1"/>
                </p:cNvSpPr>
                <p:nvPr/>
              </p:nvSpPr>
              <p:spPr bwMode="auto">
                <a:xfrm>
                  <a:off x="2151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54" name="Rectangle 1005"/>
                <p:cNvSpPr>
                  <a:spLocks noChangeArrowheads="1"/>
                </p:cNvSpPr>
                <p:nvPr/>
              </p:nvSpPr>
              <p:spPr bwMode="auto">
                <a:xfrm>
                  <a:off x="2151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55" name="Rectangle 1006"/>
                <p:cNvSpPr>
                  <a:spLocks noChangeArrowheads="1"/>
                </p:cNvSpPr>
                <p:nvPr/>
              </p:nvSpPr>
              <p:spPr bwMode="auto">
                <a:xfrm>
                  <a:off x="2151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56" name="Rectangle 1007"/>
                <p:cNvSpPr>
                  <a:spLocks noChangeArrowheads="1"/>
                </p:cNvSpPr>
                <p:nvPr/>
              </p:nvSpPr>
              <p:spPr bwMode="auto">
                <a:xfrm>
                  <a:off x="2151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757" name="Rectangle 1008"/>
                <p:cNvSpPr>
                  <a:spLocks noChangeArrowheads="1"/>
                </p:cNvSpPr>
                <p:nvPr/>
              </p:nvSpPr>
              <p:spPr bwMode="auto">
                <a:xfrm>
                  <a:off x="2151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sp>
            <p:nvSpPr>
              <p:cNvPr id="6367" name="Rectangle 1010"/>
              <p:cNvSpPr>
                <a:spLocks noChangeArrowheads="1"/>
              </p:cNvSpPr>
              <p:nvPr/>
            </p:nvSpPr>
            <p:spPr bwMode="auto">
              <a:xfrm>
                <a:off x="9509169" y="3731345"/>
                <a:ext cx="3175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68" name="Rectangle 1011"/>
              <p:cNvSpPr>
                <a:spLocks noChangeArrowheads="1"/>
              </p:cNvSpPr>
              <p:nvPr/>
            </p:nvSpPr>
            <p:spPr bwMode="auto">
              <a:xfrm>
                <a:off x="9509169" y="3731345"/>
                <a:ext cx="3175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69" name="Rectangle 1012"/>
              <p:cNvSpPr>
                <a:spLocks noChangeArrowheads="1"/>
              </p:cNvSpPr>
              <p:nvPr/>
            </p:nvSpPr>
            <p:spPr bwMode="auto">
              <a:xfrm>
                <a:off x="9509169" y="3728170"/>
                <a:ext cx="3175" cy="31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70" name="Rectangle 1013"/>
              <p:cNvSpPr>
                <a:spLocks noChangeArrowheads="1"/>
              </p:cNvSpPr>
              <p:nvPr/>
            </p:nvSpPr>
            <p:spPr bwMode="auto">
              <a:xfrm>
                <a:off x="9509169" y="3726582"/>
                <a:ext cx="3175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71" name="Rectangle 1014"/>
              <p:cNvSpPr>
                <a:spLocks noChangeArrowheads="1"/>
              </p:cNvSpPr>
              <p:nvPr/>
            </p:nvSpPr>
            <p:spPr bwMode="auto">
              <a:xfrm>
                <a:off x="9509169" y="3726582"/>
                <a:ext cx="3175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72" name="Rectangle 1015"/>
              <p:cNvSpPr>
                <a:spLocks noChangeArrowheads="1"/>
              </p:cNvSpPr>
              <p:nvPr/>
            </p:nvSpPr>
            <p:spPr bwMode="auto">
              <a:xfrm>
                <a:off x="9509169" y="3724995"/>
                <a:ext cx="3175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73" name="Rectangle 1016"/>
              <p:cNvSpPr>
                <a:spLocks noChangeArrowheads="1"/>
              </p:cNvSpPr>
              <p:nvPr/>
            </p:nvSpPr>
            <p:spPr bwMode="auto">
              <a:xfrm>
                <a:off x="9509169" y="3724995"/>
                <a:ext cx="3175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74" name="Rectangle 1017"/>
              <p:cNvSpPr>
                <a:spLocks noChangeArrowheads="1"/>
              </p:cNvSpPr>
              <p:nvPr/>
            </p:nvSpPr>
            <p:spPr bwMode="auto">
              <a:xfrm>
                <a:off x="9509169" y="3723407"/>
                <a:ext cx="3175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75" name="Rectangle 1018"/>
              <p:cNvSpPr>
                <a:spLocks noChangeArrowheads="1"/>
              </p:cNvSpPr>
              <p:nvPr/>
            </p:nvSpPr>
            <p:spPr bwMode="auto">
              <a:xfrm>
                <a:off x="9509169" y="3721820"/>
                <a:ext cx="3175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76" name="Rectangle 1019"/>
              <p:cNvSpPr>
                <a:spLocks noChangeArrowheads="1"/>
              </p:cNvSpPr>
              <p:nvPr/>
            </p:nvSpPr>
            <p:spPr bwMode="auto">
              <a:xfrm>
                <a:off x="9509169" y="3721820"/>
                <a:ext cx="3175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77" name="Rectangle 1020"/>
              <p:cNvSpPr>
                <a:spLocks noChangeArrowheads="1"/>
              </p:cNvSpPr>
              <p:nvPr/>
            </p:nvSpPr>
            <p:spPr bwMode="auto">
              <a:xfrm>
                <a:off x="9509169" y="3721820"/>
                <a:ext cx="3175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78" name="Rectangle 1021"/>
              <p:cNvSpPr>
                <a:spLocks noChangeArrowheads="1"/>
              </p:cNvSpPr>
              <p:nvPr/>
            </p:nvSpPr>
            <p:spPr bwMode="auto">
              <a:xfrm>
                <a:off x="9520281" y="3721820"/>
                <a:ext cx="1588" cy="158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79" name="Rectangle 1022"/>
              <p:cNvSpPr>
                <a:spLocks noChangeArrowheads="1"/>
              </p:cNvSpPr>
              <p:nvPr/>
            </p:nvSpPr>
            <p:spPr bwMode="auto">
              <a:xfrm>
                <a:off x="9520281" y="3737695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80" name="Rectangle 1023"/>
              <p:cNvSpPr>
                <a:spLocks noChangeArrowheads="1"/>
              </p:cNvSpPr>
              <p:nvPr/>
            </p:nvSpPr>
            <p:spPr bwMode="auto">
              <a:xfrm>
                <a:off x="9520281" y="3737695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81" name="Rectangle 1024"/>
              <p:cNvSpPr>
                <a:spLocks noChangeArrowheads="1"/>
              </p:cNvSpPr>
              <p:nvPr/>
            </p:nvSpPr>
            <p:spPr bwMode="auto">
              <a:xfrm>
                <a:off x="9520281" y="3736107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82" name="Rectangle 1025"/>
              <p:cNvSpPr>
                <a:spLocks noChangeArrowheads="1"/>
              </p:cNvSpPr>
              <p:nvPr/>
            </p:nvSpPr>
            <p:spPr bwMode="auto">
              <a:xfrm>
                <a:off x="9520281" y="3734520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83" name="Rectangle 1026"/>
              <p:cNvSpPr>
                <a:spLocks noChangeArrowheads="1"/>
              </p:cNvSpPr>
              <p:nvPr/>
            </p:nvSpPr>
            <p:spPr bwMode="auto">
              <a:xfrm>
                <a:off x="9520281" y="3734520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84" name="Rectangle 1027"/>
              <p:cNvSpPr>
                <a:spLocks noChangeArrowheads="1"/>
              </p:cNvSpPr>
              <p:nvPr/>
            </p:nvSpPr>
            <p:spPr bwMode="auto">
              <a:xfrm>
                <a:off x="9520281" y="3732932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85" name="Rectangle 1028"/>
              <p:cNvSpPr>
                <a:spLocks noChangeArrowheads="1"/>
              </p:cNvSpPr>
              <p:nvPr/>
            </p:nvSpPr>
            <p:spPr bwMode="auto">
              <a:xfrm>
                <a:off x="9520281" y="3731345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86" name="Rectangle 1029"/>
              <p:cNvSpPr>
                <a:spLocks noChangeArrowheads="1"/>
              </p:cNvSpPr>
              <p:nvPr/>
            </p:nvSpPr>
            <p:spPr bwMode="auto">
              <a:xfrm>
                <a:off x="9520281" y="3731345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87" name="Rectangle 1030"/>
              <p:cNvSpPr>
                <a:spLocks noChangeArrowheads="1"/>
              </p:cNvSpPr>
              <p:nvPr/>
            </p:nvSpPr>
            <p:spPr bwMode="auto">
              <a:xfrm>
                <a:off x="9520281" y="3728170"/>
                <a:ext cx="1588" cy="31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88" name="Rectangle 1031"/>
              <p:cNvSpPr>
                <a:spLocks noChangeArrowheads="1"/>
              </p:cNvSpPr>
              <p:nvPr/>
            </p:nvSpPr>
            <p:spPr bwMode="auto">
              <a:xfrm>
                <a:off x="9520281" y="3726582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89" name="Rectangle 1032"/>
              <p:cNvSpPr>
                <a:spLocks noChangeArrowheads="1"/>
              </p:cNvSpPr>
              <p:nvPr/>
            </p:nvSpPr>
            <p:spPr bwMode="auto">
              <a:xfrm>
                <a:off x="9520281" y="3726582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90" name="Rectangle 1033"/>
              <p:cNvSpPr>
                <a:spLocks noChangeArrowheads="1"/>
              </p:cNvSpPr>
              <p:nvPr/>
            </p:nvSpPr>
            <p:spPr bwMode="auto">
              <a:xfrm>
                <a:off x="9520281" y="3724995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91" name="Rectangle 1034"/>
              <p:cNvSpPr>
                <a:spLocks noChangeArrowheads="1"/>
              </p:cNvSpPr>
              <p:nvPr/>
            </p:nvSpPr>
            <p:spPr bwMode="auto">
              <a:xfrm>
                <a:off x="9520281" y="3724995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92" name="Rectangle 1035"/>
              <p:cNvSpPr>
                <a:spLocks noChangeArrowheads="1"/>
              </p:cNvSpPr>
              <p:nvPr/>
            </p:nvSpPr>
            <p:spPr bwMode="auto">
              <a:xfrm>
                <a:off x="9520281" y="3723407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93" name="Rectangle 1036"/>
              <p:cNvSpPr>
                <a:spLocks noChangeArrowheads="1"/>
              </p:cNvSpPr>
              <p:nvPr/>
            </p:nvSpPr>
            <p:spPr bwMode="auto">
              <a:xfrm>
                <a:off x="9520281" y="3721820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94" name="Rectangle 1037"/>
              <p:cNvSpPr>
                <a:spLocks noChangeArrowheads="1"/>
              </p:cNvSpPr>
              <p:nvPr/>
            </p:nvSpPr>
            <p:spPr bwMode="auto">
              <a:xfrm>
                <a:off x="9520281" y="3721820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95" name="Freeform 1038"/>
              <p:cNvSpPr>
                <a:spLocks noChangeArrowheads="1"/>
              </p:cNvSpPr>
              <p:nvPr/>
            </p:nvSpPr>
            <p:spPr bwMode="auto">
              <a:xfrm>
                <a:off x="9520281" y="3721820"/>
                <a:ext cx="1588" cy="0"/>
              </a:xfrm>
              <a:custGeom>
                <a:avLst/>
                <a:gdLst>
                  <a:gd name="T0" fmla="*/ 0 w 1"/>
                  <a:gd name="T1" fmla="*/ 0 h 1"/>
                  <a:gd name="T2" fmla="*/ 1588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96" name="Rectangle 1039"/>
              <p:cNvSpPr>
                <a:spLocks noChangeArrowheads="1"/>
              </p:cNvSpPr>
              <p:nvPr/>
            </p:nvSpPr>
            <p:spPr bwMode="auto">
              <a:xfrm>
                <a:off x="9488531" y="3721820"/>
                <a:ext cx="1588" cy="158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97" name="Rectangle 1040"/>
              <p:cNvSpPr>
                <a:spLocks noChangeArrowheads="1"/>
              </p:cNvSpPr>
              <p:nvPr/>
            </p:nvSpPr>
            <p:spPr bwMode="auto">
              <a:xfrm>
                <a:off x="9488531" y="3737695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98" name="Rectangle 1041"/>
              <p:cNvSpPr>
                <a:spLocks noChangeArrowheads="1"/>
              </p:cNvSpPr>
              <p:nvPr/>
            </p:nvSpPr>
            <p:spPr bwMode="auto">
              <a:xfrm>
                <a:off x="9488531" y="3737695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399" name="Rectangle 1042"/>
              <p:cNvSpPr>
                <a:spLocks noChangeArrowheads="1"/>
              </p:cNvSpPr>
              <p:nvPr/>
            </p:nvSpPr>
            <p:spPr bwMode="auto">
              <a:xfrm>
                <a:off x="9488531" y="3736107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00" name="Rectangle 1043"/>
              <p:cNvSpPr>
                <a:spLocks noChangeArrowheads="1"/>
              </p:cNvSpPr>
              <p:nvPr/>
            </p:nvSpPr>
            <p:spPr bwMode="auto">
              <a:xfrm>
                <a:off x="9488531" y="3734520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01" name="Rectangle 1044"/>
              <p:cNvSpPr>
                <a:spLocks noChangeArrowheads="1"/>
              </p:cNvSpPr>
              <p:nvPr/>
            </p:nvSpPr>
            <p:spPr bwMode="auto">
              <a:xfrm>
                <a:off x="9488531" y="3734520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02" name="Rectangle 1045"/>
              <p:cNvSpPr>
                <a:spLocks noChangeArrowheads="1"/>
              </p:cNvSpPr>
              <p:nvPr/>
            </p:nvSpPr>
            <p:spPr bwMode="auto">
              <a:xfrm>
                <a:off x="9488531" y="3732932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03" name="Rectangle 1046"/>
              <p:cNvSpPr>
                <a:spLocks noChangeArrowheads="1"/>
              </p:cNvSpPr>
              <p:nvPr/>
            </p:nvSpPr>
            <p:spPr bwMode="auto">
              <a:xfrm>
                <a:off x="9488531" y="3731345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04" name="Rectangle 1047"/>
              <p:cNvSpPr>
                <a:spLocks noChangeArrowheads="1"/>
              </p:cNvSpPr>
              <p:nvPr/>
            </p:nvSpPr>
            <p:spPr bwMode="auto">
              <a:xfrm>
                <a:off x="9488531" y="3731345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05" name="Rectangle 1048"/>
              <p:cNvSpPr>
                <a:spLocks noChangeArrowheads="1"/>
              </p:cNvSpPr>
              <p:nvPr/>
            </p:nvSpPr>
            <p:spPr bwMode="auto">
              <a:xfrm>
                <a:off x="9488531" y="3728170"/>
                <a:ext cx="1588" cy="31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06" name="Rectangle 1049"/>
              <p:cNvSpPr>
                <a:spLocks noChangeArrowheads="1"/>
              </p:cNvSpPr>
              <p:nvPr/>
            </p:nvSpPr>
            <p:spPr bwMode="auto">
              <a:xfrm>
                <a:off x="9488531" y="3726582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07" name="Rectangle 1050"/>
              <p:cNvSpPr>
                <a:spLocks noChangeArrowheads="1"/>
              </p:cNvSpPr>
              <p:nvPr/>
            </p:nvSpPr>
            <p:spPr bwMode="auto">
              <a:xfrm>
                <a:off x="9488531" y="3726582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08" name="Rectangle 1051"/>
              <p:cNvSpPr>
                <a:spLocks noChangeArrowheads="1"/>
              </p:cNvSpPr>
              <p:nvPr/>
            </p:nvSpPr>
            <p:spPr bwMode="auto">
              <a:xfrm>
                <a:off x="9488531" y="3724995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09" name="Rectangle 1052"/>
              <p:cNvSpPr>
                <a:spLocks noChangeArrowheads="1"/>
              </p:cNvSpPr>
              <p:nvPr/>
            </p:nvSpPr>
            <p:spPr bwMode="auto">
              <a:xfrm>
                <a:off x="9488531" y="3724995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10" name="Rectangle 1053"/>
              <p:cNvSpPr>
                <a:spLocks noChangeArrowheads="1"/>
              </p:cNvSpPr>
              <p:nvPr/>
            </p:nvSpPr>
            <p:spPr bwMode="auto">
              <a:xfrm>
                <a:off x="9488531" y="3723407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11" name="Rectangle 1054"/>
              <p:cNvSpPr>
                <a:spLocks noChangeArrowheads="1"/>
              </p:cNvSpPr>
              <p:nvPr/>
            </p:nvSpPr>
            <p:spPr bwMode="auto">
              <a:xfrm>
                <a:off x="9488531" y="3721820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12" name="Rectangle 1055"/>
              <p:cNvSpPr>
                <a:spLocks noChangeArrowheads="1"/>
              </p:cNvSpPr>
              <p:nvPr/>
            </p:nvSpPr>
            <p:spPr bwMode="auto">
              <a:xfrm>
                <a:off x="9488531" y="3721820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13" name="Rectangle 1056"/>
              <p:cNvSpPr>
                <a:spLocks noChangeArrowheads="1"/>
              </p:cNvSpPr>
              <p:nvPr/>
            </p:nvSpPr>
            <p:spPr bwMode="auto">
              <a:xfrm>
                <a:off x="9488531" y="3721820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14" name="Rectangle 1057"/>
              <p:cNvSpPr>
                <a:spLocks noChangeArrowheads="1"/>
              </p:cNvSpPr>
              <p:nvPr/>
            </p:nvSpPr>
            <p:spPr bwMode="auto">
              <a:xfrm>
                <a:off x="9496469" y="3721820"/>
                <a:ext cx="4763" cy="158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15" name="Rectangle 1058"/>
              <p:cNvSpPr>
                <a:spLocks noChangeArrowheads="1"/>
              </p:cNvSpPr>
              <p:nvPr/>
            </p:nvSpPr>
            <p:spPr bwMode="auto">
              <a:xfrm>
                <a:off x="9496469" y="3737695"/>
                <a:ext cx="4763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16" name="Rectangle 1059"/>
              <p:cNvSpPr>
                <a:spLocks noChangeArrowheads="1"/>
              </p:cNvSpPr>
              <p:nvPr/>
            </p:nvSpPr>
            <p:spPr bwMode="auto">
              <a:xfrm>
                <a:off x="9496469" y="3737695"/>
                <a:ext cx="4763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17" name="Rectangle 1060"/>
              <p:cNvSpPr>
                <a:spLocks noChangeArrowheads="1"/>
              </p:cNvSpPr>
              <p:nvPr/>
            </p:nvSpPr>
            <p:spPr bwMode="auto">
              <a:xfrm>
                <a:off x="9496469" y="3736107"/>
                <a:ext cx="4763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18" name="Rectangle 1061"/>
              <p:cNvSpPr>
                <a:spLocks noChangeArrowheads="1"/>
              </p:cNvSpPr>
              <p:nvPr/>
            </p:nvSpPr>
            <p:spPr bwMode="auto">
              <a:xfrm>
                <a:off x="9496469" y="3734520"/>
                <a:ext cx="4763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19" name="Rectangle 1062"/>
              <p:cNvSpPr>
                <a:spLocks noChangeArrowheads="1"/>
              </p:cNvSpPr>
              <p:nvPr/>
            </p:nvSpPr>
            <p:spPr bwMode="auto">
              <a:xfrm>
                <a:off x="9496469" y="3734520"/>
                <a:ext cx="4763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20" name="Rectangle 1063"/>
              <p:cNvSpPr>
                <a:spLocks noChangeArrowheads="1"/>
              </p:cNvSpPr>
              <p:nvPr/>
            </p:nvSpPr>
            <p:spPr bwMode="auto">
              <a:xfrm>
                <a:off x="9496469" y="3732932"/>
                <a:ext cx="4763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21" name="Rectangle 1064"/>
              <p:cNvSpPr>
                <a:spLocks noChangeArrowheads="1"/>
              </p:cNvSpPr>
              <p:nvPr/>
            </p:nvSpPr>
            <p:spPr bwMode="auto">
              <a:xfrm>
                <a:off x="9496469" y="3731345"/>
                <a:ext cx="4763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22" name="Rectangle 1065"/>
              <p:cNvSpPr>
                <a:spLocks noChangeArrowheads="1"/>
              </p:cNvSpPr>
              <p:nvPr/>
            </p:nvSpPr>
            <p:spPr bwMode="auto">
              <a:xfrm>
                <a:off x="9496469" y="3731345"/>
                <a:ext cx="4763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23" name="Rectangle 1066"/>
              <p:cNvSpPr>
                <a:spLocks noChangeArrowheads="1"/>
              </p:cNvSpPr>
              <p:nvPr/>
            </p:nvSpPr>
            <p:spPr bwMode="auto">
              <a:xfrm>
                <a:off x="9496469" y="3728170"/>
                <a:ext cx="4763" cy="31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24" name="Rectangle 1067"/>
              <p:cNvSpPr>
                <a:spLocks noChangeArrowheads="1"/>
              </p:cNvSpPr>
              <p:nvPr/>
            </p:nvSpPr>
            <p:spPr bwMode="auto">
              <a:xfrm>
                <a:off x="9496469" y="3726582"/>
                <a:ext cx="4763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25" name="Rectangle 1068"/>
              <p:cNvSpPr>
                <a:spLocks noChangeArrowheads="1"/>
              </p:cNvSpPr>
              <p:nvPr/>
            </p:nvSpPr>
            <p:spPr bwMode="auto">
              <a:xfrm>
                <a:off x="9496469" y="3726582"/>
                <a:ext cx="4763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26" name="Rectangle 1069"/>
              <p:cNvSpPr>
                <a:spLocks noChangeArrowheads="1"/>
              </p:cNvSpPr>
              <p:nvPr/>
            </p:nvSpPr>
            <p:spPr bwMode="auto">
              <a:xfrm>
                <a:off x="9496469" y="3724995"/>
                <a:ext cx="4763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27" name="Rectangle 1070"/>
              <p:cNvSpPr>
                <a:spLocks noChangeArrowheads="1"/>
              </p:cNvSpPr>
              <p:nvPr/>
            </p:nvSpPr>
            <p:spPr bwMode="auto">
              <a:xfrm>
                <a:off x="9496469" y="3724995"/>
                <a:ext cx="4763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28" name="Rectangle 1071"/>
              <p:cNvSpPr>
                <a:spLocks noChangeArrowheads="1"/>
              </p:cNvSpPr>
              <p:nvPr/>
            </p:nvSpPr>
            <p:spPr bwMode="auto">
              <a:xfrm>
                <a:off x="9496469" y="3723407"/>
                <a:ext cx="4763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29" name="Rectangle 1072"/>
              <p:cNvSpPr>
                <a:spLocks noChangeArrowheads="1"/>
              </p:cNvSpPr>
              <p:nvPr/>
            </p:nvSpPr>
            <p:spPr bwMode="auto">
              <a:xfrm>
                <a:off x="9496469" y="3721820"/>
                <a:ext cx="4763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30" name="Rectangle 1073"/>
              <p:cNvSpPr>
                <a:spLocks noChangeArrowheads="1"/>
              </p:cNvSpPr>
              <p:nvPr/>
            </p:nvSpPr>
            <p:spPr bwMode="auto">
              <a:xfrm>
                <a:off x="9496469" y="3721820"/>
                <a:ext cx="4763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31" name="Rectangle 1074"/>
              <p:cNvSpPr>
                <a:spLocks noChangeArrowheads="1"/>
              </p:cNvSpPr>
              <p:nvPr/>
            </p:nvSpPr>
            <p:spPr bwMode="auto">
              <a:xfrm>
                <a:off x="9496469" y="3721820"/>
                <a:ext cx="4763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32" name="Rectangle 1075"/>
              <p:cNvSpPr>
                <a:spLocks noChangeArrowheads="1"/>
              </p:cNvSpPr>
              <p:nvPr/>
            </p:nvSpPr>
            <p:spPr bwMode="auto">
              <a:xfrm>
                <a:off x="9467894" y="3721820"/>
                <a:ext cx="12700" cy="3333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33" name="Rectangle 1076"/>
              <p:cNvSpPr>
                <a:spLocks noChangeArrowheads="1"/>
              </p:cNvSpPr>
              <p:nvPr/>
            </p:nvSpPr>
            <p:spPr bwMode="auto">
              <a:xfrm>
                <a:off x="9467894" y="3755157"/>
                <a:ext cx="12700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34" name="Freeform 1077"/>
              <p:cNvSpPr>
                <a:spLocks noChangeArrowheads="1"/>
              </p:cNvSpPr>
              <p:nvPr/>
            </p:nvSpPr>
            <p:spPr bwMode="auto">
              <a:xfrm>
                <a:off x="9467894" y="3753570"/>
                <a:ext cx="12700" cy="1587"/>
              </a:xfrm>
              <a:custGeom>
                <a:avLst/>
                <a:gdLst>
                  <a:gd name="T0" fmla="*/ 12700 w 8"/>
                  <a:gd name="T1" fmla="*/ 0 h 1"/>
                  <a:gd name="T2" fmla="*/ 0 w 8"/>
                  <a:gd name="T3" fmla="*/ 1587 h 1"/>
                  <a:gd name="T4" fmla="*/ 0 w 8"/>
                  <a:gd name="T5" fmla="*/ 1587 h 1"/>
                  <a:gd name="T6" fmla="*/ 12700 w 8"/>
                  <a:gd name="T7" fmla="*/ 1587 h 1"/>
                  <a:gd name="T8" fmla="*/ 12700 w 8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1"/>
                    </a:lnTo>
                    <a:lnTo>
                      <a:pt x="8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35" name="Freeform 1078"/>
              <p:cNvSpPr>
                <a:spLocks noChangeArrowheads="1"/>
              </p:cNvSpPr>
              <p:nvPr/>
            </p:nvSpPr>
            <p:spPr bwMode="auto">
              <a:xfrm>
                <a:off x="9467894" y="3753570"/>
                <a:ext cx="12700" cy="1587"/>
              </a:xfrm>
              <a:custGeom>
                <a:avLst/>
                <a:gdLst>
                  <a:gd name="T0" fmla="*/ 12700 w 8"/>
                  <a:gd name="T1" fmla="*/ 0 h 1"/>
                  <a:gd name="T2" fmla="*/ 0 w 8"/>
                  <a:gd name="T3" fmla="*/ 0 h 1"/>
                  <a:gd name="T4" fmla="*/ 0 w 8"/>
                  <a:gd name="T5" fmla="*/ 1587 h 1"/>
                  <a:gd name="T6" fmla="*/ 12700 w 8"/>
                  <a:gd name="T7" fmla="*/ 0 h 1"/>
                  <a:gd name="T8" fmla="*/ 12700 w 8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36" name="Rectangle 1079"/>
              <p:cNvSpPr>
                <a:spLocks noChangeArrowheads="1"/>
              </p:cNvSpPr>
              <p:nvPr/>
            </p:nvSpPr>
            <p:spPr bwMode="auto">
              <a:xfrm>
                <a:off x="9467894" y="3751982"/>
                <a:ext cx="12700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37" name="Rectangle 1080"/>
              <p:cNvSpPr>
                <a:spLocks noChangeArrowheads="1"/>
              </p:cNvSpPr>
              <p:nvPr/>
            </p:nvSpPr>
            <p:spPr bwMode="auto">
              <a:xfrm>
                <a:off x="9467894" y="3751982"/>
                <a:ext cx="12700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38" name="Rectangle 1081"/>
              <p:cNvSpPr>
                <a:spLocks noChangeArrowheads="1"/>
              </p:cNvSpPr>
              <p:nvPr/>
            </p:nvSpPr>
            <p:spPr bwMode="auto">
              <a:xfrm>
                <a:off x="9467894" y="3748807"/>
                <a:ext cx="12700" cy="31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39" name="Rectangle 1082"/>
              <p:cNvSpPr>
                <a:spLocks noChangeArrowheads="1"/>
              </p:cNvSpPr>
              <p:nvPr/>
            </p:nvSpPr>
            <p:spPr bwMode="auto">
              <a:xfrm>
                <a:off x="9467894" y="3747220"/>
                <a:ext cx="12700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40" name="Rectangle 1083"/>
              <p:cNvSpPr>
                <a:spLocks noChangeArrowheads="1"/>
              </p:cNvSpPr>
              <p:nvPr/>
            </p:nvSpPr>
            <p:spPr bwMode="auto">
              <a:xfrm>
                <a:off x="9467894" y="3747220"/>
                <a:ext cx="12700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41" name="Rectangle 1084"/>
              <p:cNvSpPr>
                <a:spLocks noChangeArrowheads="1"/>
              </p:cNvSpPr>
              <p:nvPr/>
            </p:nvSpPr>
            <p:spPr bwMode="auto">
              <a:xfrm>
                <a:off x="9467894" y="3745632"/>
                <a:ext cx="12700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42" name="Rectangle 1085"/>
              <p:cNvSpPr>
                <a:spLocks noChangeArrowheads="1"/>
              </p:cNvSpPr>
              <p:nvPr/>
            </p:nvSpPr>
            <p:spPr bwMode="auto">
              <a:xfrm>
                <a:off x="9467894" y="3744045"/>
                <a:ext cx="12700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43" name="Rectangle 1086"/>
              <p:cNvSpPr>
                <a:spLocks noChangeArrowheads="1"/>
              </p:cNvSpPr>
              <p:nvPr/>
            </p:nvSpPr>
            <p:spPr bwMode="auto">
              <a:xfrm>
                <a:off x="9467894" y="3744045"/>
                <a:ext cx="12700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44" name="Rectangle 1087"/>
              <p:cNvSpPr>
                <a:spLocks noChangeArrowheads="1"/>
              </p:cNvSpPr>
              <p:nvPr/>
            </p:nvSpPr>
            <p:spPr bwMode="auto">
              <a:xfrm>
                <a:off x="9467894" y="3742457"/>
                <a:ext cx="12700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45" name="Freeform 1088"/>
              <p:cNvSpPr>
                <a:spLocks noChangeArrowheads="1"/>
              </p:cNvSpPr>
              <p:nvPr/>
            </p:nvSpPr>
            <p:spPr bwMode="auto">
              <a:xfrm>
                <a:off x="9467894" y="3740870"/>
                <a:ext cx="12700" cy="1587"/>
              </a:xfrm>
              <a:custGeom>
                <a:avLst/>
                <a:gdLst>
                  <a:gd name="T0" fmla="*/ 12700 w 8"/>
                  <a:gd name="T1" fmla="*/ 0 h 1"/>
                  <a:gd name="T2" fmla="*/ 0 w 8"/>
                  <a:gd name="T3" fmla="*/ 1587 h 1"/>
                  <a:gd name="T4" fmla="*/ 0 w 8"/>
                  <a:gd name="T5" fmla="*/ 1587 h 1"/>
                  <a:gd name="T6" fmla="*/ 12700 w 8"/>
                  <a:gd name="T7" fmla="*/ 1587 h 1"/>
                  <a:gd name="T8" fmla="*/ 12700 w 8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1"/>
                    </a:lnTo>
                    <a:lnTo>
                      <a:pt x="8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46" name="Freeform 1089"/>
              <p:cNvSpPr>
                <a:spLocks noChangeArrowheads="1"/>
              </p:cNvSpPr>
              <p:nvPr/>
            </p:nvSpPr>
            <p:spPr bwMode="auto">
              <a:xfrm>
                <a:off x="9467894" y="3740870"/>
                <a:ext cx="12700" cy="1587"/>
              </a:xfrm>
              <a:custGeom>
                <a:avLst/>
                <a:gdLst>
                  <a:gd name="T0" fmla="*/ 12700 w 8"/>
                  <a:gd name="T1" fmla="*/ 0 h 1"/>
                  <a:gd name="T2" fmla="*/ 0 w 8"/>
                  <a:gd name="T3" fmla="*/ 0 h 1"/>
                  <a:gd name="T4" fmla="*/ 0 w 8"/>
                  <a:gd name="T5" fmla="*/ 1587 h 1"/>
                  <a:gd name="T6" fmla="*/ 12700 w 8"/>
                  <a:gd name="T7" fmla="*/ 0 h 1"/>
                  <a:gd name="T8" fmla="*/ 12700 w 8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47" name="Rectangle 1090"/>
              <p:cNvSpPr>
                <a:spLocks noChangeArrowheads="1"/>
              </p:cNvSpPr>
              <p:nvPr/>
            </p:nvSpPr>
            <p:spPr bwMode="auto">
              <a:xfrm>
                <a:off x="9467894" y="3737695"/>
                <a:ext cx="12700" cy="31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48" name="Freeform 1091"/>
              <p:cNvSpPr>
                <a:spLocks noChangeArrowheads="1"/>
              </p:cNvSpPr>
              <p:nvPr/>
            </p:nvSpPr>
            <p:spPr bwMode="auto">
              <a:xfrm>
                <a:off x="9467894" y="3736107"/>
                <a:ext cx="12700" cy="1587"/>
              </a:xfrm>
              <a:custGeom>
                <a:avLst/>
                <a:gdLst>
                  <a:gd name="T0" fmla="*/ 12700 w 8"/>
                  <a:gd name="T1" fmla="*/ 0 h 1"/>
                  <a:gd name="T2" fmla="*/ 0 w 8"/>
                  <a:gd name="T3" fmla="*/ 1587 h 1"/>
                  <a:gd name="T4" fmla="*/ 0 w 8"/>
                  <a:gd name="T5" fmla="*/ 1587 h 1"/>
                  <a:gd name="T6" fmla="*/ 12700 w 8"/>
                  <a:gd name="T7" fmla="*/ 1587 h 1"/>
                  <a:gd name="T8" fmla="*/ 12700 w 8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1"/>
                    </a:lnTo>
                    <a:lnTo>
                      <a:pt x="8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49" name="Freeform 1092"/>
              <p:cNvSpPr>
                <a:spLocks noChangeArrowheads="1"/>
              </p:cNvSpPr>
              <p:nvPr/>
            </p:nvSpPr>
            <p:spPr bwMode="auto">
              <a:xfrm>
                <a:off x="9467894" y="3736107"/>
                <a:ext cx="12700" cy="1587"/>
              </a:xfrm>
              <a:custGeom>
                <a:avLst/>
                <a:gdLst>
                  <a:gd name="T0" fmla="*/ 12700 w 8"/>
                  <a:gd name="T1" fmla="*/ 0 h 1"/>
                  <a:gd name="T2" fmla="*/ 0 w 8"/>
                  <a:gd name="T3" fmla="*/ 0 h 1"/>
                  <a:gd name="T4" fmla="*/ 0 w 8"/>
                  <a:gd name="T5" fmla="*/ 1587 h 1"/>
                  <a:gd name="T6" fmla="*/ 12700 w 8"/>
                  <a:gd name="T7" fmla="*/ 0 h 1"/>
                  <a:gd name="T8" fmla="*/ 12700 w 8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0" name="Rectangle 1093"/>
              <p:cNvSpPr>
                <a:spLocks noChangeArrowheads="1"/>
              </p:cNvSpPr>
              <p:nvPr/>
            </p:nvSpPr>
            <p:spPr bwMode="auto">
              <a:xfrm>
                <a:off x="9467894" y="3734520"/>
                <a:ext cx="12700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51" name="Rectangle 1094"/>
              <p:cNvSpPr>
                <a:spLocks noChangeArrowheads="1"/>
              </p:cNvSpPr>
              <p:nvPr/>
            </p:nvSpPr>
            <p:spPr bwMode="auto">
              <a:xfrm>
                <a:off x="9467894" y="3734520"/>
                <a:ext cx="12700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52" name="Rectangle 1095"/>
              <p:cNvSpPr>
                <a:spLocks noChangeArrowheads="1"/>
              </p:cNvSpPr>
              <p:nvPr/>
            </p:nvSpPr>
            <p:spPr bwMode="auto">
              <a:xfrm>
                <a:off x="9467894" y="3732932"/>
                <a:ext cx="12700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53" name="Rectangle 1096"/>
              <p:cNvSpPr>
                <a:spLocks noChangeArrowheads="1"/>
              </p:cNvSpPr>
              <p:nvPr/>
            </p:nvSpPr>
            <p:spPr bwMode="auto">
              <a:xfrm>
                <a:off x="9467894" y="3731345"/>
                <a:ext cx="12700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54" name="Rectangle 1097"/>
              <p:cNvSpPr>
                <a:spLocks noChangeArrowheads="1"/>
              </p:cNvSpPr>
              <p:nvPr/>
            </p:nvSpPr>
            <p:spPr bwMode="auto">
              <a:xfrm>
                <a:off x="9467894" y="3731345"/>
                <a:ext cx="12700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55" name="Rectangle 1098"/>
              <p:cNvSpPr>
                <a:spLocks noChangeArrowheads="1"/>
              </p:cNvSpPr>
              <p:nvPr/>
            </p:nvSpPr>
            <p:spPr bwMode="auto">
              <a:xfrm>
                <a:off x="9467894" y="3728170"/>
                <a:ext cx="12700" cy="31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56" name="Rectangle 1099"/>
              <p:cNvSpPr>
                <a:spLocks noChangeArrowheads="1"/>
              </p:cNvSpPr>
              <p:nvPr/>
            </p:nvSpPr>
            <p:spPr bwMode="auto">
              <a:xfrm>
                <a:off x="9467894" y="3726582"/>
                <a:ext cx="12700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57" name="Rectangle 1100"/>
              <p:cNvSpPr>
                <a:spLocks noChangeArrowheads="1"/>
              </p:cNvSpPr>
              <p:nvPr/>
            </p:nvSpPr>
            <p:spPr bwMode="auto">
              <a:xfrm>
                <a:off x="9467894" y="3726582"/>
                <a:ext cx="12700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58" name="Rectangle 1101"/>
              <p:cNvSpPr>
                <a:spLocks noChangeArrowheads="1"/>
              </p:cNvSpPr>
              <p:nvPr/>
            </p:nvSpPr>
            <p:spPr bwMode="auto">
              <a:xfrm>
                <a:off x="9467894" y="3724995"/>
                <a:ext cx="12700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59" name="Freeform 1102"/>
              <p:cNvSpPr>
                <a:spLocks noChangeArrowheads="1"/>
              </p:cNvSpPr>
              <p:nvPr/>
            </p:nvSpPr>
            <p:spPr bwMode="auto">
              <a:xfrm>
                <a:off x="9467894" y="3723407"/>
                <a:ext cx="12700" cy="1587"/>
              </a:xfrm>
              <a:custGeom>
                <a:avLst/>
                <a:gdLst>
                  <a:gd name="T0" fmla="*/ 12700 w 8"/>
                  <a:gd name="T1" fmla="*/ 0 h 1"/>
                  <a:gd name="T2" fmla="*/ 0 w 8"/>
                  <a:gd name="T3" fmla="*/ 1587 h 1"/>
                  <a:gd name="T4" fmla="*/ 0 w 8"/>
                  <a:gd name="T5" fmla="*/ 1587 h 1"/>
                  <a:gd name="T6" fmla="*/ 12700 w 8"/>
                  <a:gd name="T7" fmla="*/ 1587 h 1"/>
                  <a:gd name="T8" fmla="*/ 12700 w 8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1"/>
                    </a:lnTo>
                    <a:lnTo>
                      <a:pt x="8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60" name="Freeform 1103"/>
              <p:cNvSpPr>
                <a:spLocks noChangeArrowheads="1"/>
              </p:cNvSpPr>
              <p:nvPr/>
            </p:nvSpPr>
            <p:spPr bwMode="auto">
              <a:xfrm>
                <a:off x="9467894" y="3723407"/>
                <a:ext cx="12700" cy="1587"/>
              </a:xfrm>
              <a:custGeom>
                <a:avLst/>
                <a:gdLst>
                  <a:gd name="T0" fmla="*/ 12700 w 8"/>
                  <a:gd name="T1" fmla="*/ 0 h 1"/>
                  <a:gd name="T2" fmla="*/ 0 w 8"/>
                  <a:gd name="T3" fmla="*/ 0 h 1"/>
                  <a:gd name="T4" fmla="*/ 0 w 8"/>
                  <a:gd name="T5" fmla="*/ 1587 h 1"/>
                  <a:gd name="T6" fmla="*/ 12700 w 8"/>
                  <a:gd name="T7" fmla="*/ 0 h 1"/>
                  <a:gd name="T8" fmla="*/ 12700 w 8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61" name="Rectangle 1104"/>
              <p:cNvSpPr>
                <a:spLocks noChangeArrowheads="1"/>
              </p:cNvSpPr>
              <p:nvPr/>
            </p:nvSpPr>
            <p:spPr bwMode="auto">
              <a:xfrm>
                <a:off x="9467894" y="3721820"/>
                <a:ext cx="12700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62" name="Freeform 1105"/>
              <p:cNvSpPr>
                <a:spLocks noChangeArrowheads="1"/>
              </p:cNvSpPr>
              <p:nvPr/>
            </p:nvSpPr>
            <p:spPr bwMode="auto">
              <a:xfrm>
                <a:off x="9467894" y="3721820"/>
                <a:ext cx="12700" cy="0"/>
              </a:xfrm>
              <a:custGeom>
                <a:avLst/>
                <a:gdLst>
                  <a:gd name="T0" fmla="*/ 4763 w 8"/>
                  <a:gd name="T1" fmla="*/ 0 h 1"/>
                  <a:gd name="T2" fmla="*/ 0 w 8"/>
                  <a:gd name="T3" fmla="*/ 0 h 1"/>
                  <a:gd name="T4" fmla="*/ 0 w 8"/>
                  <a:gd name="T5" fmla="*/ 0 h 1"/>
                  <a:gd name="T6" fmla="*/ 12700 w 8"/>
                  <a:gd name="T7" fmla="*/ 0 h 1"/>
                  <a:gd name="T8" fmla="*/ 12700 w 8"/>
                  <a:gd name="T9" fmla="*/ 0 h 1"/>
                  <a:gd name="T10" fmla="*/ 4763 w 8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">
                    <a:moveTo>
                      <a:pt x="3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63" name="Freeform 1106"/>
              <p:cNvSpPr>
                <a:spLocks noChangeArrowheads="1"/>
              </p:cNvSpPr>
              <p:nvPr/>
            </p:nvSpPr>
            <p:spPr bwMode="auto">
              <a:xfrm>
                <a:off x="9467894" y="3721820"/>
                <a:ext cx="4763" cy="0"/>
              </a:xfrm>
              <a:custGeom>
                <a:avLst/>
                <a:gdLst>
                  <a:gd name="T0" fmla="*/ 0 w 3"/>
                  <a:gd name="T1" fmla="*/ 0 h 1"/>
                  <a:gd name="T2" fmla="*/ 4763 w 3"/>
                  <a:gd name="T3" fmla="*/ 0 h 1"/>
                  <a:gd name="T4" fmla="*/ 0 w 3"/>
                  <a:gd name="T5" fmla="*/ 0 h 1"/>
                  <a:gd name="T6" fmla="*/ 0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64" name="Freeform 1107"/>
              <p:cNvSpPr>
                <a:spLocks noChangeArrowheads="1"/>
              </p:cNvSpPr>
              <p:nvPr/>
            </p:nvSpPr>
            <p:spPr bwMode="auto">
              <a:xfrm>
                <a:off x="10637881" y="3555132"/>
                <a:ext cx="265113" cy="128587"/>
              </a:xfrm>
              <a:custGeom>
                <a:avLst/>
                <a:gdLst>
                  <a:gd name="T0" fmla="*/ 212837 w 142"/>
                  <a:gd name="T1" fmla="*/ 48453 h 69"/>
                  <a:gd name="T2" fmla="*/ 207236 w 142"/>
                  <a:gd name="T3" fmla="*/ 0 h 69"/>
                  <a:gd name="T4" fmla="*/ 132557 w 142"/>
                  <a:gd name="T5" fmla="*/ 0 h 69"/>
                  <a:gd name="T6" fmla="*/ 59744 w 142"/>
                  <a:gd name="T7" fmla="*/ 0 h 69"/>
                  <a:gd name="T8" fmla="*/ 48542 w 142"/>
                  <a:gd name="T9" fmla="*/ 59635 h 69"/>
                  <a:gd name="T10" fmla="*/ 0 w 142"/>
                  <a:gd name="T11" fmla="*/ 128587 h 69"/>
                  <a:gd name="T12" fmla="*/ 132557 w 142"/>
                  <a:gd name="T13" fmla="*/ 128587 h 69"/>
                  <a:gd name="T14" fmla="*/ 265113 w 142"/>
                  <a:gd name="T15" fmla="*/ 128587 h 69"/>
                  <a:gd name="T16" fmla="*/ 212837 w 142"/>
                  <a:gd name="T17" fmla="*/ 48453 h 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2" h="69">
                    <a:moveTo>
                      <a:pt x="114" y="26"/>
                    </a:moveTo>
                    <a:cubicBezTo>
                      <a:pt x="110" y="11"/>
                      <a:pt x="111" y="0"/>
                      <a:pt x="111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3" y="14"/>
                      <a:pt x="26" y="32"/>
                    </a:cubicBezTo>
                    <a:cubicBezTo>
                      <a:pt x="22" y="44"/>
                      <a:pt x="14" y="57"/>
                      <a:pt x="0" y="69"/>
                    </a:cubicBezTo>
                    <a:cubicBezTo>
                      <a:pt x="71" y="69"/>
                      <a:pt x="71" y="69"/>
                      <a:pt x="71" y="69"/>
                    </a:cubicBezTo>
                    <a:cubicBezTo>
                      <a:pt x="142" y="69"/>
                      <a:pt x="142" y="69"/>
                      <a:pt x="142" y="69"/>
                    </a:cubicBezTo>
                    <a:cubicBezTo>
                      <a:pt x="126" y="55"/>
                      <a:pt x="118" y="39"/>
                      <a:pt x="114" y="26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65" name="Freeform 1108"/>
              <p:cNvSpPr>
                <a:spLocks noChangeArrowheads="1"/>
              </p:cNvSpPr>
              <p:nvPr/>
            </p:nvSpPr>
            <p:spPr bwMode="auto">
              <a:xfrm>
                <a:off x="10337844" y="3474170"/>
                <a:ext cx="866775" cy="106362"/>
              </a:xfrm>
              <a:custGeom>
                <a:avLst/>
                <a:gdLst>
                  <a:gd name="T0" fmla="*/ 0 w 462"/>
                  <a:gd name="T1" fmla="*/ 0 h 57"/>
                  <a:gd name="T2" fmla="*/ 105064 w 462"/>
                  <a:gd name="T3" fmla="*/ 106362 h 57"/>
                  <a:gd name="T4" fmla="*/ 763588 w 462"/>
                  <a:gd name="T5" fmla="*/ 106362 h 57"/>
                  <a:gd name="T6" fmla="*/ 866775 w 462"/>
                  <a:gd name="T7" fmla="*/ 0 h 57"/>
                  <a:gd name="T8" fmla="*/ 866775 w 462"/>
                  <a:gd name="T9" fmla="*/ 5598 h 57"/>
                  <a:gd name="T10" fmla="*/ 0 w 462"/>
                  <a:gd name="T11" fmla="*/ 5598 h 57"/>
                  <a:gd name="T12" fmla="*/ 0 w 462"/>
                  <a:gd name="T13" fmla="*/ 0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2" h="57">
                    <a:moveTo>
                      <a:pt x="0" y="0"/>
                    </a:moveTo>
                    <a:cubicBezTo>
                      <a:pt x="0" y="47"/>
                      <a:pt x="3" y="57"/>
                      <a:pt x="56" y="57"/>
                    </a:cubicBezTo>
                    <a:cubicBezTo>
                      <a:pt x="407" y="57"/>
                      <a:pt x="407" y="57"/>
                      <a:pt x="407" y="57"/>
                    </a:cubicBezTo>
                    <a:cubicBezTo>
                      <a:pt x="459" y="57"/>
                      <a:pt x="462" y="47"/>
                      <a:pt x="462" y="0"/>
                    </a:cubicBezTo>
                    <a:cubicBezTo>
                      <a:pt x="462" y="3"/>
                      <a:pt x="462" y="3"/>
                      <a:pt x="462" y="3"/>
                    </a:cubicBezTo>
                    <a:cubicBezTo>
                      <a:pt x="0" y="3"/>
                      <a:pt x="0" y="3"/>
                      <a:pt x="0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98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66" name="Freeform 1109"/>
              <p:cNvSpPr>
                <a:spLocks noChangeArrowheads="1"/>
              </p:cNvSpPr>
              <p:nvPr/>
            </p:nvSpPr>
            <p:spPr bwMode="auto">
              <a:xfrm>
                <a:off x="10337844" y="2996333"/>
                <a:ext cx="866775" cy="496887"/>
              </a:xfrm>
              <a:custGeom>
                <a:avLst/>
                <a:gdLst>
                  <a:gd name="T0" fmla="*/ 763588 w 462"/>
                  <a:gd name="T1" fmla="*/ 0 h 265"/>
                  <a:gd name="T2" fmla="*/ 105064 w 462"/>
                  <a:gd name="T3" fmla="*/ 0 h 265"/>
                  <a:gd name="T4" fmla="*/ 0 w 462"/>
                  <a:gd name="T5" fmla="*/ 106878 h 265"/>
                  <a:gd name="T6" fmla="*/ 0 w 462"/>
                  <a:gd name="T7" fmla="*/ 496887 h 265"/>
                  <a:gd name="T8" fmla="*/ 866775 w 462"/>
                  <a:gd name="T9" fmla="*/ 496887 h 265"/>
                  <a:gd name="T10" fmla="*/ 866775 w 462"/>
                  <a:gd name="T11" fmla="*/ 106878 h 265"/>
                  <a:gd name="T12" fmla="*/ 763588 w 462"/>
                  <a:gd name="T13" fmla="*/ 0 h 2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2" h="265">
                    <a:moveTo>
                      <a:pt x="407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3" y="0"/>
                      <a:pt x="0" y="9"/>
                      <a:pt x="0" y="57"/>
                    </a:cubicBezTo>
                    <a:cubicBezTo>
                      <a:pt x="0" y="265"/>
                      <a:pt x="0" y="265"/>
                      <a:pt x="0" y="265"/>
                    </a:cubicBezTo>
                    <a:cubicBezTo>
                      <a:pt x="462" y="265"/>
                      <a:pt x="462" y="265"/>
                      <a:pt x="462" y="265"/>
                    </a:cubicBezTo>
                    <a:cubicBezTo>
                      <a:pt x="462" y="57"/>
                      <a:pt x="462" y="57"/>
                      <a:pt x="462" y="57"/>
                    </a:cubicBezTo>
                    <a:cubicBezTo>
                      <a:pt x="462" y="9"/>
                      <a:pt x="459" y="0"/>
                      <a:pt x="407" y="0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67" name="Rectangle 1110"/>
              <p:cNvSpPr>
                <a:spLocks noChangeArrowheads="1"/>
              </p:cNvSpPr>
              <p:nvPr/>
            </p:nvSpPr>
            <p:spPr bwMode="auto">
              <a:xfrm>
                <a:off x="10382294" y="3037607"/>
                <a:ext cx="777875" cy="42386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68" name="Freeform 1111"/>
              <p:cNvSpPr>
                <a:spLocks noChangeArrowheads="1"/>
              </p:cNvSpPr>
              <p:nvPr/>
            </p:nvSpPr>
            <p:spPr bwMode="auto">
              <a:xfrm>
                <a:off x="10595019" y="3659907"/>
                <a:ext cx="352425" cy="53975"/>
              </a:xfrm>
              <a:custGeom>
                <a:avLst/>
                <a:gdLst>
                  <a:gd name="T0" fmla="*/ 352425 w 188"/>
                  <a:gd name="T1" fmla="*/ 26057 h 29"/>
                  <a:gd name="T2" fmla="*/ 322431 w 188"/>
                  <a:gd name="T3" fmla="*/ 53975 h 29"/>
                  <a:gd name="T4" fmla="*/ 29994 w 188"/>
                  <a:gd name="T5" fmla="*/ 53975 h 29"/>
                  <a:gd name="T6" fmla="*/ 0 w 188"/>
                  <a:gd name="T7" fmla="*/ 26057 h 29"/>
                  <a:gd name="T8" fmla="*/ 29994 w 188"/>
                  <a:gd name="T9" fmla="*/ 0 h 29"/>
                  <a:gd name="T10" fmla="*/ 322431 w 188"/>
                  <a:gd name="T11" fmla="*/ 0 h 29"/>
                  <a:gd name="T12" fmla="*/ 352425 w 188"/>
                  <a:gd name="T13" fmla="*/ 26057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8" h="29">
                    <a:moveTo>
                      <a:pt x="188" y="14"/>
                    </a:moveTo>
                    <a:cubicBezTo>
                      <a:pt x="188" y="22"/>
                      <a:pt x="181" y="29"/>
                      <a:pt x="172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7" y="29"/>
                      <a:pt x="0" y="22"/>
                      <a:pt x="0" y="14"/>
                    </a:cubicBezTo>
                    <a:cubicBezTo>
                      <a:pt x="0" y="6"/>
                      <a:pt x="7" y="0"/>
                      <a:pt x="16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81" y="0"/>
                      <a:pt x="188" y="6"/>
                      <a:pt x="188" y="14"/>
                    </a:cubicBez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69" name="Freeform 1112"/>
              <p:cNvSpPr>
                <a:spLocks noChangeArrowheads="1"/>
              </p:cNvSpPr>
              <p:nvPr/>
            </p:nvSpPr>
            <p:spPr bwMode="auto">
              <a:xfrm>
                <a:off x="8640806" y="3896445"/>
                <a:ext cx="239713" cy="441325"/>
              </a:xfrm>
              <a:custGeom>
                <a:avLst/>
                <a:gdLst>
                  <a:gd name="T0" fmla="*/ 224731 w 128"/>
                  <a:gd name="T1" fmla="*/ 0 h 236"/>
                  <a:gd name="T2" fmla="*/ 16855 w 128"/>
                  <a:gd name="T3" fmla="*/ 0 h 236"/>
                  <a:gd name="T4" fmla="*/ 0 w 128"/>
                  <a:gd name="T5" fmla="*/ 18700 h 236"/>
                  <a:gd name="T6" fmla="*/ 0 w 128"/>
                  <a:gd name="T7" fmla="*/ 422625 h 236"/>
                  <a:gd name="T8" fmla="*/ 16855 w 128"/>
                  <a:gd name="T9" fmla="*/ 441325 h 236"/>
                  <a:gd name="T10" fmla="*/ 224731 w 128"/>
                  <a:gd name="T11" fmla="*/ 441325 h 236"/>
                  <a:gd name="T12" fmla="*/ 239713 w 128"/>
                  <a:gd name="T13" fmla="*/ 422625 h 236"/>
                  <a:gd name="T14" fmla="*/ 239713 w 128"/>
                  <a:gd name="T15" fmla="*/ 18700 h 236"/>
                  <a:gd name="T16" fmla="*/ 224731 w 128"/>
                  <a:gd name="T17" fmla="*/ 0 h 2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8" h="236">
                    <a:moveTo>
                      <a:pt x="12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3" y="0"/>
                      <a:pt x="0" y="5"/>
                      <a:pt x="0" y="10"/>
                    </a:cubicBezTo>
                    <a:cubicBezTo>
                      <a:pt x="0" y="226"/>
                      <a:pt x="0" y="226"/>
                      <a:pt x="0" y="226"/>
                    </a:cubicBezTo>
                    <a:cubicBezTo>
                      <a:pt x="0" y="231"/>
                      <a:pt x="3" y="236"/>
                      <a:pt x="9" y="236"/>
                    </a:cubicBezTo>
                    <a:cubicBezTo>
                      <a:pt x="120" y="236"/>
                      <a:pt x="120" y="236"/>
                      <a:pt x="120" y="236"/>
                    </a:cubicBezTo>
                    <a:cubicBezTo>
                      <a:pt x="125" y="236"/>
                      <a:pt x="128" y="231"/>
                      <a:pt x="128" y="226"/>
                    </a:cubicBezTo>
                    <a:cubicBezTo>
                      <a:pt x="128" y="10"/>
                      <a:pt x="128" y="10"/>
                      <a:pt x="128" y="10"/>
                    </a:cubicBezTo>
                    <a:cubicBezTo>
                      <a:pt x="128" y="5"/>
                      <a:pt x="125" y="0"/>
                      <a:pt x="120" y="0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70" name="Rectangle 1113"/>
              <p:cNvSpPr>
                <a:spLocks noChangeArrowheads="1"/>
              </p:cNvSpPr>
              <p:nvPr/>
            </p:nvSpPr>
            <p:spPr bwMode="auto">
              <a:xfrm>
                <a:off x="8661444" y="3950420"/>
                <a:ext cx="198438" cy="3143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71" name="Freeform 1114"/>
              <p:cNvSpPr>
                <a:spLocks noChangeArrowheads="1"/>
              </p:cNvSpPr>
              <p:nvPr/>
            </p:nvSpPr>
            <p:spPr bwMode="auto">
              <a:xfrm>
                <a:off x="8518569" y="4553670"/>
                <a:ext cx="473075" cy="531812"/>
              </a:xfrm>
              <a:custGeom>
                <a:avLst/>
                <a:gdLst>
                  <a:gd name="T0" fmla="*/ 461811 w 252"/>
                  <a:gd name="T1" fmla="*/ 149806 h 284"/>
                  <a:gd name="T2" fmla="*/ 473075 w 252"/>
                  <a:gd name="T3" fmla="*/ 140443 h 284"/>
                  <a:gd name="T4" fmla="*/ 461811 w 252"/>
                  <a:gd name="T5" fmla="*/ 132953 h 284"/>
                  <a:gd name="T6" fmla="*/ 448670 w 252"/>
                  <a:gd name="T7" fmla="*/ 132953 h 284"/>
                  <a:gd name="T8" fmla="*/ 448670 w 252"/>
                  <a:gd name="T9" fmla="*/ 101119 h 284"/>
                  <a:gd name="T10" fmla="*/ 461811 w 252"/>
                  <a:gd name="T11" fmla="*/ 101119 h 284"/>
                  <a:gd name="T12" fmla="*/ 473075 w 252"/>
                  <a:gd name="T13" fmla="*/ 91756 h 284"/>
                  <a:gd name="T14" fmla="*/ 461811 w 252"/>
                  <a:gd name="T15" fmla="*/ 82393 h 284"/>
                  <a:gd name="T16" fmla="*/ 448670 w 252"/>
                  <a:gd name="T17" fmla="*/ 82393 h 284"/>
                  <a:gd name="T18" fmla="*/ 448670 w 252"/>
                  <a:gd name="T19" fmla="*/ 52432 h 284"/>
                  <a:gd name="T20" fmla="*/ 448670 w 252"/>
                  <a:gd name="T21" fmla="*/ 48687 h 284"/>
                  <a:gd name="T22" fmla="*/ 461811 w 252"/>
                  <a:gd name="T23" fmla="*/ 48687 h 284"/>
                  <a:gd name="T24" fmla="*/ 473075 w 252"/>
                  <a:gd name="T25" fmla="*/ 41197 h 284"/>
                  <a:gd name="T26" fmla="*/ 461811 w 252"/>
                  <a:gd name="T27" fmla="*/ 31834 h 284"/>
                  <a:gd name="T28" fmla="*/ 443038 w 252"/>
                  <a:gd name="T29" fmla="*/ 31834 h 284"/>
                  <a:gd name="T30" fmla="*/ 392352 w 252"/>
                  <a:gd name="T31" fmla="*/ 0 h 284"/>
                  <a:gd name="T32" fmla="*/ 56318 w 252"/>
                  <a:gd name="T33" fmla="*/ 0 h 284"/>
                  <a:gd name="T34" fmla="*/ 0 w 252"/>
                  <a:gd name="T35" fmla="*/ 52432 h 284"/>
                  <a:gd name="T36" fmla="*/ 0 w 252"/>
                  <a:gd name="T37" fmla="*/ 477507 h 284"/>
                  <a:gd name="T38" fmla="*/ 56318 w 252"/>
                  <a:gd name="T39" fmla="*/ 531812 h 284"/>
                  <a:gd name="T40" fmla="*/ 392352 w 252"/>
                  <a:gd name="T41" fmla="*/ 531812 h 284"/>
                  <a:gd name="T42" fmla="*/ 443038 w 252"/>
                  <a:gd name="T43" fmla="*/ 498106 h 284"/>
                  <a:gd name="T44" fmla="*/ 461811 w 252"/>
                  <a:gd name="T45" fmla="*/ 498106 h 284"/>
                  <a:gd name="T46" fmla="*/ 473075 w 252"/>
                  <a:gd name="T47" fmla="*/ 490615 h 284"/>
                  <a:gd name="T48" fmla="*/ 461811 w 252"/>
                  <a:gd name="T49" fmla="*/ 481252 h 284"/>
                  <a:gd name="T50" fmla="*/ 448670 w 252"/>
                  <a:gd name="T51" fmla="*/ 481252 h 284"/>
                  <a:gd name="T52" fmla="*/ 448670 w 252"/>
                  <a:gd name="T53" fmla="*/ 477507 h 284"/>
                  <a:gd name="T54" fmla="*/ 448670 w 252"/>
                  <a:gd name="T55" fmla="*/ 451291 h 284"/>
                  <a:gd name="T56" fmla="*/ 461811 w 252"/>
                  <a:gd name="T57" fmla="*/ 451291 h 284"/>
                  <a:gd name="T58" fmla="*/ 473075 w 252"/>
                  <a:gd name="T59" fmla="*/ 441928 h 284"/>
                  <a:gd name="T60" fmla="*/ 461811 w 252"/>
                  <a:gd name="T61" fmla="*/ 432565 h 284"/>
                  <a:gd name="T62" fmla="*/ 448670 w 252"/>
                  <a:gd name="T63" fmla="*/ 432565 h 284"/>
                  <a:gd name="T64" fmla="*/ 448670 w 252"/>
                  <a:gd name="T65" fmla="*/ 400732 h 284"/>
                  <a:gd name="T66" fmla="*/ 461811 w 252"/>
                  <a:gd name="T67" fmla="*/ 400732 h 284"/>
                  <a:gd name="T68" fmla="*/ 473075 w 252"/>
                  <a:gd name="T69" fmla="*/ 391369 h 284"/>
                  <a:gd name="T70" fmla="*/ 461811 w 252"/>
                  <a:gd name="T71" fmla="*/ 383878 h 284"/>
                  <a:gd name="T72" fmla="*/ 448670 w 252"/>
                  <a:gd name="T73" fmla="*/ 383878 h 284"/>
                  <a:gd name="T74" fmla="*/ 448670 w 252"/>
                  <a:gd name="T75" fmla="*/ 350172 h 284"/>
                  <a:gd name="T76" fmla="*/ 461811 w 252"/>
                  <a:gd name="T77" fmla="*/ 350172 h 284"/>
                  <a:gd name="T78" fmla="*/ 473075 w 252"/>
                  <a:gd name="T79" fmla="*/ 342682 h 284"/>
                  <a:gd name="T80" fmla="*/ 461811 w 252"/>
                  <a:gd name="T81" fmla="*/ 333319 h 284"/>
                  <a:gd name="T82" fmla="*/ 448670 w 252"/>
                  <a:gd name="T83" fmla="*/ 333319 h 284"/>
                  <a:gd name="T84" fmla="*/ 448670 w 252"/>
                  <a:gd name="T85" fmla="*/ 299612 h 284"/>
                  <a:gd name="T86" fmla="*/ 461811 w 252"/>
                  <a:gd name="T87" fmla="*/ 299612 h 284"/>
                  <a:gd name="T88" fmla="*/ 473075 w 252"/>
                  <a:gd name="T89" fmla="*/ 290250 h 284"/>
                  <a:gd name="T90" fmla="*/ 461811 w 252"/>
                  <a:gd name="T91" fmla="*/ 280887 h 284"/>
                  <a:gd name="T92" fmla="*/ 448670 w 252"/>
                  <a:gd name="T93" fmla="*/ 280887 h 284"/>
                  <a:gd name="T94" fmla="*/ 448670 w 252"/>
                  <a:gd name="T95" fmla="*/ 250925 h 284"/>
                  <a:gd name="T96" fmla="*/ 461811 w 252"/>
                  <a:gd name="T97" fmla="*/ 250925 h 284"/>
                  <a:gd name="T98" fmla="*/ 473075 w 252"/>
                  <a:gd name="T99" fmla="*/ 241562 h 284"/>
                  <a:gd name="T100" fmla="*/ 461811 w 252"/>
                  <a:gd name="T101" fmla="*/ 232200 h 284"/>
                  <a:gd name="T102" fmla="*/ 448670 w 252"/>
                  <a:gd name="T103" fmla="*/ 232200 h 284"/>
                  <a:gd name="T104" fmla="*/ 448670 w 252"/>
                  <a:gd name="T105" fmla="*/ 200366 h 284"/>
                  <a:gd name="T106" fmla="*/ 461811 w 252"/>
                  <a:gd name="T107" fmla="*/ 200366 h 284"/>
                  <a:gd name="T108" fmla="*/ 473075 w 252"/>
                  <a:gd name="T109" fmla="*/ 192875 h 284"/>
                  <a:gd name="T110" fmla="*/ 461811 w 252"/>
                  <a:gd name="T111" fmla="*/ 183513 h 284"/>
                  <a:gd name="T112" fmla="*/ 448670 w 252"/>
                  <a:gd name="T113" fmla="*/ 183513 h 284"/>
                  <a:gd name="T114" fmla="*/ 448670 w 252"/>
                  <a:gd name="T115" fmla="*/ 149806 h 284"/>
                  <a:gd name="T116" fmla="*/ 461811 w 252"/>
                  <a:gd name="T117" fmla="*/ 149806 h 28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52" h="284">
                    <a:moveTo>
                      <a:pt x="246" y="80"/>
                    </a:moveTo>
                    <a:cubicBezTo>
                      <a:pt x="249" y="80"/>
                      <a:pt x="252" y="78"/>
                      <a:pt x="252" y="75"/>
                    </a:cubicBezTo>
                    <a:cubicBezTo>
                      <a:pt x="252" y="73"/>
                      <a:pt x="249" y="71"/>
                      <a:pt x="246" y="71"/>
                    </a:cubicBezTo>
                    <a:cubicBezTo>
                      <a:pt x="239" y="71"/>
                      <a:pt x="239" y="71"/>
                      <a:pt x="239" y="71"/>
                    </a:cubicBezTo>
                    <a:cubicBezTo>
                      <a:pt x="239" y="54"/>
                      <a:pt x="239" y="54"/>
                      <a:pt x="239" y="54"/>
                    </a:cubicBezTo>
                    <a:cubicBezTo>
                      <a:pt x="246" y="54"/>
                      <a:pt x="246" y="54"/>
                      <a:pt x="246" y="54"/>
                    </a:cubicBezTo>
                    <a:cubicBezTo>
                      <a:pt x="249" y="54"/>
                      <a:pt x="252" y="52"/>
                      <a:pt x="252" y="49"/>
                    </a:cubicBezTo>
                    <a:cubicBezTo>
                      <a:pt x="252" y="46"/>
                      <a:pt x="249" y="44"/>
                      <a:pt x="246" y="44"/>
                    </a:cubicBezTo>
                    <a:cubicBezTo>
                      <a:pt x="239" y="44"/>
                      <a:pt x="239" y="44"/>
                      <a:pt x="239" y="44"/>
                    </a:cubicBezTo>
                    <a:cubicBezTo>
                      <a:pt x="239" y="28"/>
                      <a:pt x="239" y="28"/>
                      <a:pt x="239" y="28"/>
                    </a:cubicBezTo>
                    <a:cubicBezTo>
                      <a:pt x="239" y="28"/>
                      <a:pt x="239" y="27"/>
                      <a:pt x="239" y="26"/>
                    </a:cubicBezTo>
                    <a:cubicBezTo>
                      <a:pt x="246" y="26"/>
                      <a:pt x="246" y="26"/>
                      <a:pt x="246" y="26"/>
                    </a:cubicBezTo>
                    <a:cubicBezTo>
                      <a:pt x="249" y="26"/>
                      <a:pt x="252" y="24"/>
                      <a:pt x="252" y="22"/>
                    </a:cubicBezTo>
                    <a:cubicBezTo>
                      <a:pt x="252" y="19"/>
                      <a:pt x="249" y="17"/>
                      <a:pt x="246" y="17"/>
                    </a:cubicBezTo>
                    <a:cubicBezTo>
                      <a:pt x="236" y="17"/>
                      <a:pt x="236" y="17"/>
                      <a:pt x="236" y="17"/>
                    </a:cubicBezTo>
                    <a:cubicBezTo>
                      <a:pt x="232" y="7"/>
                      <a:pt x="221" y="0"/>
                      <a:pt x="209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3" y="0"/>
                      <a:pt x="0" y="12"/>
                      <a:pt x="0" y="28"/>
                    </a:cubicBezTo>
                    <a:cubicBezTo>
                      <a:pt x="0" y="255"/>
                      <a:pt x="0" y="255"/>
                      <a:pt x="0" y="255"/>
                    </a:cubicBezTo>
                    <a:cubicBezTo>
                      <a:pt x="0" y="271"/>
                      <a:pt x="13" y="284"/>
                      <a:pt x="30" y="284"/>
                    </a:cubicBezTo>
                    <a:cubicBezTo>
                      <a:pt x="209" y="284"/>
                      <a:pt x="209" y="284"/>
                      <a:pt x="209" y="284"/>
                    </a:cubicBezTo>
                    <a:cubicBezTo>
                      <a:pt x="221" y="284"/>
                      <a:pt x="232" y="277"/>
                      <a:pt x="236" y="266"/>
                    </a:cubicBezTo>
                    <a:cubicBezTo>
                      <a:pt x="246" y="266"/>
                      <a:pt x="246" y="266"/>
                      <a:pt x="246" y="266"/>
                    </a:cubicBezTo>
                    <a:cubicBezTo>
                      <a:pt x="249" y="266"/>
                      <a:pt x="252" y="264"/>
                      <a:pt x="252" y="262"/>
                    </a:cubicBezTo>
                    <a:cubicBezTo>
                      <a:pt x="252" y="259"/>
                      <a:pt x="249" y="257"/>
                      <a:pt x="246" y="257"/>
                    </a:cubicBezTo>
                    <a:cubicBezTo>
                      <a:pt x="239" y="257"/>
                      <a:pt x="239" y="257"/>
                      <a:pt x="239" y="257"/>
                    </a:cubicBezTo>
                    <a:cubicBezTo>
                      <a:pt x="239" y="256"/>
                      <a:pt x="239" y="256"/>
                      <a:pt x="239" y="255"/>
                    </a:cubicBezTo>
                    <a:cubicBezTo>
                      <a:pt x="239" y="241"/>
                      <a:pt x="239" y="241"/>
                      <a:pt x="239" y="241"/>
                    </a:cubicBezTo>
                    <a:cubicBezTo>
                      <a:pt x="246" y="241"/>
                      <a:pt x="246" y="241"/>
                      <a:pt x="246" y="241"/>
                    </a:cubicBezTo>
                    <a:cubicBezTo>
                      <a:pt x="249" y="241"/>
                      <a:pt x="252" y="238"/>
                      <a:pt x="252" y="236"/>
                    </a:cubicBezTo>
                    <a:cubicBezTo>
                      <a:pt x="252" y="233"/>
                      <a:pt x="249" y="231"/>
                      <a:pt x="246" y="231"/>
                    </a:cubicBezTo>
                    <a:cubicBezTo>
                      <a:pt x="239" y="231"/>
                      <a:pt x="239" y="231"/>
                      <a:pt x="239" y="231"/>
                    </a:cubicBezTo>
                    <a:cubicBezTo>
                      <a:pt x="239" y="214"/>
                      <a:pt x="239" y="214"/>
                      <a:pt x="239" y="214"/>
                    </a:cubicBezTo>
                    <a:cubicBezTo>
                      <a:pt x="246" y="214"/>
                      <a:pt x="246" y="214"/>
                      <a:pt x="246" y="214"/>
                    </a:cubicBezTo>
                    <a:cubicBezTo>
                      <a:pt x="249" y="214"/>
                      <a:pt x="252" y="212"/>
                      <a:pt x="252" y="209"/>
                    </a:cubicBezTo>
                    <a:cubicBezTo>
                      <a:pt x="252" y="207"/>
                      <a:pt x="249" y="205"/>
                      <a:pt x="246" y="205"/>
                    </a:cubicBezTo>
                    <a:cubicBezTo>
                      <a:pt x="239" y="205"/>
                      <a:pt x="239" y="205"/>
                      <a:pt x="239" y="205"/>
                    </a:cubicBezTo>
                    <a:cubicBezTo>
                      <a:pt x="239" y="187"/>
                      <a:pt x="239" y="187"/>
                      <a:pt x="239" y="187"/>
                    </a:cubicBezTo>
                    <a:cubicBezTo>
                      <a:pt x="246" y="187"/>
                      <a:pt x="246" y="187"/>
                      <a:pt x="246" y="187"/>
                    </a:cubicBezTo>
                    <a:cubicBezTo>
                      <a:pt x="249" y="187"/>
                      <a:pt x="252" y="185"/>
                      <a:pt x="252" y="183"/>
                    </a:cubicBezTo>
                    <a:cubicBezTo>
                      <a:pt x="252" y="180"/>
                      <a:pt x="249" y="178"/>
                      <a:pt x="246" y="178"/>
                    </a:cubicBezTo>
                    <a:cubicBezTo>
                      <a:pt x="239" y="178"/>
                      <a:pt x="239" y="178"/>
                      <a:pt x="239" y="178"/>
                    </a:cubicBezTo>
                    <a:cubicBezTo>
                      <a:pt x="239" y="160"/>
                      <a:pt x="239" y="160"/>
                      <a:pt x="239" y="160"/>
                    </a:cubicBezTo>
                    <a:cubicBezTo>
                      <a:pt x="246" y="160"/>
                      <a:pt x="246" y="160"/>
                      <a:pt x="246" y="160"/>
                    </a:cubicBezTo>
                    <a:cubicBezTo>
                      <a:pt x="249" y="160"/>
                      <a:pt x="252" y="158"/>
                      <a:pt x="252" y="155"/>
                    </a:cubicBezTo>
                    <a:cubicBezTo>
                      <a:pt x="252" y="152"/>
                      <a:pt x="249" y="150"/>
                      <a:pt x="246" y="150"/>
                    </a:cubicBezTo>
                    <a:cubicBezTo>
                      <a:pt x="239" y="150"/>
                      <a:pt x="239" y="150"/>
                      <a:pt x="239" y="150"/>
                    </a:cubicBezTo>
                    <a:cubicBezTo>
                      <a:pt x="239" y="134"/>
                      <a:pt x="239" y="134"/>
                      <a:pt x="239" y="134"/>
                    </a:cubicBezTo>
                    <a:cubicBezTo>
                      <a:pt x="246" y="134"/>
                      <a:pt x="246" y="134"/>
                      <a:pt x="246" y="134"/>
                    </a:cubicBezTo>
                    <a:cubicBezTo>
                      <a:pt x="249" y="134"/>
                      <a:pt x="252" y="132"/>
                      <a:pt x="252" y="129"/>
                    </a:cubicBezTo>
                    <a:cubicBezTo>
                      <a:pt x="252" y="126"/>
                      <a:pt x="249" y="124"/>
                      <a:pt x="246" y="124"/>
                    </a:cubicBezTo>
                    <a:cubicBezTo>
                      <a:pt x="239" y="124"/>
                      <a:pt x="239" y="124"/>
                      <a:pt x="239" y="124"/>
                    </a:cubicBezTo>
                    <a:cubicBezTo>
                      <a:pt x="239" y="107"/>
                      <a:pt x="239" y="107"/>
                      <a:pt x="239" y="107"/>
                    </a:cubicBezTo>
                    <a:cubicBezTo>
                      <a:pt x="246" y="107"/>
                      <a:pt x="246" y="107"/>
                      <a:pt x="246" y="107"/>
                    </a:cubicBezTo>
                    <a:cubicBezTo>
                      <a:pt x="249" y="107"/>
                      <a:pt x="252" y="105"/>
                      <a:pt x="252" y="103"/>
                    </a:cubicBezTo>
                    <a:cubicBezTo>
                      <a:pt x="252" y="100"/>
                      <a:pt x="249" y="98"/>
                      <a:pt x="246" y="98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9" y="80"/>
                      <a:pt x="239" y="80"/>
                      <a:pt x="239" y="80"/>
                    </a:cubicBezTo>
                    <a:cubicBezTo>
                      <a:pt x="246" y="80"/>
                      <a:pt x="246" y="80"/>
                      <a:pt x="246" y="80"/>
                    </a:cubicBezTo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72" name="Freeform 1115"/>
              <p:cNvSpPr>
                <a:spLocks noChangeArrowheads="1"/>
              </p:cNvSpPr>
              <p:nvPr/>
            </p:nvSpPr>
            <p:spPr bwMode="auto">
              <a:xfrm>
                <a:off x="8518569" y="4537795"/>
                <a:ext cx="447675" cy="534987"/>
              </a:xfrm>
              <a:custGeom>
                <a:avLst/>
                <a:gdLst>
                  <a:gd name="T0" fmla="*/ 0 w 239"/>
                  <a:gd name="T1" fmla="*/ 480550 h 285"/>
                  <a:gd name="T2" fmla="*/ 56194 w 239"/>
                  <a:gd name="T3" fmla="*/ 534987 h 285"/>
                  <a:gd name="T4" fmla="*/ 391481 w 239"/>
                  <a:gd name="T5" fmla="*/ 534987 h 285"/>
                  <a:gd name="T6" fmla="*/ 447675 w 239"/>
                  <a:gd name="T7" fmla="*/ 480550 h 285"/>
                  <a:gd name="T8" fmla="*/ 447675 w 239"/>
                  <a:gd name="T9" fmla="*/ 54437 h 285"/>
                  <a:gd name="T10" fmla="*/ 391481 w 239"/>
                  <a:gd name="T11" fmla="*/ 0 h 285"/>
                  <a:gd name="T12" fmla="*/ 56194 w 239"/>
                  <a:gd name="T13" fmla="*/ 0 h 285"/>
                  <a:gd name="T14" fmla="*/ 0 w 239"/>
                  <a:gd name="T15" fmla="*/ 54437 h 285"/>
                  <a:gd name="T16" fmla="*/ 0 w 239"/>
                  <a:gd name="T17" fmla="*/ 480550 h 2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9" h="285">
                    <a:moveTo>
                      <a:pt x="0" y="256"/>
                    </a:moveTo>
                    <a:cubicBezTo>
                      <a:pt x="0" y="272"/>
                      <a:pt x="13" y="285"/>
                      <a:pt x="30" y="285"/>
                    </a:cubicBezTo>
                    <a:cubicBezTo>
                      <a:pt x="209" y="285"/>
                      <a:pt x="209" y="285"/>
                      <a:pt x="209" y="285"/>
                    </a:cubicBezTo>
                    <a:cubicBezTo>
                      <a:pt x="225" y="285"/>
                      <a:pt x="239" y="272"/>
                      <a:pt x="239" y="256"/>
                    </a:cubicBezTo>
                    <a:cubicBezTo>
                      <a:pt x="239" y="29"/>
                      <a:pt x="239" y="29"/>
                      <a:pt x="239" y="29"/>
                    </a:cubicBezTo>
                    <a:cubicBezTo>
                      <a:pt x="239" y="13"/>
                      <a:pt x="225" y="0"/>
                      <a:pt x="209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256"/>
                      <a:pt x="0" y="256"/>
                      <a:pt x="0" y="256"/>
                    </a:cubicBezTo>
                  </a:path>
                </a:pathLst>
              </a:custGeom>
              <a:solidFill>
                <a:srgbClr val="498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73" name="Oval 1116"/>
              <p:cNvSpPr>
                <a:spLocks noChangeArrowheads="1"/>
              </p:cNvSpPr>
              <p:nvPr/>
            </p:nvSpPr>
            <p:spPr bwMode="auto">
              <a:xfrm>
                <a:off x="8920206" y="4566370"/>
                <a:ext cx="33338" cy="28575"/>
              </a:xfrm>
              <a:prstGeom prst="ellipse">
                <a:avLst/>
              </a:prstGeom>
              <a:solidFill>
                <a:srgbClr val="495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74" name="Freeform 1117"/>
              <p:cNvSpPr>
                <a:spLocks noChangeArrowheads="1"/>
              </p:cNvSpPr>
              <p:nvPr/>
            </p:nvSpPr>
            <p:spPr bwMode="auto">
              <a:xfrm>
                <a:off x="8931319" y="4572720"/>
                <a:ext cx="60325" cy="15875"/>
              </a:xfrm>
              <a:custGeom>
                <a:avLst/>
                <a:gdLst>
                  <a:gd name="T0" fmla="*/ 0 w 32"/>
                  <a:gd name="T1" fmla="*/ 7056 h 9"/>
                  <a:gd name="T2" fmla="*/ 11311 w 32"/>
                  <a:gd name="T3" fmla="*/ 15875 h 9"/>
                  <a:gd name="T4" fmla="*/ 49014 w 32"/>
                  <a:gd name="T5" fmla="*/ 15875 h 9"/>
                  <a:gd name="T6" fmla="*/ 60325 w 32"/>
                  <a:gd name="T7" fmla="*/ 7056 h 9"/>
                  <a:gd name="T8" fmla="*/ 49014 w 32"/>
                  <a:gd name="T9" fmla="*/ 0 h 9"/>
                  <a:gd name="T10" fmla="*/ 11311 w 32"/>
                  <a:gd name="T11" fmla="*/ 0 h 9"/>
                  <a:gd name="T12" fmla="*/ 0 w 32"/>
                  <a:gd name="T13" fmla="*/ 7056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0" y="4"/>
                    </a:moveTo>
                    <a:cubicBezTo>
                      <a:pt x="0" y="7"/>
                      <a:pt x="3" y="9"/>
                      <a:pt x="6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9" y="9"/>
                      <a:pt x="32" y="7"/>
                      <a:pt x="32" y="4"/>
                    </a:cubicBezTo>
                    <a:cubicBezTo>
                      <a:pt x="32" y="2"/>
                      <a:pt x="29" y="0"/>
                      <a:pt x="2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75" name="Freeform 1118"/>
              <p:cNvSpPr>
                <a:spLocks noChangeArrowheads="1"/>
              </p:cNvSpPr>
              <p:nvPr/>
            </p:nvSpPr>
            <p:spPr bwMode="auto">
              <a:xfrm>
                <a:off x="8931319" y="4623520"/>
                <a:ext cx="60325" cy="15875"/>
              </a:xfrm>
              <a:custGeom>
                <a:avLst/>
                <a:gdLst>
                  <a:gd name="T0" fmla="*/ 0 w 32"/>
                  <a:gd name="T1" fmla="*/ 8819 h 9"/>
                  <a:gd name="T2" fmla="*/ 9426 w 32"/>
                  <a:gd name="T3" fmla="*/ 15875 h 9"/>
                  <a:gd name="T4" fmla="*/ 49014 w 32"/>
                  <a:gd name="T5" fmla="*/ 15875 h 9"/>
                  <a:gd name="T6" fmla="*/ 60325 w 32"/>
                  <a:gd name="T7" fmla="*/ 8819 h 9"/>
                  <a:gd name="T8" fmla="*/ 49014 w 32"/>
                  <a:gd name="T9" fmla="*/ 0 h 9"/>
                  <a:gd name="T10" fmla="*/ 9426 w 32"/>
                  <a:gd name="T11" fmla="*/ 0 h 9"/>
                  <a:gd name="T12" fmla="*/ 0 w 32"/>
                  <a:gd name="T13" fmla="*/ 881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0" y="5"/>
                    </a:moveTo>
                    <a:cubicBezTo>
                      <a:pt x="0" y="7"/>
                      <a:pt x="2" y="9"/>
                      <a:pt x="5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9" y="9"/>
                      <a:pt x="32" y="7"/>
                      <a:pt x="32" y="5"/>
                    </a:cubicBezTo>
                    <a:cubicBezTo>
                      <a:pt x="32" y="2"/>
                      <a:pt x="29" y="0"/>
                      <a:pt x="2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76" name="Freeform 1119"/>
              <p:cNvSpPr>
                <a:spLocks noChangeArrowheads="1"/>
              </p:cNvSpPr>
              <p:nvPr/>
            </p:nvSpPr>
            <p:spPr bwMode="auto">
              <a:xfrm>
                <a:off x="8931319" y="4671145"/>
                <a:ext cx="60325" cy="17462"/>
              </a:xfrm>
              <a:custGeom>
                <a:avLst/>
                <a:gdLst>
                  <a:gd name="T0" fmla="*/ 0 w 32"/>
                  <a:gd name="T1" fmla="*/ 9701 h 9"/>
                  <a:gd name="T2" fmla="*/ 11311 w 32"/>
                  <a:gd name="T3" fmla="*/ 17462 h 9"/>
                  <a:gd name="T4" fmla="*/ 49014 w 32"/>
                  <a:gd name="T5" fmla="*/ 17462 h 9"/>
                  <a:gd name="T6" fmla="*/ 60325 w 32"/>
                  <a:gd name="T7" fmla="*/ 9701 h 9"/>
                  <a:gd name="T8" fmla="*/ 49014 w 32"/>
                  <a:gd name="T9" fmla="*/ 0 h 9"/>
                  <a:gd name="T10" fmla="*/ 11311 w 32"/>
                  <a:gd name="T11" fmla="*/ 0 h 9"/>
                  <a:gd name="T12" fmla="*/ 0 w 32"/>
                  <a:gd name="T13" fmla="*/ 9701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0" y="5"/>
                    </a:moveTo>
                    <a:cubicBezTo>
                      <a:pt x="0" y="7"/>
                      <a:pt x="3" y="9"/>
                      <a:pt x="6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9" y="9"/>
                      <a:pt x="32" y="7"/>
                      <a:pt x="32" y="5"/>
                    </a:cubicBezTo>
                    <a:cubicBezTo>
                      <a:pt x="32" y="2"/>
                      <a:pt x="29" y="0"/>
                      <a:pt x="2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77" name="Freeform 1120"/>
              <p:cNvSpPr>
                <a:spLocks noChangeArrowheads="1"/>
              </p:cNvSpPr>
              <p:nvPr/>
            </p:nvSpPr>
            <p:spPr bwMode="auto">
              <a:xfrm>
                <a:off x="8931319" y="4723532"/>
                <a:ext cx="60325" cy="17462"/>
              </a:xfrm>
              <a:custGeom>
                <a:avLst/>
                <a:gdLst>
                  <a:gd name="T0" fmla="*/ 0 w 32"/>
                  <a:gd name="T1" fmla="*/ 7761 h 9"/>
                  <a:gd name="T2" fmla="*/ 11311 w 32"/>
                  <a:gd name="T3" fmla="*/ 17462 h 9"/>
                  <a:gd name="T4" fmla="*/ 49014 w 32"/>
                  <a:gd name="T5" fmla="*/ 17462 h 9"/>
                  <a:gd name="T6" fmla="*/ 60325 w 32"/>
                  <a:gd name="T7" fmla="*/ 7761 h 9"/>
                  <a:gd name="T8" fmla="*/ 49014 w 32"/>
                  <a:gd name="T9" fmla="*/ 0 h 9"/>
                  <a:gd name="T10" fmla="*/ 11311 w 32"/>
                  <a:gd name="T11" fmla="*/ 0 h 9"/>
                  <a:gd name="T12" fmla="*/ 0 w 32"/>
                  <a:gd name="T13" fmla="*/ 7761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0" y="4"/>
                    </a:moveTo>
                    <a:cubicBezTo>
                      <a:pt x="0" y="7"/>
                      <a:pt x="3" y="9"/>
                      <a:pt x="6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9" y="9"/>
                      <a:pt x="32" y="7"/>
                      <a:pt x="32" y="4"/>
                    </a:cubicBezTo>
                    <a:cubicBezTo>
                      <a:pt x="32" y="2"/>
                      <a:pt x="29" y="0"/>
                      <a:pt x="2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78" name="Freeform 1121"/>
              <p:cNvSpPr>
                <a:spLocks noChangeArrowheads="1"/>
              </p:cNvSpPr>
              <p:nvPr/>
            </p:nvSpPr>
            <p:spPr bwMode="auto">
              <a:xfrm>
                <a:off x="8931319" y="4772745"/>
                <a:ext cx="60325" cy="17462"/>
              </a:xfrm>
              <a:custGeom>
                <a:avLst/>
                <a:gdLst>
                  <a:gd name="T0" fmla="*/ 0 w 32"/>
                  <a:gd name="T1" fmla="*/ 9701 h 9"/>
                  <a:gd name="T2" fmla="*/ 11311 w 32"/>
                  <a:gd name="T3" fmla="*/ 17462 h 9"/>
                  <a:gd name="T4" fmla="*/ 49014 w 32"/>
                  <a:gd name="T5" fmla="*/ 17462 h 9"/>
                  <a:gd name="T6" fmla="*/ 60325 w 32"/>
                  <a:gd name="T7" fmla="*/ 9701 h 9"/>
                  <a:gd name="T8" fmla="*/ 49014 w 32"/>
                  <a:gd name="T9" fmla="*/ 0 h 9"/>
                  <a:gd name="T10" fmla="*/ 11311 w 32"/>
                  <a:gd name="T11" fmla="*/ 0 h 9"/>
                  <a:gd name="T12" fmla="*/ 0 w 32"/>
                  <a:gd name="T13" fmla="*/ 9701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0" y="5"/>
                    </a:moveTo>
                    <a:cubicBezTo>
                      <a:pt x="0" y="7"/>
                      <a:pt x="3" y="9"/>
                      <a:pt x="6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9" y="9"/>
                      <a:pt x="32" y="7"/>
                      <a:pt x="32" y="5"/>
                    </a:cubicBezTo>
                    <a:cubicBezTo>
                      <a:pt x="32" y="2"/>
                      <a:pt x="29" y="0"/>
                      <a:pt x="2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79" name="Freeform 1122"/>
              <p:cNvSpPr>
                <a:spLocks noChangeArrowheads="1"/>
              </p:cNvSpPr>
              <p:nvPr/>
            </p:nvSpPr>
            <p:spPr bwMode="auto">
              <a:xfrm>
                <a:off x="8931319" y="4821957"/>
                <a:ext cx="60325" cy="15875"/>
              </a:xfrm>
              <a:custGeom>
                <a:avLst/>
                <a:gdLst>
                  <a:gd name="T0" fmla="*/ 0 w 32"/>
                  <a:gd name="T1" fmla="*/ 8819 h 9"/>
                  <a:gd name="T2" fmla="*/ 9426 w 32"/>
                  <a:gd name="T3" fmla="*/ 15875 h 9"/>
                  <a:gd name="T4" fmla="*/ 49014 w 32"/>
                  <a:gd name="T5" fmla="*/ 15875 h 9"/>
                  <a:gd name="T6" fmla="*/ 60325 w 32"/>
                  <a:gd name="T7" fmla="*/ 8819 h 9"/>
                  <a:gd name="T8" fmla="*/ 49014 w 32"/>
                  <a:gd name="T9" fmla="*/ 0 h 9"/>
                  <a:gd name="T10" fmla="*/ 9426 w 32"/>
                  <a:gd name="T11" fmla="*/ 0 h 9"/>
                  <a:gd name="T12" fmla="*/ 0 w 32"/>
                  <a:gd name="T13" fmla="*/ 881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0" y="5"/>
                    </a:moveTo>
                    <a:cubicBezTo>
                      <a:pt x="0" y="7"/>
                      <a:pt x="2" y="9"/>
                      <a:pt x="5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9" y="9"/>
                      <a:pt x="32" y="7"/>
                      <a:pt x="32" y="5"/>
                    </a:cubicBezTo>
                    <a:cubicBezTo>
                      <a:pt x="32" y="2"/>
                      <a:pt x="29" y="0"/>
                      <a:pt x="2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80" name="Freeform 1123"/>
              <p:cNvSpPr>
                <a:spLocks noChangeArrowheads="1"/>
              </p:cNvSpPr>
              <p:nvPr/>
            </p:nvSpPr>
            <p:spPr bwMode="auto">
              <a:xfrm>
                <a:off x="8931319" y="4872757"/>
                <a:ext cx="60325" cy="17462"/>
              </a:xfrm>
              <a:custGeom>
                <a:avLst/>
                <a:gdLst>
                  <a:gd name="T0" fmla="*/ 0 w 32"/>
                  <a:gd name="T1" fmla="*/ 8731 h 10"/>
                  <a:gd name="T2" fmla="*/ 11311 w 32"/>
                  <a:gd name="T3" fmla="*/ 17462 h 10"/>
                  <a:gd name="T4" fmla="*/ 49014 w 32"/>
                  <a:gd name="T5" fmla="*/ 17462 h 10"/>
                  <a:gd name="T6" fmla="*/ 60325 w 32"/>
                  <a:gd name="T7" fmla="*/ 8731 h 10"/>
                  <a:gd name="T8" fmla="*/ 49014 w 32"/>
                  <a:gd name="T9" fmla="*/ 0 h 10"/>
                  <a:gd name="T10" fmla="*/ 11311 w 32"/>
                  <a:gd name="T11" fmla="*/ 0 h 10"/>
                  <a:gd name="T12" fmla="*/ 0 w 32"/>
                  <a:gd name="T13" fmla="*/ 8731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10">
                    <a:moveTo>
                      <a:pt x="0" y="5"/>
                    </a:moveTo>
                    <a:cubicBezTo>
                      <a:pt x="0" y="8"/>
                      <a:pt x="3" y="10"/>
                      <a:pt x="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9" y="10"/>
                      <a:pt x="32" y="8"/>
                      <a:pt x="32" y="5"/>
                    </a:cubicBezTo>
                    <a:cubicBezTo>
                      <a:pt x="32" y="3"/>
                      <a:pt x="29" y="0"/>
                      <a:pt x="2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5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81" name="Freeform 1124"/>
              <p:cNvSpPr>
                <a:spLocks noChangeArrowheads="1"/>
              </p:cNvSpPr>
              <p:nvPr/>
            </p:nvSpPr>
            <p:spPr bwMode="auto">
              <a:xfrm>
                <a:off x="8931319" y="4923557"/>
                <a:ext cx="60325" cy="17462"/>
              </a:xfrm>
              <a:custGeom>
                <a:avLst/>
                <a:gdLst>
                  <a:gd name="T0" fmla="*/ 0 w 32"/>
                  <a:gd name="T1" fmla="*/ 8731 h 10"/>
                  <a:gd name="T2" fmla="*/ 11311 w 32"/>
                  <a:gd name="T3" fmla="*/ 17462 h 10"/>
                  <a:gd name="T4" fmla="*/ 49014 w 32"/>
                  <a:gd name="T5" fmla="*/ 17462 h 10"/>
                  <a:gd name="T6" fmla="*/ 60325 w 32"/>
                  <a:gd name="T7" fmla="*/ 8731 h 10"/>
                  <a:gd name="T8" fmla="*/ 49014 w 32"/>
                  <a:gd name="T9" fmla="*/ 0 h 10"/>
                  <a:gd name="T10" fmla="*/ 11311 w 32"/>
                  <a:gd name="T11" fmla="*/ 0 h 10"/>
                  <a:gd name="T12" fmla="*/ 0 w 32"/>
                  <a:gd name="T13" fmla="*/ 8731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10">
                    <a:moveTo>
                      <a:pt x="0" y="5"/>
                    </a:moveTo>
                    <a:cubicBezTo>
                      <a:pt x="0" y="7"/>
                      <a:pt x="3" y="10"/>
                      <a:pt x="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9" y="10"/>
                      <a:pt x="32" y="7"/>
                      <a:pt x="32" y="5"/>
                    </a:cubicBezTo>
                    <a:cubicBezTo>
                      <a:pt x="32" y="2"/>
                      <a:pt x="29" y="0"/>
                      <a:pt x="2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82" name="Freeform 1125"/>
              <p:cNvSpPr>
                <a:spLocks noChangeArrowheads="1"/>
              </p:cNvSpPr>
              <p:nvPr/>
            </p:nvSpPr>
            <p:spPr bwMode="auto">
              <a:xfrm>
                <a:off x="8931319" y="4972770"/>
                <a:ext cx="60325" cy="17462"/>
              </a:xfrm>
              <a:custGeom>
                <a:avLst/>
                <a:gdLst>
                  <a:gd name="T0" fmla="*/ 0 w 32"/>
                  <a:gd name="T1" fmla="*/ 7761 h 9"/>
                  <a:gd name="T2" fmla="*/ 11311 w 32"/>
                  <a:gd name="T3" fmla="*/ 17462 h 9"/>
                  <a:gd name="T4" fmla="*/ 49014 w 32"/>
                  <a:gd name="T5" fmla="*/ 17462 h 9"/>
                  <a:gd name="T6" fmla="*/ 60325 w 32"/>
                  <a:gd name="T7" fmla="*/ 7761 h 9"/>
                  <a:gd name="T8" fmla="*/ 49014 w 32"/>
                  <a:gd name="T9" fmla="*/ 0 h 9"/>
                  <a:gd name="T10" fmla="*/ 11311 w 32"/>
                  <a:gd name="T11" fmla="*/ 0 h 9"/>
                  <a:gd name="T12" fmla="*/ 0 w 32"/>
                  <a:gd name="T13" fmla="*/ 7761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0" y="4"/>
                    </a:moveTo>
                    <a:cubicBezTo>
                      <a:pt x="0" y="7"/>
                      <a:pt x="3" y="9"/>
                      <a:pt x="6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9" y="9"/>
                      <a:pt x="32" y="7"/>
                      <a:pt x="32" y="4"/>
                    </a:cubicBezTo>
                    <a:cubicBezTo>
                      <a:pt x="32" y="2"/>
                      <a:pt x="29" y="0"/>
                      <a:pt x="2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83" name="Freeform 1126"/>
              <p:cNvSpPr>
                <a:spLocks noChangeArrowheads="1"/>
              </p:cNvSpPr>
              <p:nvPr/>
            </p:nvSpPr>
            <p:spPr bwMode="auto">
              <a:xfrm>
                <a:off x="8931319" y="5020395"/>
                <a:ext cx="60325" cy="19050"/>
              </a:xfrm>
              <a:custGeom>
                <a:avLst/>
                <a:gdLst>
                  <a:gd name="T0" fmla="*/ 0 w 32"/>
                  <a:gd name="T1" fmla="*/ 9525 h 10"/>
                  <a:gd name="T2" fmla="*/ 11311 w 32"/>
                  <a:gd name="T3" fmla="*/ 19050 h 10"/>
                  <a:gd name="T4" fmla="*/ 49014 w 32"/>
                  <a:gd name="T5" fmla="*/ 19050 h 10"/>
                  <a:gd name="T6" fmla="*/ 60325 w 32"/>
                  <a:gd name="T7" fmla="*/ 9525 h 10"/>
                  <a:gd name="T8" fmla="*/ 49014 w 32"/>
                  <a:gd name="T9" fmla="*/ 0 h 10"/>
                  <a:gd name="T10" fmla="*/ 11311 w 32"/>
                  <a:gd name="T11" fmla="*/ 0 h 10"/>
                  <a:gd name="T12" fmla="*/ 0 w 32"/>
                  <a:gd name="T13" fmla="*/ 9525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10">
                    <a:moveTo>
                      <a:pt x="0" y="5"/>
                    </a:moveTo>
                    <a:cubicBezTo>
                      <a:pt x="0" y="8"/>
                      <a:pt x="3" y="10"/>
                      <a:pt x="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9" y="10"/>
                      <a:pt x="32" y="8"/>
                      <a:pt x="32" y="5"/>
                    </a:cubicBezTo>
                    <a:cubicBezTo>
                      <a:pt x="32" y="3"/>
                      <a:pt x="29" y="0"/>
                      <a:pt x="2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5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84" name="Freeform 1127"/>
              <p:cNvSpPr>
                <a:spLocks noChangeArrowheads="1"/>
              </p:cNvSpPr>
              <p:nvPr/>
            </p:nvSpPr>
            <p:spPr bwMode="auto">
              <a:xfrm>
                <a:off x="8555081" y="4596532"/>
                <a:ext cx="206375" cy="73025"/>
              </a:xfrm>
              <a:custGeom>
                <a:avLst/>
                <a:gdLst>
                  <a:gd name="T0" fmla="*/ 0 w 110"/>
                  <a:gd name="T1" fmla="*/ 41194 h 39"/>
                  <a:gd name="T2" fmla="*/ 35647 w 110"/>
                  <a:gd name="T3" fmla="*/ 73025 h 39"/>
                  <a:gd name="T4" fmla="*/ 170728 w 110"/>
                  <a:gd name="T5" fmla="*/ 73025 h 39"/>
                  <a:gd name="T6" fmla="*/ 206375 w 110"/>
                  <a:gd name="T7" fmla="*/ 41194 h 39"/>
                  <a:gd name="T8" fmla="*/ 206375 w 110"/>
                  <a:gd name="T9" fmla="*/ 29959 h 39"/>
                  <a:gd name="T10" fmla="*/ 170728 w 110"/>
                  <a:gd name="T11" fmla="*/ 0 h 39"/>
                  <a:gd name="T12" fmla="*/ 35647 w 110"/>
                  <a:gd name="T13" fmla="*/ 0 h 39"/>
                  <a:gd name="T14" fmla="*/ 0 w 110"/>
                  <a:gd name="T15" fmla="*/ 29959 h 39"/>
                  <a:gd name="T16" fmla="*/ 0 w 110"/>
                  <a:gd name="T17" fmla="*/ 41194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0" h="39">
                    <a:moveTo>
                      <a:pt x="0" y="22"/>
                    </a:moveTo>
                    <a:cubicBezTo>
                      <a:pt x="0" y="31"/>
                      <a:pt x="8" y="39"/>
                      <a:pt x="19" y="39"/>
                    </a:cubicBezTo>
                    <a:cubicBezTo>
                      <a:pt x="91" y="39"/>
                      <a:pt x="91" y="39"/>
                      <a:pt x="91" y="39"/>
                    </a:cubicBezTo>
                    <a:cubicBezTo>
                      <a:pt x="102" y="39"/>
                      <a:pt x="110" y="31"/>
                      <a:pt x="110" y="22"/>
                    </a:cubicBezTo>
                    <a:cubicBezTo>
                      <a:pt x="110" y="16"/>
                      <a:pt x="110" y="16"/>
                      <a:pt x="110" y="16"/>
                    </a:cubicBezTo>
                    <a:cubicBezTo>
                      <a:pt x="110" y="7"/>
                      <a:pt x="102" y="0"/>
                      <a:pt x="91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8" y="0"/>
                      <a:pt x="0" y="7"/>
                      <a:pt x="0" y="16"/>
                    </a:cubicBez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85" name="Freeform 1128"/>
              <p:cNvSpPr>
                <a:spLocks noChangeArrowheads="1"/>
              </p:cNvSpPr>
              <p:nvPr/>
            </p:nvSpPr>
            <p:spPr bwMode="auto">
              <a:xfrm>
                <a:off x="8853531" y="4623520"/>
                <a:ext cx="473075" cy="533400"/>
              </a:xfrm>
              <a:custGeom>
                <a:avLst/>
                <a:gdLst>
                  <a:gd name="T0" fmla="*/ 463689 w 252"/>
                  <a:gd name="T1" fmla="*/ 151598 h 285"/>
                  <a:gd name="T2" fmla="*/ 473075 w 252"/>
                  <a:gd name="T3" fmla="*/ 142240 h 285"/>
                  <a:gd name="T4" fmla="*/ 463689 w 252"/>
                  <a:gd name="T5" fmla="*/ 134754 h 285"/>
                  <a:gd name="T6" fmla="*/ 448670 w 252"/>
                  <a:gd name="T7" fmla="*/ 134754 h 285"/>
                  <a:gd name="T8" fmla="*/ 448670 w 252"/>
                  <a:gd name="T9" fmla="*/ 102937 h 285"/>
                  <a:gd name="T10" fmla="*/ 461811 w 252"/>
                  <a:gd name="T11" fmla="*/ 102937 h 285"/>
                  <a:gd name="T12" fmla="*/ 473075 w 252"/>
                  <a:gd name="T13" fmla="*/ 93579 h 285"/>
                  <a:gd name="T14" fmla="*/ 461811 w 252"/>
                  <a:gd name="T15" fmla="*/ 84221 h 285"/>
                  <a:gd name="T16" fmla="*/ 448670 w 252"/>
                  <a:gd name="T17" fmla="*/ 84221 h 285"/>
                  <a:gd name="T18" fmla="*/ 448670 w 252"/>
                  <a:gd name="T19" fmla="*/ 54276 h 285"/>
                  <a:gd name="T20" fmla="*/ 448670 w 252"/>
                  <a:gd name="T21" fmla="*/ 50533 h 285"/>
                  <a:gd name="T22" fmla="*/ 463689 w 252"/>
                  <a:gd name="T23" fmla="*/ 50533 h 285"/>
                  <a:gd name="T24" fmla="*/ 473075 w 252"/>
                  <a:gd name="T25" fmla="*/ 43046 h 285"/>
                  <a:gd name="T26" fmla="*/ 463689 w 252"/>
                  <a:gd name="T27" fmla="*/ 33688 h 285"/>
                  <a:gd name="T28" fmla="*/ 443038 w 252"/>
                  <a:gd name="T29" fmla="*/ 33688 h 285"/>
                  <a:gd name="T30" fmla="*/ 392352 w 252"/>
                  <a:gd name="T31" fmla="*/ 0 h 285"/>
                  <a:gd name="T32" fmla="*/ 56318 w 252"/>
                  <a:gd name="T33" fmla="*/ 0 h 285"/>
                  <a:gd name="T34" fmla="*/ 0 w 252"/>
                  <a:gd name="T35" fmla="*/ 54276 h 285"/>
                  <a:gd name="T36" fmla="*/ 0 w 252"/>
                  <a:gd name="T37" fmla="*/ 479124 h 285"/>
                  <a:gd name="T38" fmla="*/ 56318 w 252"/>
                  <a:gd name="T39" fmla="*/ 533400 h 285"/>
                  <a:gd name="T40" fmla="*/ 392352 w 252"/>
                  <a:gd name="T41" fmla="*/ 533400 h 285"/>
                  <a:gd name="T42" fmla="*/ 444916 w 252"/>
                  <a:gd name="T43" fmla="*/ 499712 h 285"/>
                  <a:gd name="T44" fmla="*/ 463689 w 252"/>
                  <a:gd name="T45" fmla="*/ 499712 h 285"/>
                  <a:gd name="T46" fmla="*/ 473075 w 252"/>
                  <a:gd name="T47" fmla="*/ 492225 h 285"/>
                  <a:gd name="T48" fmla="*/ 463689 w 252"/>
                  <a:gd name="T49" fmla="*/ 482867 h 285"/>
                  <a:gd name="T50" fmla="*/ 448670 w 252"/>
                  <a:gd name="T51" fmla="*/ 482867 h 285"/>
                  <a:gd name="T52" fmla="*/ 448670 w 252"/>
                  <a:gd name="T53" fmla="*/ 479124 h 285"/>
                  <a:gd name="T54" fmla="*/ 448670 w 252"/>
                  <a:gd name="T55" fmla="*/ 451051 h 285"/>
                  <a:gd name="T56" fmla="*/ 463689 w 252"/>
                  <a:gd name="T57" fmla="*/ 451051 h 285"/>
                  <a:gd name="T58" fmla="*/ 473075 w 252"/>
                  <a:gd name="T59" fmla="*/ 443564 h 285"/>
                  <a:gd name="T60" fmla="*/ 463689 w 252"/>
                  <a:gd name="T61" fmla="*/ 434206 h 285"/>
                  <a:gd name="T62" fmla="*/ 448670 w 252"/>
                  <a:gd name="T63" fmla="*/ 434206 h 285"/>
                  <a:gd name="T64" fmla="*/ 448670 w 252"/>
                  <a:gd name="T65" fmla="*/ 402389 h 285"/>
                  <a:gd name="T66" fmla="*/ 463689 w 252"/>
                  <a:gd name="T67" fmla="*/ 402389 h 285"/>
                  <a:gd name="T68" fmla="*/ 473075 w 252"/>
                  <a:gd name="T69" fmla="*/ 393032 h 285"/>
                  <a:gd name="T70" fmla="*/ 463689 w 252"/>
                  <a:gd name="T71" fmla="*/ 385545 h 285"/>
                  <a:gd name="T72" fmla="*/ 448670 w 252"/>
                  <a:gd name="T73" fmla="*/ 385545 h 285"/>
                  <a:gd name="T74" fmla="*/ 448670 w 252"/>
                  <a:gd name="T75" fmla="*/ 351857 h 285"/>
                  <a:gd name="T76" fmla="*/ 463689 w 252"/>
                  <a:gd name="T77" fmla="*/ 351857 h 285"/>
                  <a:gd name="T78" fmla="*/ 473075 w 252"/>
                  <a:gd name="T79" fmla="*/ 344371 h 285"/>
                  <a:gd name="T80" fmla="*/ 463689 w 252"/>
                  <a:gd name="T81" fmla="*/ 335013 h 285"/>
                  <a:gd name="T82" fmla="*/ 448670 w 252"/>
                  <a:gd name="T83" fmla="*/ 335013 h 285"/>
                  <a:gd name="T84" fmla="*/ 448670 w 252"/>
                  <a:gd name="T85" fmla="*/ 301324 h 285"/>
                  <a:gd name="T86" fmla="*/ 461811 w 252"/>
                  <a:gd name="T87" fmla="*/ 301324 h 285"/>
                  <a:gd name="T88" fmla="*/ 473075 w 252"/>
                  <a:gd name="T89" fmla="*/ 291966 h 285"/>
                  <a:gd name="T90" fmla="*/ 461811 w 252"/>
                  <a:gd name="T91" fmla="*/ 282608 h 285"/>
                  <a:gd name="T92" fmla="*/ 448670 w 252"/>
                  <a:gd name="T93" fmla="*/ 282608 h 285"/>
                  <a:gd name="T94" fmla="*/ 448670 w 252"/>
                  <a:gd name="T95" fmla="*/ 252663 h 285"/>
                  <a:gd name="T96" fmla="*/ 463689 w 252"/>
                  <a:gd name="T97" fmla="*/ 252663 h 285"/>
                  <a:gd name="T98" fmla="*/ 473075 w 252"/>
                  <a:gd name="T99" fmla="*/ 243305 h 285"/>
                  <a:gd name="T100" fmla="*/ 463689 w 252"/>
                  <a:gd name="T101" fmla="*/ 233947 h 285"/>
                  <a:gd name="T102" fmla="*/ 448670 w 252"/>
                  <a:gd name="T103" fmla="*/ 233947 h 285"/>
                  <a:gd name="T104" fmla="*/ 448670 w 252"/>
                  <a:gd name="T105" fmla="*/ 202131 h 285"/>
                  <a:gd name="T106" fmla="*/ 463689 w 252"/>
                  <a:gd name="T107" fmla="*/ 202131 h 285"/>
                  <a:gd name="T108" fmla="*/ 473075 w 252"/>
                  <a:gd name="T109" fmla="*/ 194644 h 285"/>
                  <a:gd name="T110" fmla="*/ 463689 w 252"/>
                  <a:gd name="T111" fmla="*/ 185286 h 285"/>
                  <a:gd name="T112" fmla="*/ 448670 w 252"/>
                  <a:gd name="T113" fmla="*/ 185286 h 285"/>
                  <a:gd name="T114" fmla="*/ 448670 w 252"/>
                  <a:gd name="T115" fmla="*/ 151598 h 285"/>
                  <a:gd name="T116" fmla="*/ 463689 w 252"/>
                  <a:gd name="T117" fmla="*/ 151598 h 28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52" h="285">
                    <a:moveTo>
                      <a:pt x="247" y="81"/>
                    </a:moveTo>
                    <a:cubicBezTo>
                      <a:pt x="250" y="81"/>
                      <a:pt x="252" y="79"/>
                      <a:pt x="252" y="76"/>
                    </a:cubicBezTo>
                    <a:cubicBezTo>
                      <a:pt x="252" y="74"/>
                      <a:pt x="250" y="72"/>
                      <a:pt x="247" y="72"/>
                    </a:cubicBezTo>
                    <a:cubicBezTo>
                      <a:pt x="239" y="72"/>
                      <a:pt x="239" y="72"/>
                      <a:pt x="239" y="72"/>
                    </a:cubicBezTo>
                    <a:cubicBezTo>
                      <a:pt x="239" y="55"/>
                      <a:pt x="239" y="55"/>
                      <a:pt x="239" y="55"/>
                    </a:cubicBezTo>
                    <a:cubicBezTo>
                      <a:pt x="246" y="55"/>
                      <a:pt x="246" y="55"/>
                      <a:pt x="246" y="55"/>
                    </a:cubicBezTo>
                    <a:cubicBezTo>
                      <a:pt x="249" y="55"/>
                      <a:pt x="252" y="53"/>
                      <a:pt x="252" y="50"/>
                    </a:cubicBezTo>
                    <a:cubicBezTo>
                      <a:pt x="252" y="47"/>
                      <a:pt x="249" y="45"/>
                      <a:pt x="246" y="45"/>
                    </a:cubicBezTo>
                    <a:cubicBezTo>
                      <a:pt x="239" y="45"/>
                      <a:pt x="239" y="45"/>
                      <a:pt x="239" y="45"/>
                    </a:cubicBezTo>
                    <a:cubicBezTo>
                      <a:pt x="239" y="29"/>
                      <a:pt x="239" y="29"/>
                      <a:pt x="239" y="29"/>
                    </a:cubicBezTo>
                    <a:cubicBezTo>
                      <a:pt x="239" y="29"/>
                      <a:pt x="239" y="28"/>
                      <a:pt x="239" y="27"/>
                    </a:cubicBezTo>
                    <a:cubicBezTo>
                      <a:pt x="247" y="27"/>
                      <a:pt x="247" y="27"/>
                      <a:pt x="247" y="27"/>
                    </a:cubicBezTo>
                    <a:cubicBezTo>
                      <a:pt x="250" y="27"/>
                      <a:pt x="252" y="25"/>
                      <a:pt x="252" y="23"/>
                    </a:cubicBezTo>
                    <a:cubicBezTo>
                      <a:pt x="252" y="20"/>
                      <a:pt x="250" y="18"/>
                      <a:pt x="247" y="18"/>
                    </a:cubicBezTo>
                    <a:cubicBezTo>
                      <a:pt x="236" y="18"/>
                      <a:pt x="236" y="18"/>
                      <a:pt x="236" y="18"/>
                    </a:cubicBezTo>
                    <a:cubicBezTo>
                      <a:pt x="232" y="8"/>
                      <a:pt x="221" y="0"/>
                      <a:pt x="209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0" y="272"/>
                      <a:pt x="14" y="285"/>
                      <a:pt x="30" y="285"/>
                    </a:cubicBezTo>
                    <a:cubicBezTo>
                      <a:pt x="209" y="285"/>
                      <a:pt x="209" y="285"/>
                      <a:pt x="209" y="285"/>
                    </a:cubicBezTo>
                    <a:cubicBezTo>
                      <a:pt x="221" y="285"/>
                      <a:pt x="232" y="278"/>
                      <a:pt x="237" y="267"/>
                    </a:cubicBezTo>
                    <a:cubicBezTo>
                      <a:pt x="247" y="267"/>
                      <a:pt x="247" y="267"/>
                      <a:pt x="247" y="267"/>
                    </a:cubicBezTo>
                    <a:cubicBezTo>
                      <a:pt x="250" y="267"/>
                      <a:pt x="252" y="265"/>
                      <a:pt x="252" y="263"/>
                    </a:cubicBezTo>
                    <a:cubicBezTo>
                      <a:pt x="252" y="260"/>
                      <a:pt x="250" y="258"/>
                      <a:pt x="247" y="258"/>
                    </a:cubicBezTo>
                    <a:cubicBezTo>
                      <a:pt x="239" y="258"/>
                      <a:pt x="239" y="258"/>
                      <a:pt x="239" y="258"/>
                    </a:cubicBezTo>
                    <a:cubicBezTo>
                      <a:pt x="239" y="257"/>
                      <a:pt x="239" y="257"/>
                      <a:pt x="239" y="256"/>
                    </a:cubicBezTo>
                    <a:cubicBezTo>
                      <a:pt x="239" y="241"/>
                      <a:pt x="239" y="241"/>
                      <a:pt x="239" y="241"/>
                    </a:cubicBezTo>
                    <a:cubicBezTo>
                      <a:pt x="247" y="241"/>
                      <a:pt x="247" y="241"/>
                      <a:pt x="247" y="241"/>
                    </a:cubicBezTo>
                    <a:cubicBezTo>
                      <a:pt x="250" y="241"/>
                      <a:pt x="252" y="239"/>
                      <a:pt x="252" y="237"/>
                    </a:cubicBezTo>
                    <a:cubicBezTo>
                      <a:pt x="252" y="234"/>
                      <a:pt x="250" y="232"/>
                      <a:pt x="247" y="232"/>
                    </a:cubicBezTo>
                    <a:cubicBezTo>
                      <a:pt x="239" y="232"/>
                      <a:pt x="239" y="232"/>
                      <a:pt x="239" y="232"/>
                    </a:cubicBezTo>
                    <a:cubicBezTo>
                      <a:pt x="239" y="215"/>
                      <a:pt x="239" y="215"/>
                      <a:pt x="239" y="215"/>
                    </a:cubicBezTo>
                    <a:cubicBezTo>
                      <a:pt x="247" y="215"/>
                      <a:pt x="247" y="215"/>
                      <a:pt x="247" y="215"/>
                    </a:cubicBezTo>
                    <a:cubicBezTo>
                      <a:pt x="250" y="215"/>
                      <a:pt x="252" y="213"/>
                      <a:pt x="252" y="210"/>
                    </a:cubicBezTo>
                    <a:cubicBezTo>
                      <a:pt x="252" y="208"/>
                      <a:pt x="250" y="206"/>
                      <a:pt x="247" y="206"/>
                    </a:cubicBezTo>
                    <a:cubicBezTo>
                      <a:pt x="239" y="206"/>
                      <a:pt x="239" y="206"/>
                      <a:pt x="239" y="206"/>
                    </a:cubicBezTo>
                    <a:cubicBezTo>
                      <a:pt x="239" y="188"/>
                      <a:pt x="239" y="188"/>
                      <a:pt x="239" y="188"/>
                    </a:cubicBezTo>
                    <a:cubicBezTo>
                      <a:pt x="247" y="188"/>
                      <a:pt x="247" y="188"/>
                      <a:pt x="247" y="188"/>
                    </a:cubicBezTo>
                    <a:cubicBezTo>
                      <a:pt x="250" y="188"/>
                      <a:pt x="252" y="186"/>
                      <a:pt x="252" y="184"/>
                    </a:cubicBezTo>
                    <a:cubicBezTo>
                      <a:pt x="252" y="181"/>
                      <a:pt x="250" y="179"/>
                      <a:pt x="247" y="179"/>
                    </a:cubicBezTo>
                    <a:cubicBezTo>
                      <a:pt x="239" y="179"/>
                      <a:pt x="239" y="179"/>
                      <a:pt x="239" y="179"/>
                    </a:cubicBezTo>
                    <a:cubicBezTo>
                      <a:pt x="239" y="161"/>
                      <a:pt x="239" y="161"/>
                      <a:pt x="239" y="161"/>
                    </a:cubicBezTo>
                    <a:cubicBezTo>
                      <a:pt x="246" y="161"/>
                      <a:pt x="246" y="161"/>
                      <a:pt x="246" y="161"/>
                    </a:cubicBezTo>
                    <a:cubicBezTo>
                      <a:pt x="249" y="161"/>
                      <a:pt x="252" y="159"/>
                      <a:pt x="252" y="156"/>
                    </a:cubicBezTo>
                    <a:cubicBezTo>
                      <a:pt x="252" y="153"/>
                      <a:pt x="249" y="151"/>
                      <a:pt x="246" y="151"/>
                    </a:cubicBezTo>
                    <a:cubicBezTo>
                      <a:pt x="239" y="151"/>
                      <a:pt x="239" y="151"/>
                      <a:pt x="239" y="151"/>
                    </a:cubicBezTo>
                    <a:cubicBezTo>
                      <a:pt x="239" y="135"/>
                      <a:pt x="239" y="135"/>
                      <a:pt x="239" y="135"/>
                    </a:cubicBezTo>
                    <a:cubicBezTo>
                      <a:pt x="247" y="135"/>
                      <a:pt x="247" y="135"/>
                      <a:pt x="247" y="135"/>
                    </a:cubicBezTo>
                    <a:cubicBezTo>
                      <a:pt x="250" y="135"/>
                      <a:pt x="252" y="133"/>
                      <a:pt x="252" y="130"/>
                    </a:cubicBezTo>
                    <a:cubicBezTo>
                      <a:pt x="252" y="127"/>
                      <a:pt x="250" y="125"/>
                      <a:pt x="247" y="125"/>
                    </a:cubicBezTo>
                    <a:cubicBezTo>
                      <a:pt x="239" y="125"/>
                      <a:pt x="239" y="125"/>
                      <a:pt x="239" y="125"/>
                    </a:cubicBezTo>
                    <a:cubicBezTo>
                      <a:pt x="239" y="108"/>
                      <a:pt x="239" y="108"/>
                      <a:pt x="239" y="108"/>
                    </a:cubicBezTo>
                    <a:cubicBezTo>
                      <a:pt x="247" y="108"/>
                      <a:pt x="247" y="108"/>
                      <a:pt x="247" y="108"/>
                    </a:cubicBezTo>
                    <a:cubicBezTo>
                      <a:pt x="250" y="108"/>
                      <a:pt x="252" y="106"/>
                      <a:pt x="252" y="104"/>
                    </a:cubicBezTo>
                    <a:cubicBezTo>
                      <a:pt x="252" y="101"/>
                      <a:pt x="250" y="99"/>
                      <a:pt x="247" y="99"/>
                    </a:cubicBezTo>
                    <a:cubicBezTo>
                      <a:pt x="239" y="99"/>
                      <a:pt x="239" y="99"/>
                      <a:pt x="239" y="99"/>
                    </a:cubicBezTo>
                    <a:cubicBezTo>
                      <a:pt x="239" y="81"/>
                      <a:pt x="239" y="81"/>
                      <a:pt x="239" y="81"/>
                    </a:cubicBezTo>
                    <a:cubicBezTo>
                      <a:pt x="247" y="81"/>
                      <a:pt x="247" y="81"/>
                      <a:pt x="247" y="81"/>
                    </a:cubicBezTo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86" name="Freeform 1129"/>
              <p:cNvSpPr>
                <a:spLocks noChangeArrowheads="1"/>
              </p:cNvSpPr>
              <p:nvPr/>
            </p:nvSpPr>
            <p:spPr bwMode="auto">
              <a:xfrm>
                <a:off x="8853531" y="4609232"/>
                <a:ext cx="449263" cy="534987"/>
              </a:xfrm>
              <a:custGeom>
                <a:avLst/>
                <a:gdLst>
                  <a:gd name="T0" fmla="*/ 0 w 239"/>
                  <a:gd name="T1" fmla="*/ 480550 h 285"/>
                  <a:gd name="T2" fmla="*/ 56393 w 239"/>
                  <a:gd name="T3" fmla="*/ 534987 h 285"/>
                  <a:gd name="T4" fmla="*/ 392870 w 239"/>
                  <a:gd name="T5" fmla="*/ 534987 h 285"/>
                  <a:gd name="T6" fmla="*/ 449263 w 239"/>
                  <a:gd name="T7" fmla="*/ 480550 h 285"/>
                  <a:gd name="T8" fmla="*/ 449263 w 239"/>
                  <a:gd name="T9" fmla="*/ 54437 h 285"/>
                  <a:gd name="T10" fmla="*/ 392870 w 239"/>
                  <a:gd name="T11" fmla="*/ 0 h 285"/>
                  <a:gd name="T12" fmla="*/ 56393 w 239"/>
                  <a:gd name="T13" fmla="*/ 0 h 285"/>
                  <a:gd name="T14" fmla="*/ 0 w 239"/>
                  <a:gd name="T15" fmla="*/ 54437 h 285"/>
                  <a:gd name="T16" fmla="*/ 0 w 239"/>
                  <a:gd name="T17" fmla="*/ 480550 h 2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9" h="285">
                    <a:moveTo>
                      <a:pt x="0" y="256"/>
                    </a:moveTo>
                    <a:cubicBezTo>
                      <a:pt x="0" y="272"/>
                      <a:pt x="14" y="285"/>
                      <a:pt x="30" y="285"/>
                    </a:cubicBezTo>
                    <a:cubicBezTo>
                      <a:pt x="209" y="285"/>
                      <a:pt x="209" y="285"/>
                      <a:pt x="209" y="285"/>
                    </a:cubicBezTo>
                    <a:cubicBezTo>
                      <a:pt x="225" y="285"/>
                      <a:pt x="239" y="272"/>
                      <a:pt x="239" y="256"/>
                    </a:cubicBezTo>
                    <a:cubicBezTo>
                      <a:pt x="239" y="29"/>
                      <a:pt x="239" y="29"/>
                      <a:pt x="239" y="29"/>
                    </a:cubicBezTo>
                    <a:cubicBezTo>
                      <a:pt x="239" y="13"/>
                      <a:pt x="225" y="0"/>
                      <a:pt x="209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256"/>
                      <a:pt x="0" y="256"/>
                      <a:pt x="0" y="256"/>
                    </a:cubicBezTo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87" name="Oval 1130"/>
              <p:cNvSpPr>
                <a:spLocks noChangeArrowheads="1"/>
              </p:cNvSpPr>
              <p:nvPr/>
            </p:nvSpPr>
            <p:spPr bwMode="auto">
              <a:xfrm>
                <a:off x="9255169" y="5087070"/>
                <a:ext cx="33338" cy="28575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88" name="Oval 1131"/>
              <p:cNvSpPr>
                <a:spLocks noChangeArrowheads="1"/>
              </p:cNvSpPr>
              <p:nvPr/>
            </p:nvSpPr>
            <p:spPr bwMode="auto">
              <a:xfrm>
                <a:off x="9255169" y="5037857"/>
                <a:ext cx="33338" cy="28575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89" name="Oval 1132"/>
              <p:cNvSpPr>
                <a:spLocks noChangeArrowheads="1"/>
              </p:cNvSpPr>
              <p:nvPr/>
            </p:nvSpPr>
            <p:spPr bwMode="auto">
              <a:xfrm>
                <a:off x="9255169" y="4987057"/>
                <a:ext cx="33338" cy="30162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90" name="Oval 1133"/>
              <p:cNvSpPr>
                <a:spLocks noChangeArrowheads="1"/>
              </p:cNvSpPr>
              <p:nvPr/>
            </p:nvSpPr>
            <p:spPr bwMode="auto">
              <a:xfrm>
                <a:off x="9255169" y="4937845"/>
                <a:ext cx="33338" cy="28575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91" name="Oval 1134"/>
              <p:cNvSpPr>
                <a:spLocks noChangeArrowheads="1"/>
              </p:cNvSpPr>
              <p:nvPr/>
            </p:nvSpPr>
            <p:spPr bwMode="auto">
              <a:xfrm>
                <a:off x="9255169" y="4887045"/>
                <a:ext cx="33338" cy="30162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92" name="Oval 1135"/>
              <p:cNvSpPr>
                <a:spLocks noChangeArrowheads="1"/>
              </p:cNvSpPr>
              <p:nvPr/>
            </p:nvSpPr>
            <p:spPr bwMode="auto">
              <a:xfrm>
                <a:off x="9255169" y="4836245"/>
                <a:ext cx="33338" cy="30162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93" name="Oval 1136"/>
              <p:cNvSpPr>
                <a:spLocks noChangeArrowheads="1"/>
              </p:cNvSpPr>
              <p:nvPr/>
            </p:nvSpPr>
            <p:spPr bwMode="auto">
              <a:xfrm>
                <a:off x="9255169" y="4788620"/>
                <a:ext cx="33338" cy="26987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94" name="Oval 1137"/>
              <p:cNvSpPr>
                <a:spLocks noChangeArrowheads="1"/>
              </p:cNvSpPr>
              <p:nvPr/>
            </p:nvSpPr>
            <p:spPr bwMode="auto">
              <a:xfrm>
                <a:off x="9255169" y="4737820"/>
                <a:ext cx="33338" cy="30162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95" name="Oval 1138"/>
              <p:cNvSpPr>
                <a:spLocks noChangeArrowheads="1"/>
              </p:cNvSpPr>
              <p:nvPr/>
            </p:nvSpPr>
            <p:spPr bwMode="auto">
              <a:xfrm>
                <a:off x="9255169" y="4688607"/>
                <a:ext cx="33338" cy="28575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96" name="Oval 1139"/>
              <p:cNvSpPr>
                <a:spLocks noChangeArrowheads="1"/>
              </p:cNvSpPr>
              <p:nvPr/>
            </p:nvSpPr>
            <p:spPr bwMode="auto">
              <a:xfrm>
                <a:off x="9255169" y="4637807"/>
                <a:ext cx="33338" cy="28575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497" name="Freeform 1140"/>
              <p:cNvSpPr>
                <a:spLocks noChangeArrowheads="1"/>
              </p:cNvSpPr>
              <p:nvPr/>
            </p:nvSpPr>
            <p:spPr bwMode="auto">
              <a:xfrm>
                <a:off x="9266281" y="4640982"/>
                <a:ext cx="60325" cy="19050"/>
              </a:xfrm>
              <a:custGeom>
                <a:avLst/>
                <a:gdLst>
                  <a:gd name="T0" fmla="*/ 0 w 32"/>
                  <a:gd name="T1" fmla="*/ 9525 h 10"/>
                  <a:gd name="T2" fmla="*/ 11311 w 32"/>
                  <a:gd name="T3" fmla="*/ 19050 h 10"/>
                  <a:gd name="T4" fmla="*/ 50899 w 32"/>
                  <a:gd name="T5" fmla="*/ 19050 h 10"/>
                  <a:gd name="T6" fmla="*/ 60325 w 32"/>
                  <a:gd name="T7" fmla="*/ 9525 h 10"/>
                  <a:gd name="T8" fmla="*/ 50899 w 32"/>
                  <a:gd name="T9" fmla="*/ 0 h 10"/>
                  <a:gd name="T10" fmla="*/ 11311 w 32"/>
                  <a:gd name="T11" fmla="*/ 0 h 10"/>
                  <a:gd name="T12" fmla="*/ 0 w 32"/>
                  <a:gd name="T13" fmla="*/ 9525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10">
                    <a:moveTo>
                      <a:pt x="0" y="5"/>
                    </a:moveTo>
                    <a:cubicBezTo>
                      <a:pt x="0" y="8"/>
                      <a:pt x="3" y="10"/>
                      <a:pt x="6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30" y="10"/>
                      <a:pt x="32" y="8"/>
                      <a:pt x="32" y="5"/>
                    </a:cubicBezTo>
                    <a:cubicBezTo>
                      <a:pt x="32" y="3"/>
                      <a:pt x="30" y="0"/>
                      <a:pt x="2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5"/>
                    </a:cubicBezTo>
                    <a:close/>
                  </a:path>
                </a:pathLst>
              </a:custGeom>
              <a:solidFill>
                <a:srgbClr val="498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98" name="Freeform 1141"/>
              <p:cNvSpPr>
                <a:spLocks noChangeArrowheads="1"/>
              </p:cNvSpPr>
              <p:nvPr/>
            </p:nvSpPr>
            <p:spPr bwMode="auto">
              <a:xfrm>
                <a:off x="9266281" y="4693370"/>
                <a:ext cx="60325" cy="17462"/>
              </a:xfrm>
              <a:custGeom>
                <a:avLst/>
                <a:gdLst>
                  <a:gd name="T0" fmla="*/ 0 w 32"/>
                  <a:gd name="T1" fmla="*/ 9701 h 9"/>
                  <a:gd name="T2" fmla="*/ 11311 w 32"/>
                  <a:gd name="T3" fmla="*/ 17462 h 9"/>
                  <a:gd name="T4" fmla="*/ 50899 w 32"/>
                  <a:gd name="T5" fmla="*/ 17462 h 9"/>
                  <a:gd name="T6" fmla="*/ 60325 w 32"/>
                  <a:gd name="T7" fmla="*/ 9701 h 9"/>
                  <a:gd name="T8" fmla="*/ 50899 w 32"/>
                  <a:gd name="T9" fmla="*/ 0 h 9"/>
                  <a:gd name="T10" fmla="*/ 11311 w 32"/>
                  <a:gd name="T11" fmla="*/ 0 h 9"/>
                  <a:gd name="T12" fmla="*/ 0 w 32"/>
                  <a:gd name="T13" fmla="*/ 9701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0" y="5"/>
                    </a:moveTo>
                    <a:cubicBezTo>
                      <a:pt x="0" y="7"/>
                      <a:pt x="3" y="9"/>
                      <a:pt x="6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9" y="9"/>
                      <a:pt x="32" y="7"/>
                      <a:pt x="32" y="5"/>
                    </a:cubicBezTo>
                    <a:cubicBezTo>
                      <a:pt x="32" y="2"/>
                      <a:pt x="29" y="0"/>
                      <a:pt x="2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lose/>
                  </a:path>
                </a:pathLst>
              </a:custGeom>
              <a:solidFill>
                <a:srgbClr val="498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99" name="Freeform 1142"/>
              <p:cNvSpPr>
                <a:spLocks noChangeArrowheads="1"/>
              </p:cNvSpPr>
              <p:nvPr/>
            </p:nvSpPr>
            <p:spPr bwMode="auto">
              <a:xfrm>
                <a:off x="9266281" y="4742582"/>
                <a:ext cx="60325" cy="17462"/>
              </a:xfrm>
              <a:custGeom>
                <a:avLst/>
                <a:gdLst>
                  <a:gd name="T0" fmla="*/ 0 w 32"/>
                  <a:gd name="T1" fmla="*/ 9701 h 9"/>
                  <a:gd name="T2" fmla="*/ 11311 w 32"/>
                  <a:gd name="T3" fmla="*/ 17462 h 9"/>
                  <a:gd name="T4" fmla="*/ 50899 w 32"/>
                  <a:gd name="T5" fmla="*/ 17462 h 9"/>
                  <a:gd name="T6" fmla="*/ 60325 w 32"/>
                  <a:gd name="T7" fmla="*/ 9701 h 9"/>
                  <a:gd name="T8" fmla="*/ 50899 w 32"/>
                  <a:gd name="T9" fmla="*/ 0 h 9"/>
                  <a:gd name="T10" fmla="*/ 11311 w 32"/>
                  <a:gd name="T11" fmla="*/ 0 h 9"/>
                  <a:gd name="T12" fmla="*/ 0 w 32"/>
                  <a:gd name="T13" fmla="*/ 9701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0" y="5"/>
                    </a:moveTo>
                    <a:cubicBezTo>
                      <a:pt x="0" y="7"/>
                      <a:pt x="3" y="9"/>
                      <a:pt x="6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30" y="9"/>
                      <a:pt x="32" y="7"/>
                      <a:pt x="32" y="5"/>
                    </a:cubicBezTo>
                    <a:cubicBezTo>
                      <a:pt x="32" y="2"/>
                      <a:pt x="30" y="0"/>
                      <a:pt x="2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lose/>
                  </a:path>
                </a:pathLst>
              </a:custGeom>
              <a:solidFill>
                <a:srgbClr val="498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00" name="Freeform 1143"/>
              <p:cNvSpPr>
                <a:spLocks noChangeArrowheads="1"/>
              </p:cNvSpPr>
              <p:nvPr/>
            </p:nvSpPr>
            <p:spPr bwMode="auto">
              <a:xfrm>
                <a:off x="9266281" y="4794970"/>
                <a:ext cx="60325" cy="17462"/>
              </a:xfrm>
              <a:custGeom>
                <a:avLst/>
                <a:gdLst>
                  <a:gd name="T0" fmla="*/ 0 w 32"/>
                  <a:gd name="T1" fmla="*/ 7761 h 9"/>
                  <a:gd name="T2" fmla="*/ 11311 w 32"/>
                  <a:gd name="T3" fmla="*/ 17462 h 9"/>
                  <a:gd name="T4" fmla="*/ 50899 w 32"/>
                  <a:gd name="T5" fmla="*/ 17462 h 9"/>
                  <a:gd name="T6" fmla="*/ 60325 w 32"/>
                  <a:gd name="T7" fmla="*/ 7761 h 9"/>
                  <a:gd name="T8" fmla="*/ 50899 w 32"/>
                  <a:gd name="T9" fmla="*/ 0 h 9"/>
                  <a:gd name="T10" fmla="*/ 11311 w 32"/>
                  <a:gd name="T11" fmla="*/ 0 h 9"/>
                  <a:gd name="T12" fmla="*/ 0 w 32"/>
                  <a:gd name="T13" fmla="*/ 7761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0" y="4"/>
                    </a:moveTo>
                    <a:cubicBezTo>
                      <a:pt x="0" y="7"/>
                      <a:pt x="3" y="9"/>
                      <a:pt x="6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30" y="9"/>
                      <a:pt x="32" y="7"/>
                      <a:pt x="32" y="4"/>
                    </a:cubicBezTo>
                    <a:cubicBezTo>
                      <a:pt x="32" y="2"/>
                      <a:pt x="30" y="0"/>
                      <a:pt x="2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498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01" name="Freeform 1144"/>
              <p:cNvSpPr>
                <a:spLocks noChangeArrowheads="1"/>
              </p:cNvSpPr>
              <p:nvPr/>
            </p:nvSpPr>
            <p:spPr bwMode="auto">
              <a:xfrm>
                <a:off x="9266281" y="4844182"/>
                <a:ext cx="60325" cy="17462"/>
              </a:xfrm>
              <a:custGeom>
                <a:avLst/>
                <a:gdLst>
                  <a:gd name="T0" fmla="*/ 0 w 32"/>
                  <a:gd name="T1" fmla="*/ 9701 h 9"/>
                  <a:gd name="T2" fmla="*/ 11311 w 32"/>
                  <a:gd name="T3" fmla="*/ 17462 h 9"/>
                  <a:gd name="T4" fmla="*/ 50899 w 32"/>
                  <a:gd name="T5" fmla="*/ 17462 h 9"/>
                  <a:gd name="T6" fmla="*/ 60325 w 32"/>
                  <a:gd name="T7" fmla="*/ 9701 h 9"/>
                  <a:gd name="T8" fmla="*/ 50899 w 32"/>
                  <a:gd name="T9" fmla="*/ 0 h 9"/>
                  <a:gd name="T10" fmla="*/ 11311 w 32"/>
                  <a:gd name="T11" fmla="*/ 0 h 9"/>
                  <a:gd name="T12" fmla="*/ 0 w 32"/>
                  <a:gd name="T13" fmla="*/ 9701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0" y="5"/>
                    </a:moveTo>
                    <a:cubicBezTo>
                      <a:pt x="0" y="7"/>
                      <a:pt x="3" y="9"/>
                      <a:pt x="6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30" y="9"/>
                      <a:pt x="32" y="7"/>
                      <a:pt x="32" y="5"/>
                    </a:cubicBezTo>
                    <a:cubicBezTo>
                      <a:pt x="32" y="2"/>
                      <a:pt x="30" y="0"/>
                      <a:pt x="2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lose/>
                  </a:path>
                </a:pathLst>
              </a:custGeom>
              <a:solidFill>
                <a:srgbClr val="498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02" name="Freeform 1145"/>
              <p:cNvSpPr>
                <a:spLocks noChangeArrowheads="1"/>
              </p:cNvSpPr>
              <p:nvPr/>
            </p:nvSpPr>
            <p:spPr bwMode="auto">
              <a:xfrm>
                <a:off x="9266281" y="4893395"/>
                <a:ext cx="60325" cy="15875"/>
              </a:xfrm>
              <a:custGeom>
                <a:avLst/>
                <a:gdLst>
                  <a:gd name="T0" fmla="*/ 0 w 32"/>
                  <a:gd name="T1" fmla="*/ 8819 h 9"/>
                  <a:gd name="T2" fmla="*/ 11311 w 32"/>
                  <a:gd name="T3" fmla="*/ 15875 h 9"/>
                  <a:gd name="T4" fmla="*/ 50899 w 32"/>
                  <a:gd name="T5" fmla="*/ 15875 h 9"/>
                  <a:gd name="T6" fmla="*/ 60325 w 32"/>
                  <a:gd name="T7" fmla="*/ 8819 h 9"/>
                  <a:gd name="T8" fmla="*/ 50899 w 32"/>
                  <a:gd name="T9" fmla="*/ 0 h 9"/>
                  <a:gd name="T10" fmla="*/ 11311 w 32"/>
                  <a:gd name="T11" fmla="*/ 0 h 9"/>
                  <a:gd name="T12" fmla="*/ 0 w 32"/>
                  <a:gd name="T13" fmla="*/ 881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0" y="5"/>
                    </a:moveTo>
                    <a:cubicBezTo>
                      <a:pt x="0" y="7"/>
                      <a:pt x="3" y="9"/>
                      <a:pt x="6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9" y="9"/>
                      <a:pt x="32" y="7"/>
                      <a:pt x="32" y="5"/>
                    </a:cubicBezTo>
                    <a:cubicBezTo>
                      <a:pt x="32" y="2"/>
                      <a:pt x="29" y="0"/>
                      <a:pt x="2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lose/>
                  </a:path>
                </a:pathLst>
              </a:custGeom>
              <a:solidFill>
                <a:srgbClr val="498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03" name="Freeform 1146"/>
              <p:cNvSpPr>
                <a:spLocks noChangeArrowheads="1"/>
              </p:cNvSpPr>
              <p:nvPr/>
            </p:nvSpPr>
            <p:spPr bwMode="auto">
              <a:xfrm>
                <a:off x="9266281" y="4944195"/>
                <a:ext cx="60325" cy="17462"/>
              </a:xfrm>
              <a:custGeom>
                <a:avLst/>
                <a:gdLst>
                  <a:gd name="T0" fmla="*/ 0 w 32"/>
                  <a:gd name="T1" fmla="*/ 8731 h 10"/>
                  <a:gd name="T2" fmla="*/ 11311 w 32"/>
                  <a:gd name="T3" fmla="*/ 17462 h 10"/>
                  <a:gd name="T4" fmla="*/ 50899 w 32"/>
                  <a:gd name="T5" fmla="*/ 17462 h 10"/>
                  <a:gd name="T6" fmla="*/ 60325 w 32"/>
                  <a:gd name="T7" fmla="*/ 8731 h 10"/>
                  <a:gd name="T8" fmla="*/ 50899 w 32"/>
                  <a:gd name="T9" fmla="*/ 0 h 10"/>
                  <a:gd name="T10" fmla="*/ 11311 w 32"/>
                  <a:gd name="T11" fmla="*/ 0 h 10"/>
                  <a:gd name="T12" fmla="*/ 0 w 32"/>
                  <a:gd name="T13" fmla="*/ 8731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10">
                    <a:moveTo>
                      <a:pt x="0" y="5"/>
                    </a:moveTo>
                    <a:cubicBezTo>
                      <a:pt x="0" y="8"/>
                      <a:pt x="3" y="10"/>
                      <a:pt x="6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30" y="10"/>
                      <a:pt x="32" y="8"/>
                      <a:pt x="32" y="5"/>
                    </a:cubicBezTo>
                    <a:cubicBezTo>
                      <a:pt x="32" y="3"/>
                      <a:pt x="30" y="0"/>
                      <a:pt x="2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5"/>
                    </a:cubicBezTo>
                    <a:close/>
                  </a:path>
                </a:pathLst>
              </a:custGeom>
              <a:solidFill>
                <a:srgbClr val="498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04" name="Freeform 1147"/>
              <p:cNvSpPr>
                <a:spLocks noChangeArrowheads="1"/>
              </p:cNvSpPr>
              <p:nvPr/>
            </p:nvSpPr>
            <p:spPr bwMode="auto">
              <a:xfrm>
                <a:off x="9266281" y="4993407"/>
                <a:ext cx="60325" cy="19050"/>
              </a:xfrm>
              <a:custGeom>
                <a:avLst/>
                <a:gdLst>
                  <a:gd name="T0" fmla="*/ 0 w 32"/>
                  <a:gd name="T1" fmla="*/ 9525 h 10"/>
                  <a:gd name="T2" fmla="*/ 11311 w 32"/>
                  <a:gd name="T3" fmla="*/ 19050 h 10"/>
                  <a:gd name="T4" fmla="*/ 50899 w 32"/>
                  <a:gd name="T5" fmla="*/ 19050 h 10"/>
                  <a:gd name="T6" fmla="*/ 60325 w 32"/>
                  <a:gd name="T7" fmla="*/ 9525 h 10"/>
                  <a:gd name="T8" fmla="*/ 50899 w 32"/>
                  <a:gd name="T9" fmla="*/ 0 h 10"/>
                  <a:gd name="T10" fmla="*/ 11311 w 32"/>
                  <a:gd name="T11" fmla="*/ 0 h 10"/>
                  <a:gd name="T12" fmla="*/ 0 w 32"/>
                  <a:gd name="T13" fmla="*/ 9525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10">
                    <a:moveTo>
                      <a:pt x="0" y="5"/>
                    </a:moveTo>
                    <a:cubicBezTo>
                      <a:pt x="0" y="7"/>
                      <a:pt x="3" y="10"/>
                      <a:pt x="6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30" y="10"/>
                      <a:pt x="32" y="7"/>
                      <a:pt x="32" y="5"/>
                    </a:cubicBezTo>
                    <a:cubicBezTo>
                      <a:pt x="32" y="2"/>
                      <a:pt x="30" y="0"/>
                      <a:pt x="2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lose/>
                  </a:path>
                </a:pathLst>
              </a:custGeom>
              <a:solidFill>
                <a:srgbClr val="498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05" name="Freeform 1148"/>
              <p:cNvSpPr>
                <a:spLocks noChangeArrowheads="1"/>
              </p:cNvSpPr>
              <p:nvPr/>
            </p:nvSpPr>
            <p:spPr bwMode="auto">
              <a:xfrm>
                <a:off x="9266281" y="5044207"/>
                <a:ext cx="60325" cy="17462"/>
              </a:xfrm>
              <a:custGeom>
                <a:avLst/>
                <a:gdLst>
                  <a:gd name="T0" fmla="*/ 0 w 32"/>
                  <a:gd name="T1" fmla="*/ 7761 h 9"/>
                  <a:gd name="T2" fmla="*/ 11311 w 32"/>
                  <a:gd name="T3" fmla="*/ 17462 h 9"/>
                  <a:gd name="T4" fmla="*/ 50899 w 32"/>
                  <a:gd name="T5" fmla="*/ 17462 h 9"/>
                  <a:gd name="T6" fmla="*/ 60325 w 32"/>
                  <a:gd name="T7" fmla="*/ 7761 h 9"/>
                  <a:gd name="T8" fmla="*/ 50899 w 32"/>
                  <a:gd name="T9" fmla="*/ 0 h 9"/>
                  <a:gd name="T10" fmla="*/ 11311 w 32"/>
                  <a:gd name="T11" fmla="*/ 0 h 9"/>
                  <a:gd name="T12" fmla="*/ 0 w 32"/>
                  <a:gd name="T13" fmla="*/ 7761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0" y="4"/>
                    </a:moveTo>
                    <a:cubicBezTo>
                      <a:pt x="0" y="7"/>
                      <a:pt x="3" y="9"/>
                      <a:pt x="6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30" y="9"/>
                      <a:pt x="32" y="7"/>
                      <a:pt x="32" y="4"/>
                    </a:cubicBezTo>
                    <a:cubicBezTo>
                      <a:pt x="32" y="2"/>
                      <a:pt x="30" y="0"/>
                      <a:pt x="2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498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06" name="Freeform 1149"/>
              <p:cNvSpPr>
                <a:spLocks noChangeArrowheads="1"/>
              </p:cNvSpPr>
              <p:nvPr/>
            </p:nvSpPr>
            <p:spPr bwMode="auto">
              <a:xfrm>
                <a:off x="9266281" y="5091832"/>
                <a:ext cx="60325" cy="19050"/>
              </a:xfrm>
              <a:custGeom>
                <a:avLst/>
                <a:gdLst>
                  <a:gd name="T0" fmla="*/ 0 w 32"/>
                  <a:gd name="T1" fmla="*/ 9525 h 10"/>
                  <a:gd name="T2" fmla="*/ 11311 w 32"/>
                  <a:gd name="T3" fmla="*/ 19050 h 10"/>
                  <a:gd name="T4" fmla="*/ 50899 w 32"/>
                  <a:gd name="T5" fmla="*/ 19050 h 10"/>
                  <a:gd name="T6" fmla="*/ 60325 w 32"/>
                  <a:gd name="T7" fmla="*/ 9525 h 10"/>
                  <a:gd name="T8" fmla="*/ 50899 w 32"/>
                  <a:gd name="T9" fmla="*/ 0 h 10"/>
                  <a:gd name="T10" fmla="*/ 11311 w 32"/>
                  <a:gd name="T11" fmla="*/ 0 h 10"/>
                  <a:gd name="T12" fmla="*/ 0 w 32"/>
                  <a:gd name="T13" fmla="*/ 9525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10">
                    <a:moveTo>
                      <a:pt x="0" y="5"/>
                    </a:moveTo>
                    <a:cubicBezTo>
                      <a:pt x="0" y="8"/>
                      <a:pt x="3" y="10"/>
                      <a:pt x="6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30" y="10"/>
                      <a:pt x="32" y="8"/>
                      <a:pt x="32" y="5"/>
                    </a:cubicBezTo>
                    <a:cubicBezTo>
                      <a:pt x="32" y="3"/>
                      <a:pt x="30" y="0"/>
                      <a:pt x="2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5"/>
                    </a:cubicBezTo>
                    <a:close/>
                  </a:path>
                </a:pathLst>
              </a:custGeom>
              <a:solidFill>
                <a:srgbClr val="498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07" name="Freeform 1150"/>
              <p:cNvSpPr>
                <a:spLocks noChangeArrowheads="1"/>
              </p:cNvSpPr>
              <p:nvPr/>
            </p:nvSpPr>
            <p:spPr bwMode="auto">
              <a:xfrm>
                <a:off x="8891631" y="4667970"/>
                <a:ext cx="207963" cy="73025"/>
              </a:xfrm>
              <a:custGeom>
                <a:avLst/>
                <a:gdLst>
                  <a:gd name="T0" fmla="*/ 0 w 111"/>
                  <a:gd name="T1" fmla="*/ 41194 h 39"/>
                  <a:gd name="T2" fmla="*/ 35597 w 111"/>
                  <a:gd name="T3" fmla="*/ 73025 h 39"/>
                  <a:gd name="T4" fmla="*/ 170492 w 111"/>
                  <a:gd name="T5" fmla="*/ 73025 h 39"/>
                  <a:gd name="T6" fmla="*/ 207963 w 111"/>
                  <a:gd name="T7" fmla="*/ 41194 h 39"/>
                  <a:gd name="T8" fmla="*/ 207963 w 111"/>
                  <a:gd name="T9" fmla="*/ 29959 h 39"/>
                  <a:gd name="T10" fmla="*/ 170492 w 111"/>
                  <a:gd name="T11" fmla="*/ 0 h 39"/>
                  <a:gd name="T12" fmla="*/ 35597 w 111"/>
                  <a:gd name="T13" fmla="*/ 0 h 39"/>
                  <a:gd name="T14" fmla="*/ 0 w 111"/>
                  <a:gd name="T15" fmla="*/ 29959 h 39"/>
                  <a:gd name="T16" fmla="*/ 0 w 111"/>
                  <a:gd name="T17" fmla="*/ 41194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1" h="39">
                    <a:moveTo>
                      <a:pt x="0" y="22"/>
                    </a:moveTo>
                    <a:cubicBezTo>
                      <a:pt x="0" y="31"/>
                      <a:pt x="9" y="39"/>
                      <a:pt x="19" y="39"/>
                    </a:cubicBezTo>
                    <a:cubicBezTo>
                      <a:pt x="91" y="39"/>
                      <a:pt x="91" y="39"/>
                      <a:pt x="91" y="39"/>
                    </a:cubicBezTo>
                    <a:cubicBezTo>
                      <a:pt x="102" y="39"/>
                      <a:pt x="111" y="31"/>
                      <a:pt x="111" y="22"/>
                    </a:cubicBezTo>
                    <a:cubicBezTo>
                      <a:pt x="111" y="16"/>
                      <a:pt x="111" y="16"/>
                      <a:pt x="111" y="16"/>
                    </a:cubicBezTo>
                    <a:cubicBezTo>
                      <a:pt x="111" y="7"/>
                      <a:pt x="102" y="0"/>
                      <a:pt x="91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0" y="7"/>
                      <a:pt x="0" y="16"/>
                    </a:cubicBez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08" name="Freeform 1151"/>
              <p:cNvSpPr>
                <a:spLocks noChangeArrowheads="1"/>
              </p:cNvSpPr>
              <p:nvPr/>
            </p:nvSpPr>
            <p:spPr bwMode="auto">
              <a:xfrm>
                <a:off x="11376069" y="4312370"/>
                <a:ext cx="403225" cy="438150"/>
              </a:xfrm>
              <a:custGeom>
                <a:avLst/>
                <a:gdLst>
                  <a:gd name="T0" fmla="*/ 403225 w 215"/>
                  <a:gd name="T1" fmla="*/ 393212 h 234"/>
                  <a:gd name="T2" fmla="*/ 352587 w 215"/>
                  <a:gd name="T3" fmla="*/ 438150 h 234"/>
                  <a:gd name="T4" fmla="*/ 50638 w 215"/>
                  <a:gd name="T5" fmla="*/ 438150 h 234"/>
                  <a:gd name="T6" fmla="*/ 0 w 215"/>
                  <a:gd name="T7" fmla="*/ 393212 h 234"/>
                  <a:gd name="T8" fmla="*/ 0 w 215"/>
                  <a:gd name="T9" fmla="*/ 44938 h 234"/>
                  <a:gd name="T10" fmla="*/ 50638 w 215"/>
                  <a:gd name="T11" fmla="*/ 0 h 234"/>
                  <a:gd name="T12" fmla="*/ 352587 w 215"/>
                  <a:gd name="T13" fmla="*/ 0 h 234"/>
                  <a:gd name="T14" fmla="*/ 403225 w 215"/>
                  <a:gd name="T15" fmla="*/ 44938 h 234"/>
                  <a:gd name="T16" fmla="*/ 403225 w 215"/>
                  <a:gd name="T17" fmla="*/ 393212 h 2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" h="234">
                    <a:moveTo>
                      <a:pt x="215" y="210"/>
                    </a:moveTo>
                    <a:cubicBezTo>
                      <a:pt x="215" y="223"/>
                      <a:pt x="203" y="234"/>
                      <a:pt x="188" y="234"/>
                    </a:cubicBezTo>
                    <a:cubicBezTo>
                      <a:pt x="27" y="234"/>
                      <a:pt x="27" y="234"/>
                      <a:pt x="27" y="234"/>
                    </a:cubicBezTo>
                    <a:cubicBezTo>
                      <a:pt x="12" y="234"/>
                      <a:pt x="0" y="223"/>
                      <a:pt x="0" y="21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2" y="0"/>
                      <a:pt x="27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203" y="0"/>
                      <a:pt x="215" y="11"/>
                      <a:pt x="215" y="24"/>
                    </a:cubicBezTo>
                    <a:lnTo>
                      <a:pt x="215" y="210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09" name="Freeform 1152"/>
              <p:cNvSpPr>
                <a:spLocks noChangeArrowheads="1"/>
              </p:cNvSpPr>
              <p:nvPr/>
            </p:nvSpPr>
            <p:spPr bwMode="auto">
              <a:xfrm>
                <a:off x="11404644" y="4336182"/>
                <a:ext cx="349250" cy="385762"/>
              </a:xfrm>
              <a:custGeom>
                <a:avLst/>
                <a:gdLst>
                  <a:gd name="T0" fmla="*/ 349250 w 186"/>
                  <a:gd name="T1" fmla="*/ 11236 h 206"/>
                  <a:gd name="T2" fmla="*/ 339862 w 186"/>
                  <a:gd name="T3" fmla="*/ 1873 h 206"/>
                  <a:gd name="T4" fmla="*/ 11266 w 186"/>
                  <a:gd name="T5" fmla="*/ 0 h 206"/>
                  <a:gd name="T6" fmla="*/ 0 w 186"/>
                  <a:gd name="T7" fmla="*/ 9363 h 206"/>
                  <a:gd name="T8" fmla="*/ 1878 w 186"/>
                  <a:gd name="T9" fmla="*/ 374526 h 206"/>
                  <a:gd name="T10" fmla="*/ 13144 w 186"/>
                  <a:gd name="T11" fmla="*/ 383889 h 206"/>
                  <a:gd name="T12" fmla="*/ 264754 w 186"/>
                  <a:gd name="T13" fmla="*/ 385762 h 206"/>
                  <a:gd name="T14" fmla="*/ 349250 w 186"/>
                  <a:gd name="T15" fmla="*/ 314602 h 206"/>
                  <a:gd name="T16" fmla="*/ 349250 w 186"/>
                  <a:gd name="T17" fmla="*/ 11236 h 2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6" h="206">
                    <a:moveTo>
                      <a:pt x="186" y="6"/>
                    </a:moveTo>
                    <a:cubicBezTo>
                      <a:pt x="186" y="3"/>
                      <a:pt x="184" y="1"/>
                      <a:pt x="181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1" y="200"/>
                      <a:pt x="1" y="200"/>
                      <a:pt x="1" y="200"/>
                    </a:cubicBezTo>
                    <a:cubicBezTo>
                      <a:pt x="1" y="202"/>
                      <a:pt x="3" y="205"/>
                      <a:pt x="7" y="205"/>
                    </a:cubicBezTo>
                    <a:cubicBezTo>
                      <a:pt x="141" y="206"/>
                      <a:pt x="141" y="206"/>
                      <a:pt x="141" y="206"/>
                    </a:cubicBezTo>
                    <a:cubicBezTo>
                      <a:pt x="186" y="168"/>
                      <a:pt x="186" y="168"/>
                      <a:pt x="186" y="168"/>
                    </a:cubicBezTo>
                    <a:lnTo>
                      <a:pt x="186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10" name="Freeform 1153"/>
              <p:cNvSpPr>
                <a:spLocks noChangeArrowheads="1"/>
              </p:cNvSpPr>
              <p:nvPr/>
            </p:nvSpPr>
            <p:spPr bwMode="auto">
              <a:xfrm>
                <a:off x="11666581" y="4650507"/>
                <a:ext cx="87313" cy="71437"/>
              </a:xfrm>
              <a:custGeom>
                <a:avLst/>
                <a:gdLst>
                  <a:gd name="T0" fmla="*/ 11389 w 46"/>
                  <a:gd name="T1" fmla="*/ 0 h 38"/>
                  <a:gd name="T2" fmla="*/ 3796 w 46"/>
                  <a:gd name="T3" fmla="*/ 1880 h 38"/>
                  <a:gd name="T4" fmla="*/ 0 w 46"/>
                  <a:gd name="T5" fmla="*/ 9400 h 38"/>
                  <a:gd name="T6" fmla="*/ 1898 w 46"/>
                  <a:gd name="T7" fmla="*/ 71437 h 38"/>
                  <a:gd name="T8" fmla="*/ 87313 w 46"/>
                  <a:gd name="T9" fmla="*/ 0 h 38"/>
                  <a:gd name="T10" fmla="*/ 11389 w 46"/>
                  <a:gd name="T11" fmla="*/ 0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6" h="38">
                    <a:moveTo>
                      <a:pt x="6" y="0"/>
                    </a:moveTo>
                    <a:cubicBezTo>
                      <a:pt x="5" y="0"/>
                      <a:pt x="3" y="0"/>
                      <a:pt x="2" y="1"/>
                    </a:cubicBezTo>
                    <a:cubicBezTo>
                      <a:pt x="0" y="2"/>
                      <a:pt x="0" y="4"/>
                      <a:pt x="0" y="5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46" y="0"/>
                      <a:pt x="46" y="0"/>
                      <a:pt x="46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11" name="Freeform 1154"/>
              <p:cNvSpPr>
                <a:spLocks noChangeArrowheads="1"/>
              </p:cNvSpPr>
              <p:nvPr/>
            </p:nvSpPr>
            <p:spPr bwMode="auto">
              <a:xfrm>
                <a:off x="11569744" y="4428257"/>
                <a:ext cx="146050" cy="9525"/>
              </a:xfrm>
              <a:custGeom>
                <a:avLst/>
                <a:gdLst>
                  <a:gd name="T0" fmla="*/ 146050 w 78"/>
                  <a:gd name="T1" fmla="*/ 3810 h 5"/>
                  <a:gd name="T2" fmla="*/ 142305 w 78"/>
                  <a:gd name="T3" fmla="*/ 9525 h 5"/>
                  <a:gd name="T4" fmla="*/ 3745 w 78"/>
                  <a:gd name="T5" fmla="*/ 9525 h 5"/>
                  <a:gd name="T6" fmla="*/ 0 w 78"/>
                  <a:gd name="T7" fmla="*/ 3810 h 5"/>
                  <a:gd name="T8" fmla="*/ 3745 w 78"/>
                  <a:gd name="T9" fmla="*/ 0 h 5"/>
                  <a:gd name="T10" fmla="*/ 142305 w 78"/>
                  <a:gd name="T11" fmla="*/ 0 h 5"/>
                  <a:gd name="T12" fmla="*/ 146050 w 78"/>
                  <a:gd name="T13" fmla="*/ 381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" h="5">
                    <a:moveTo>
                      <a:pt x="78" y="2"/>
                    </a:moveTo>
                    <a:cubicBezTo>
                      <a:pt x="78" y="3"/>
                      <a:pt x="78" y="5"/>
                      <a:pt x="76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8" y="0"/>
                      <a:pt x="78" y="1"/>
                      <a:pt x="78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12" name="Freeform 1155"/>
              <p:cNvSpPr>
                <a:spLocks noChangeArrowheads="1"/>
              </p:cNvSpPr>
              <p:nvPr/>
            </p:nvSpPr>
            <p:spPr bwMode="auto">
              <a:xfrm>
                <a:off x="11569744" y="4447307"/>
                <a:ext cx="146050" cy="9525"/>
              </a:xfrm>
              <a:custGeom>
                <a:avLst/>
                <a:gdLst>
                  <a:gd name="T0" fmla="*/ 146050 w 78"/>
                  <a:gd name="T1" fmla="*/ 5715 h 5"/>
                  <a:gd name="T2" fmla="*/ 142305 w 78"/>
                  <a:gd name="T3" fmla="*/ 9525 h 5"/>
                  <a:gd name="T4" fmla="*/ 3745 w 78"/>
                  <a:gd name="T5" fmla="*/ 9525 h 5"/>
                  <a:gd name="T6" fmla="*/ 0 w 78"/>
                  <a:gd name="T7" fmla="*/ 5715 h 5"/>
                  <a:gd name="T8" fmla="*/ 3745 w 78"/>
                  <a:gd name="T9" fmla="*/ 0 h 5"/>
                  <a:gd name="T10" fmla="*/ 142305 w 78"/>
                  <a:gd name="T11" fmla="*/ 0 h 5"/>
                  <a:gd name="T12" fmla="*/ 146050 w 78"/>
                  <a:gd name="T13" fmla="*/ 571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" h="5">
                    <a:moveTo>
                      <a:pt x="78" y="3"/>
                    </a:moveTo>
                    <a:cubicBezTo>
                      <a:pt x="78" y="4"/>
                      <a:pt x="78" y="5"/>
                      <a:pt x="76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8" y="0"/>
                      <a:pt x="78" y="1"/>
                      <a:pt x="78" y="3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13" name="Freeform 1156"/>
              <p:cNvSpPr>
                <a:spLocks noChangeArrowheads="1"/>
              </p:cNvSpPr>
              <p:nvPr/>
            </p:nvSpPr>
            <p:spPr bwMode="auto">
              <a:xfrm>
                <a:off x="11569744" y="4467945"/>
                <a:ext cx="146050" cy="6350"/>
              </a:xfrm>
              <a:custGeom>
                <a:avLst/>
                <a:gdLst>
                  <a:gd name="T0" fmla="*/ 146050 w 78"/>
                  <a:gd name="T1" fmla="*/ 3175 h 4"/>
                  <a:gd name="T2" fmla="*/ 142305 w 78"/>
                  <a:gd name="T3" fmla="*/ 6350 h 4"/>
                  <a:gd name="T4" fmla="*/ 3745 w 78"/>
                  <a:gd name="T5" fmla="*/ 6350 h 4"/>
                  <a:gd name="T6" fmla="*/ 0 w 78"/>
                  <a:gd name="T7" fmla="*/ 3175 h 4"/>
                  <a:gd name="T8" fmla="*/ 3745 w 78"/>
                  <a:gd name="T9" fmla="*/ 0 h 4"/>
                  <a:gd name="T10" fmla="*/ 142305 w 78"/>
                  <a:gd name="T11" fmla="*/ 0 h 4"/>
                  <a:gd name="T12" fmla="*/ 146050 w 78"/>
                  <a:gd name="T13" fmla="*/ 3175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" h="4">
                    <a:moveTo>
                      <a:pt x="78" y="2"/>
                    </a:moveTo>
                    <a:cubicBezTo>
                      <a:pt x="78" y="3"/>
                      <a:pt x="78" y="4"/>
                      <a:pt x="76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8" y="0"/>
                      <a:pt x="78" y="1"/>
                      <a:pt x="78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14" name="Freeform 1157"/>
              <p:cNvSpPr>
                <a:spLocks noChangeArrowheads="1"/>
              </p:cNvSpPr>
              <p:nvPr/>
            </p:nvSpPr>
            <p:spPr bwMode="auto">
              <a:xfrm>
                <a:off x="11569744" y="4485407"/>
                <a:ext cx="146050" cy="9525"/>
              </a:xfrm>
              <a:custGeom>
                <a:avLst/>
                <a:gdLst>
                  <a:gd name="T0" fmla="*/ 146050 w 78"/>
                  <a:gd name="T1" fmla="*/ 3810 h 5"/>
                  <a:gd name="T2" fmla="*/ 142305 w 78"/>
                  <a:gd name="T3" fmla="*/ 9525 h 5"/>
                  <a:gd name="T4" fmla="*/ 3745 w 78"/>
                  <a:gd name="T5" fmla="*/ 9525 h 5"/>
                  <a:gd name="T6" fmla="*/ 0 w 78"/>
                  <a:gd name="T7" fmla="*/ 3810 h 5"/>
                  <a:gd name="T8" fmla="*/ 3745 w 78"/>
                  <a:gd name="T9" fmla="*/ 0 h 5"/>
                  <a:gd name="T10" fmla="*/ 142305 w 78"/>
                  <a:gd name="T11" fmla="*/ 0 h 5"/>
                  <a:gd name="T12" fmla="*/ 146050 w 78"/>
                  <a:gd name="T13" fmla="*/ 381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" h="5">
                    <a:moveTo>
                      <a:pt x="78" y="2"/>
                    </a:moveTo>
                    <a:cubicBezTo>
                      <a:pt x="78" y="4"/>
                      <a:pt x="78" y="5"/>
                      <a:pt x="76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8" y="0"/>
                      <a:pt x="78" y="1"/>
                      <a:pt x="78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15" name="Freeform 1158"/>
              <p:cNvSpPr>
                <a:spLocks noChangeArrowheads="1"/>
              </p:cNvSpPr>
              <p:nvPr/>
            </p:nvSpPr>
            <p:spPr bwMode="auto">
              <a:xfrm>
                <a:off x="11569744" y="4504457"/>
                <a:ext cx="146050" cy="9525"/>
              </a:xfrm>
              <a:custGeom>
                <a:avLst/>
                <a:gdLst>
                  <a:gd name="T0" fmla="*/ 146050 w 78"/>
                  <a:gd name="T1" fmla="*/ 5715 h 5"/>
                  <a:gd name="T2" fmla="*/ 142305 w 78"/>
                  <a:gd name="T3" fmla="*/ 9525 h 5"/>
                  <a:gd name="T4" fmla="*/ 3745 w 78"/>
                  <a:gd name="T5" fmla="*/ 9525 h 5"/>
                  <a:gd name="T6" fmla="*/ 0 w 78"/>
                  <a:gd name="T7" fmla="*/ 5715 h 5"/>
                  <a:gd name="T8" fmla="*/ 3745 w 78"/>
                  <a:gd name="T9" fmla="*/ 0 h 5"/>
                  <a:gd name="T10" fmla="*/ 142305 w 78"/>
                  <a:gd name="T11" fmla="*/ 0 h 5"/>
                  <a:gd name="T12" fmla="*/ 146050 w 78"/>
                  <a:gd name="T13" fmla="*/ 571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" h="5">
                    <a:moveTo>
                      <a:pt x="78" y="3"/>
                    </a:moveTo>
                    <a:cubicBezTo>
                      <a:pt x="78" y="4"/>
                      <a:pt x="78" y="5"/>
                      <a:pt x="76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8" y="0"/>
                      <a:pt x="78" y="1"/>
                      <a:pt x="78" y="3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16" name="Freeform 1159"/>
              <p:cNvSpPr>
                <a:spLocks noChangeArrowheads="1"/>
              </p:cNvSpPr>
              <p:nvPr/>
            </p:nvSpPr>
            <p:spPr bwMode="auto">
              <a:xfrm>
                <a:off x="11439569" y="4531445"/>
                <a:ext cx="276225" cy="9525"/>
              </a:xfrm>
              <a:custGeom>
                <a:avLst/>
                <a:gdLst>
                  <a:gd name="T0" fmla="*/ 276225 w 147"/>
                  <a:gd name="T1" fmla="*/ 3810 h 5"/>
                  <a:gd name="T2" fmla="*/ 270588 w 147"/>
                  <a:gd name="T3" fmla="*/ 9525 h 5"/>
                  <a:gd name="T4" fmla="*/ 7516 w 147"/>
                  <a:gd name="T5" fmla="*/ 9525 h 5"/>
                  <a:gd name="T6" fmla="*/ 0 w 147"/>
                  <a:gd name="T7" fmla="*/ 3810 h 5"/>
                  <a:gd name="T8" fmla="*/ 7516 w 147"/>
                  <a:gd name="T9" fmla="*/ 0 h 5"/>
                  <a:gd name="T10" fmla="*/ 270588 w 147"/>
                  <a:gd name="T11" fmla="*/ 0 h 5"/>
                  <a:gd name="T12" fmla="*/ 276225 w 147"/>
                  <a:gd name="T13" fmla="*/ 381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7" h="5">
                    <a:moveTo>
                      <a:pt x="147" y="2"/>
                    </a:moveTo>
                    <a:cubicBezTo>
                      <a:pt x="147" y="4"/>
                      <a:pt x="146" y="5"/>
                      <a:pt x="14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46" y="0"/>
                      <a:pt x="147" y="1"/>
                      <a:pt x="147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17" name="Freeform 1160"/>
              <p:cNvSpPr>
                <a:spLocks noChangeArrowheads="1"/>
              </p:cNvSpPr>
              <p:nvPr/>
            </p:nvSpPr>
            <p:spPr bwMode="auto">
              <a:xfrm>
                <a:off x="11439569" y="4552082"/>
                <a:ext cx="276225" cy="6350"/>
              </a:xfrm>
              <a:custGeom>
                <a:avLst/>
                <a:gdLst>
                  <a:gd name="T0" fmla="*/ 276225 w 147"/>
                  <a:gd name="T1" fmla="*/ 3175 h 4"/>
                  <a:gd name="T2" fmla="*/ 270588 w 147"/>
                  <a:gd name="T3" fmla="*/ 6350 h 4"/>
                  <a:gd name="T4" fmla="*/ 7516 w 147"/>
                  <a:gd name="T5" fmla="*/ 6350 h 4"/>
                  <a:gd name="T6" fmla="*/ 0 w 147"/>
                  <a:gd name="T7" fmla="*/ 3175 h 4"/>
                  <a:gd name="T8" fmla="*/ 7516 w 147"/>
                  <a:gd name="T9" fmla="*/ 0 h 4"/>
                  <a:gd name="T10" fmla="*/ 270588 w 147"/>
                  <a:gd name="T11" fmla="*/ 0 h 4"/>
                  <a:gd name="T12" fmla="*/ 276225 w 147"/>
                  <a:gd name="T13" fmla="*/ 3175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7" h="4">
                    <a:moveTo>
                      <a:pt x="147" y="2"/>
                    </a:moveTo>
                    <a:cubicBezTo>
                      <a:pt x="147" y="3"/>
                      <a:pt x="146" y="4"/>
                      <a:pt x="14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4"/>
                      <a:pt x="0" y="3"/>
                      <a:pt x="0" y="2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46" y="0"/>
                      <a:pt x="147" y="1"/>
                      <a:pt x="147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18" name="Freeform 1161"/>
              <p:cNvSpPr>
                <a:spLocks noChangeArrowheads="1"/>
              </p:cNvSpPr>
              <p:nvPr/>
            </p:nvSpPr>
            <p:spPr bwMode="auto">
              <a:xfrm>
                <a:off x="11439569" y="4571132"/>
                <a:ext cx="276225" cy="7937"/>
              </a:xfrm>
              <a:custGeom>
                <a:avLst/>
                <a:gdLst>
                  <a:gd name="T0" fmla="*/ 276225 w 147"/>
                  <a:gd name="T1" fmla="*/ 4762 h 5"/>
                  <a:gd name="T2" fmla="*/ 270588 w 147"/>
                  <a:gd name="T3" fmla="*/ 7937 h 5"/>
                  <a:gd name="T4" fmla="*/ 7516 w 147"/>
                  <a:gd name="T5" fmla="*/ 7937 h 5"/>
                  <a:gd name="T6" fmla="*/ 0 w 147"/>
                  <a:gd name="T7" fmla="*/ 4762 h 5"/>
                  <a:gd name="T8" fmla="*/ 7516 w 147"/>
                  <a:gd name="T9" fmla="*/ 0 h 5"/>
                  <a:gd name="T10" fmla="*/ 270588 w 147"/>
                  <a:gd name="T11" fmla="*/ 0 h 5"/>
                  <a:gd name="T12" fmla="*/ 276225 w 147"/>
                  <a:gd name="T13" fmla="*/ 4762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7" h="5">
                    <a:moveTo>
                      <a:pt x="147" y="3"/>
                    </a:moveTo>
                    <a:cubicBezTo>
                      <a:pt x="147" y="4"/>
                      <a:pt x="146" y="5"/>
                      <a:pt x="14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5"/>
                      <a:pt x="0" y="4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46" y="0"/>
                      <a:pt x="147" y="1"/>
                      <a:pt x="147" y="3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19" name="Freeform 1162"/>
              <p:cNvSpPr>
                <a:spLocks noChangeArrowheads="1"/>
              </p:cNvSpPr>
              <p:nvPr/>
            </p:nvSpPr>
            <p:spPr bwMode="auto">
              <a:xfrm>
                <a:off x="11439569" y="4591770"/>
                <a:ext cx="276225" cy="7937"/>
              </a:xfrm>
              <a:custGeom>
                <a:avLst/>
                <a:gdLst>
                  <a:gd name="T0" fmla="*/ 276225 w 147"/>
                  <a:gd name="T1" fmla="*/ 3175 h 5"/>
                  <a:gd name="T2" fmla="*/ 270588 w 147"/>
                  <a:gd name="T3" fmla="*/ 7937 h 5"/>
                  <a:gd name="T4" fmla="*/ 7516 w 147"/>
                  <a:gd name="T5" fmla="*/ 7937 h 5"/>
                  <a:gd name="T6" fmla="*/ 0 w 147"/>
                  <a:gd name="T7" fmla="*/ 3175 h 5"/>
                  <a:gd name="T8" fmla="*/ 7516 w 147"/>
                  <a:gd name="T9" fmla="*/ 0 h 5"/>
                  <a:gd name="T10" fmla="*/ 270588 w 147"/>
                  <a:gd name="T11" fmla="*/ 0 h 5"/>
                  <a:gd name="T12" fmla="*/ 276225 w 147"/>
                  <a:gd name="T13" fmla="*/ 317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7" h="5">
                    <a:moveTo>
                      <a:pt x="147" y="2"/>
                    </a:moveTo>
                    <a:cubicBezTo>
                      <a:pt x="147" y="4"/>
                      <a:pt x="146" y="5"/>
                      <a:pt x="14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46" y="0"/>
                      <a:pt x="147" y="1"/>
                      <a:pt x="147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20" name="Freeform 1163"/>
              <p:cNvSpPr>
                <a:spLocks noChangeArrowheads="1"/>
              </p:cNvSpPr>
              <p:nvPr/>
            </p:nvSpPr>
            <p:spPr bwMode="auto">
              <a:xfrm>
                <a:off x="11439569" y="4609232"/>
                <a:ext cx="276225" cy="9525"/>
              </a:xfrm>
              <a:custGeom>
                <a:avLst/>
                <a:gdLst>
                  <a:gd name="T0" fmla="*/ 276225 w 147"/>
                  <a:gd name="T1" fmla="*/ 5715 h 5"/>
                  <a:gd name="T2" fmla="*/ 270588 w 147"/>
                  <a:gd name="T3" fmla="*/ 9525 h 5"/>
                  <a:gd name="T4" fmla="*/ 7516 w 147"/>
                  <a:gd name="T5" fmla="*/ 9525 h 5"/>
                  <a:gd name="T6" fmla="*/ 0 w 147"/>
                  <a:gd name="T7" fmla="*/ 5715 h 5"/>
                  <a:gd name="T8" fmla="*/ 7516 w 147"/>
                  <a:gd name="T9" fmla="*/ 0 h 5"/>
                  <a:gd name="T10" fmla="*/ 270588 w 147"/>
                  <a:gd name="T11" fmla="*/ 0 h 5"/>
                  <a:gd name="T12" fmla="*/ 276225 w 147"/>
                  <a:gd name="T13" fmla="*/ 571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7" h="5">
                    <a:moveTo>
                      <a:pt x="147" y="3"/>
                    </a:moveTo>
                    <a:cubicBezTo>
                      <a:pt x="147" y="4"/>
                      <a:pt x="146" y="5"/>
                      <a:pt x="14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5"/>
                      <a:pt x="0" y="4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46" y="0"/>
                      <a:pt x="147" y="1"/>
                      <a:pt x="147" y="3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21" name="Freeform 1164"/>
              <p:cNvSpPr>
                <a:spLocks noChangeArrowheads="1"/>
              </p:cNvSpPr>
              <p:nvPr/>
            </p:nvSpPr>
            <p:spPr bwMode="auto">
              <a:xfrm>
                <a:off x="11439569" y="4426670"/>
                <a:ext cx="117475" cy="92075"/>
              </a:xfrm>
              <a:custGeom>
                <a:avLst/>
                <a:gdLst>
                  <a:gd name="T0" fmla="*/ 117475 w 62"/>
                  <a:gd name="T1" fmla="*/ 67647 h 49"/>
                  <a:gd name="T2" fmla="*/ 87159 w 62"/>
                  <a:gd name="T3" fmla="*/ 92075 h 49"/>
                  <a:gd name="T4" fmla="*/ 32211 w 62"/>
                  <a:gd name="T5" fmla="*/ 92075 h 49"/>
                  <a:gd name="T6" fmla="*/ 0 w 62"/>
                  <a:gd name="T7" fmla="*/ 67647 h 49"/>
                  <a:gd name="T8" fmla="*/ 0 w 62"/>
                  <a:gd name="T9" fmla="*/ 24428 h 49"/>
                  <a:gd name="T10" fmla="*/ 32211 w 62"/>
                  <a:gd name="T11" fmla="*/ 0 h 49"/>
                  <a:gd name="T12" fmla="*/ 87159 w 62"/>
                  <a:gd name="T13" fmla="*/ 0 h 49"/>
                  <a:gd name="T14" fmla="*/ 117475 w 62"/>
                  <a:gd name="T15" fmla="*/ 24428 h 49"/>
                  <a:gd name="T16" fmla="*/ 117475 w 62"/>
                  <a:gd name="T17" fmla="*/ 67647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2" h="49">
                    <a:moveTo>
                      <a:pt x="62" y="36"/>
                    </a:moveTo>
                    <a:cubicBezTo>
                      <a:pt x="62" y="43"/>
                      <a:pt x="55" y="49"/>
                      <a:pt x="46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8" y="49"/>
                      <a:pt x="0" y="43"/>
                      <a:pt x="0" y="3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8" y="0"/>
                      <a:pt x="17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5" y="0"/>
                      <a:pt x="62" y="6"/>
                      <a:pt x="62" y="13"/>
                    </a:cubicBezTo>
                    <a:lnTo>
                      <a:pt x="62" y="36"/>
                    </a:lnTo>
                    <a:close/>
                  </a:path>
                </a:pathLst>
              </a:custGeom>
              <a:solidFill>
                <a:srgbClr val="FFA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22" name="Freeform 1165"/>
              <p:cNvSpPr>
                <a:spLocks noChangeArrowheads="1"/>
              </p:cNvSpPr>
              <p:nvPr/>
            </p:nvSpPr>
            <p:spPr bwMode="auto">
              <a:xfrm>
                <a:off x="10971256" y="4442545"/>
                <a:ext cx="373063" cy="409575"/>
              </a:xfrm>
              <a:custGeom>
                <a:avLst/>
                <a:gdLst>
                  <a:gd name="T0" fmla="*/ 373063 w 199"/>
                  <a:gd name="T1" fmla="*/ 366363 h 218"/>
                  <a:gd name="T2" fmla="*/ 326196 w 199"/>
                  <a:gd name="T3" fmla="*/ 409575 h 218"/>
                  <a:gd name="T4" fmla="*/ 46867 w 199"/>
                  <a:gd name="T5" fmla="*/ 409575 h 218"/>
                  <a:gd name="T6" fmla="*/ 0 w 199"/>
                  <a:gd name="T7" fmla="*/ 366363 h 218"/>
                  <a:gd name="T8" fmla="*/ 0 w 199"/>
                  <a:gd name="T9" fmla="*/ 41333 h 218"/>
                  <a:gd name="T10" fmla="*/ 46867 w 199"/>
                  <a:gd name="T11" fmla="*/ 0 h 218"/>
                  <a:gd name="T12" fmla="*/ 326196 w 199"/>
                  <a:gd name="T13" fmla="*/ 0 h 218"/>
                  <a:gd name="T14" fmla="*/ 373063 w 199"/>
                  <a:gd name="T15" fmla="*/ 41333 h 218"/>
                  <a:gd name="T16" fmla="*/ 373063 w 199"/>
                  <a:gd name="T17" fmla="*/ 366363 h 2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9" h="218">
                    <a:moveTo>
                      <a:pt x="199" y="195"/>
                    </a:moveTo>
                    <a:cubicBezTo>
                      <a:pt x="199" y="208"/>
                      <a:pt x="187" y="218"/>
                      <a:pt x="174" y="218"/>
                    </a:cubicBezTo>
                    <a:cubicBezTo>
                      <a:pt x="25" y="218"/>
                      <a:pt x="25" y="218"/>
                      <a:pt x="25" y="218"/>
                    </a:cubicBezTo>
                    <a:cubicBezTo>
                      <a:pt x="11" y="218"/>
                      <a:pt x="0" y="208"/>
                      <a:pt x="0" y="195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1" y="0"/>
                      <a:pt x="25" y="0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87" y="0"/>
                      <a:pt x="199" y="10"/>
                      <a:pt x="199" y="22"/>
                    </a:cubicBezTo>
                    <a:lnTo>
                      <a:pt x="199" y="195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23" name="Freeform 1166"/>
              <p:cNvSpPr>
                <a:spLocks noChangeArrowheads="1"/>
              </p:cNvSpPr>
              <p:nvPr/>
            </p:nvSpPr>
            <p:spPr bwMode="auto">
              <a:xfrm>
                <a:off x="10998244" y="4464770"/>
                <a:ext cx="322263" cy="358775"/>
              </a:xfrm>
              <a:custGeom>
                <a:avLst/>
                <a:gdLst>
                  <a:gd name="T0" fmla="*/ 322263 w 172"/>
                  <a:gd name="T1" fmla="*/ 9392 h 191"/>
                  <a:gd name="T2" fmla="*/ 311021 w 172"/>
                  <a:gd name="T3" fmla="*/ 1878 h 191"/>
                  <a:gd name="T4" fmla="*/ 9368 w 172"/>
                  <a:gd name="T5" fmla="*/ 0 h 191"/>
                  <a:gd name="T6" fmla="*/ 0 w 172"/>
                  <a:gd name="T7" fmla="*/ 7514 h 191"/>
                  <a:gd name="T8" fmla="*/ 0 w 172"/>
                  <a:gd name="T9" fmla="*/ 347505 h 191"/>
                  <a:gd name="T10" fmla="*/ 11242 w 172"/>
                  <a:gd name="T11" fmla="*/ 356897 h 191"/>
                  <a:gd name="T12" fmla="*/ 243571 w 172"/>
                  <a:gd name="T13" fmla="*/ 358775 h 191"/>
                  <a:gd name="T14" fmla="*/ 320389 w 172"/>
                  <a:gd name="T15" fmla="*/ 293031 h 191"/>
                  <a:gd name="T16" fmla="*/ 322263 w 172"/>
                  <a:gd name="T17" fmla="*/ 9392 h 1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2" h="191">
                    <a:moveTo>
                      <a:pt x="172" y="5"/>
                    </a:moveTo>
                    <a:cubicBezTo>
                      <a:pt x="172" y="3"/>
                      <a:pt x="169" y="1"/>
                      <a:pt x="166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85"/>
                      <a:pt x="0" y="185"/>
                      <a:pt x="0" y="185"/>
                    </a:cubicBezTo>
                    <a:cubicBezTo>
                      <a:pt x="0" y="188"/>
                      <a:pt x="3" y="190"/>
                      <a:pt x="6" y="190"/>
                    </a:cubicBezTo>
                    <a:cubicBezTo>
                      <a:pt x="130" y="191"/>
                      <a:pt x="130" y="191"/>
                      <a:pt x="130" y="191"/>
                    </a:cubicBezTo>
                    <a:cubicBezTo>
                      <a:pt x="171" y="156"/>
                      <a:pt x="171" y="156"/>
                      <a:pt x="171" y="156"/>
                    </a:cubicBezTo>
                    <a:lnTo>
                      <a:pt x="172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24" name="Freeform 1167"/>
              <p:cNvSpPr>
                <a:spLocks noChangeArrowheads="1"/>
              </p:cNvSpPr>
              <p:nvPr/>
            </p:nvSpPr>
            <p:spPr bwMode="auto">
              <a:xfrm>
                <a:off x="11239544" y="4758457"/>
                <a:ext cx="79375" cy="65087"/>
              </a:xfrm>
              <a:custGeom>
                <a:avLst/>
                <a:gdLst>
                  <a:gd name="T0" fmla="*/ 11339 w 42"/>
                  <a:gd name="T1" fmla="*/ 0 h 35"/>
                  <a:gd name="T2" fmla="*/ 3780 w 42"/>
                  <a:gd name="T3" fmla="*/ 1860 h 35"/>
                  <a:gd name="T4" fmla="*/ 0 w 42"/>
                  <a:gd name="T5" fmla="*/ 9298 h 35"/>
                  <a:gd name="T6" fmla="*/ 1890 w 42"/>
                  <a:gd name="T7" fmla="*/ 65087 h 35"/>
                  <a:gd name="T8" fmla="*/ 79375 w 42"/>
                  <a:gd name="T9" fmla="*/ 0 h 35"/>
                  <a:gd name="T10" fmla="*/ 11339 w 42"/>
                  <a:gd name="T11" fmla="*/ 0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" h="35">
                    <a:moveTo>
                      <a:pt x="6" y="0"/>
                    </a:moveTo>
                    <a:cubicBezTo>
                      <a:pt x="4" y="0"/>
                      <a:pt x="3" y="0"/>
                      <a:pt x="2" y="1"/>
                    </a:cubicBezTo>
                    <a:cubicBezTo>
                      <a:pt x="0" y="2"/>
                      <a:pt x="0" y="4"/>
                      <a:pt x="0" y="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25" name="Freeform 1168"/>
              <p:cNvSpPr>
                <a:spLocks noChangeArrowheads="1"/>
              </p:cNvSpPr>
              <p:nvPr/>
            </p:nvSpPr>
            <p:spPr bwMode="auto">
              <a:xfrm>
                <a:off x="11149056" y="4550495"/>
                <a:ext cx="134938" cy="7937"/>
              </a:xfrm>
              <a:custGeom>
                <a:avLst/>
                <a:gdLst>
                  <a:gd name="T0" fmla="*/ 134938 w 72"/>
                  <a:gd name="T1" fmla="*/ 3175 h 5"/>
                  <a:gd name="T2" fmla="*/ 133064 w 72"/>
                  <a:gd name="T3" fmla="*/ 7937 h 5"/>
                  <a:gd name="T4" fmla="*/ 3748 w 72"/>
                  <a:gd name="T5" fmla="*/ 7937 h 5"/>
                  <a:gd name="T6" fmla="*/ 0 w 72"/>
                  <a:gd name="T7" fmla="*/ 3175 h 5"/>
                  <a:gd name="T8" fmla="*/ 3748 w 72"/>
                  <a:gd name="T9" fmla="*/ 0 h 5"/>
                  <a:gd name="T10" fmla="*/ 133064 w 72"/>
                  <a:gd name="T11" fmla="*/ 0 h 5"/>
                  <a:gd name="T12" fmla="*/ 134938 w 72"/>
                  <a:gd name="T13" fmla="*/ 317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" h="5">
                    <a:moveTo>
                      <a:pt x="72" y="2"/>
                    </a:moveTo>
                    <a:cubicBezTo>
                      <a:pt x="72" y="4"/>
                      <a:pt x="72" y="5"/>
                      <a:pt x="7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2" y="0"/>
                      <a:pt x="72" y="1"/>
                      <a:pt x="72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26" name="Freeform 1169"/>
              <p:cNvSpPr>
                <a:spLocks noChangeArrowheads="1"/>
              </p:cNvSpPr>
              <p:nvPr/>
            </p:nvSpPr>
            <p:spPr bwMode="auto">
              <a:xfrm>
                <a:off x="11149056" y="4567957"/>
                <a:ext cx="134938" cy="7937"/>
              </a:xfrm>
              <a:custGeom>
                <a:avLst/>
                <a:gdLst>
                  <a:gd name="T0" fmla="*/ 134938 w 72"/>
                  <a:gd name="T1" fmla="*/ 3969 h 4"/>
                  <a:gd name="T2" fmla="*/ 133064 w 72"/>
                  <a:gd name="T3" fmla="*/ 7937 h 4"/>
                  <a:gd name="T4" fmla="*/ 3748 w 72"/>
                  <a:gd name="T5" fmla="*/ 7937 h 4"/>
                  <a:gd name="T6" fmla="*/ 0 w 72"/>
                  <a:gd name="T7" fmla="*/ 3969 h 4"/>
                  <a:gd name="T8" fmla="*/ 3748 w 72"/>
                  <a:gd name="T9" fmla="*/ 0 h 4"/>
                  <a:gd name="T10" fmla="*/ 133064 w 72"/>
                  <a:gd name="T11" fmla="*/ 0 h 4"/>
                  <a:gd name="T12" fmla="*/ 134938 w 72"/>
                  <a:gd name="T13" fmla="*/ 3969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" h="4">
                    <a:moveTo>
                      <a:pt x="72" y="2"/>
                    </a:moveTo>
                    <a:cubicBezTo>
                      <a:pt x="72" y="3"/>
                      <a:pt x="72" y="4"/>
                      <a:pt x="7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2" y="0"/>
                      <a:pt x="72" y="1"/>
                      <a:pt x="72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27" name="Freeform 1170"/>
              <p:cNvSpPr>
                <a:spLocks noChangeArrowheads="1"/>
              </p:cNvSpPr>
              <p:nvPr/>
            </p:nvSpPr>
            <p:spPr bwMode="auto">
              <a:xfrm>
                <a:off x="11149056" y="4587007"/>
                <a:ext cx="134938" cy="7937"/>
              </a:xfrm>
              <a:custGeom>
                <a:avLst/>
                <a:gdLst>
                  <a:gd name="T0" fmla="*/ 134938 w 72"/>
                  <a:gd name="T1" fmla="*/ 3969 h 4"/>
                  <a:gd name="T2" fmla="*/ 133064 w 72"/>
                  <a:gd name="T3" fmla="*/ 7937 h 4"/>
                  <a:gd name="T4" fmla="*/ 3748 w 72"/>
                  <a:gd name="T5" fmla="*/ 7937 h 4"/>
                  <a:gd name="T6" fmla="*/ 0 w 72"/>
                  <a:gd name="T7" fmla="*/ 3969 h 4"/>
                  <a:gd name="T8" fmla="*/ 3748 w 72"/>
                  <a:gd name="T9" fmla="*/ 0 h 4"/>
                  <a:gd name="T10" fmla="*/ 133064 w 72"/>
                  <a:gd name="T11" fmla="*/ 0 h 4"/>
                  <a:gd name="T12" fmla="*/ 134938 w 72"/>
                  <a:gd name="T13" fmla="*/ 3969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" h="4">
                    <a:moveTo>
                      <a:pt x="72" y="2"/>
                    </a:moveTo>
                    <a:cubicBezTo>
                      <a:pt x="72" y="3"/>
                      <a:pt x="72" y="4"/>
                      <a:pt x="7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2" y="0"/>
                      <a:pt x="72" y="1"/>
                      <a:pt x="72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28" name="Freeform 1171"/>
              <p:cNvSpPr>
                <a:spLocks noChangeArrowheads="1"/>
              </p:cNvSpPr>
              <p:nvPr/>
            </p:nvSpPr>
            <p:spPr bwMode="auto">
              <a:xfrm>
                <a:off x="11149056" y="4604470"/>
                <a:ext cx="134938" cy="9525"/>
              </a:xfrm>
              <a:custGeom>
                <a:avLst/>
                <a:gdLst>
                  <a:gd name="T0" fmla="*/ 134938 w 72"/>
                  <a:gd name="T1" fmla="*/ 3810 h 5"/>
                  <a:gd name="T2" fmla="*/ 133064 w 72"/>
                  <a:gd name="T3" fmla="*/ 9525 h 5"/>
                  <a:gd name="T4" fmla="*/ 3748 w 72"/>
                  <a:gd name="T5" fmla="*/ 9525 h 5"/>
                  <a:gd name="T6" fmla="*/ 0 w 72"/>
                  <a:gd name="T7" fmla="*/ 3810 h 5"/>
                  <a:gd name="T8" fmla="*/ 3748 w 72"/>
                  <a:gd name="T9" fmla="*/ 0 h 5"/>
                  <a:gd name="T10" fmla="*/ 133064 w 72"/>
                  <a:gd name="T11" fmla="*/ 0 h 5"/>
                  <a:gd name="T12" fmla="*/ 134938 w 72"/>
                  <a:gd name="T13" fmla="*/ 381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" h="5">
                    <a:moveTo>
                      <a:pt x="72" y="2"/>
                    </a:moveTo>
                    <a:cubicBezTo>
                      <a:pt x="72" y="4"/>
                      <a:pt x="72" y="5"/>
                      <a:pt x="7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2" y="0"/>
                      <a:pt x="72" y="1"/>
                      <a:pt x="72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29" name="Freeform 1172"/>
              <p:cNvSpPr>
                <a:spLocks noChangeArrowheads="1"/>
              </p:cNvSpPr>
              <p:nvPr/>
            </p:nvSpPr>
            <p:spPr bwMode="auto">
              <a:xfrm>
                <a:off x="11149056" y="4623520"/>
                <a:ext cx="134938" cy="6350"/>
              </a:xfrm>
              <a:custGeom>
                <a:avLst/>
                <a:gdLst>
                  <a:gd name="T0" fmla="*/ 134938 w 72"/>
                  <a:gd name="T1" fmla="*/ 3175 h 4"/>
                  <a:gd name="T2" fmla="*/ 133064 w 72"/>
                  <a:gd name="T3" fmla="*/ 6350 h 4"/>
                  <a:gd name="T4" fmla="*/ 3748 w 72"/>
                  <a:gd name="T5" fmla="*/ 6350 h 4"/>
                  <a:gd name="T6" fmla="*/ 0 w 72"/>
                  <a:gd name="T7" fmla="*/ 3175 h 4"/>
                  <a:gd name="T8" fmla="*/ 3748 w 72"/>
                  <a:gd name="T9" fmla="*/ 0 h 4"/>
                  <a:gd name="T10" fmla="*/ 133064 w 72"/>
                  <a:gd name="T11" fmla="*/ 0 h 4"/>
                  <a:gd name="T12" fmla="*/ 134938 w 72"/>
                  <a:gd name="T13" fmla="*/ 3175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" h="4">
                    <a:moveTo>
                      <a:pt x="72" y="2"/>
                    </a:moveTo>
                    <a:cubicBezTo>
                      <a:pt x="72" y="3"/>
                      <a:pt x="72" y="4"/>
                      <a:pt x="7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2" y="0"/>
                      <a:pt x="72" y="1"/>
                      <a:pt x="72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30" name="Freeform 1173"/>
              <p:cNvSpPr>
                <a:spLocks noChangeArrowheads="1"/>
              </p:cNvSpPr>
              <p:nvPr/>
            </p:nvSpPr>
            <p:spPr bwMode="auto">
              <a:xfrm>
                <a:off x="11031581" y="4647332"/>
                <a:ext cx="252413" cy="7937"/>
              </a:xfrm>
              <a:custGeom>
                <a:avLst/>
                <a:gdLst>
                  <a:gd name="T0" fmla="*/ 252413 w 135"/>
                  <a:gd name="T1" fmla="*/ 3969 h 4"/>
                  <a:gd name="T2" fmla="*/ 246804 w 135"/>
                  <a:gd name="T3" fmla="*/ 7937 h 4"/>
                  <a:gd name="T4" fmla="*/ 5609 w 135"/>
                  <a:gd name="T5" fmla="*/ 7937 h 4"/>
                  <a:gd name="T6" fmla="*/ 0 w 135"/>
                  <a:gd name="T7" fmla="*/ 3969 h 4"/>
                  <a:gd name="T8" fmla="*/ 5609 w 135"/>
                  <a:gd name="T9" fmla="*/ 0 h 4"/>
                  <a:gd name="T10" fmla="*/ 246804 w 135"/>
                  <a:gd name="T11" fmla="*/ 0 h 4"/>
                  <a:gd name="T12" fmla="*/ 252413 w 135"/>
                  <a:gd name="T13" fmla="*/ 3969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" h="4">
                    <a:moveTo>
                      <a:pt x="135" y="2"/>
                    </a:moveTo>
                    <a:cubicBezTo>
                      <a:pt x="135" y="3"/>
                      <a:pt x="134" y="4"/>
                      <a:pt x="13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34" y="0"/>
                      <a:pt x="135" y="1"/>
                      <a:pt x="135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31" name="Freeform 1174"/>
              <p:cNvSpPr>
                <a:spLocks noChangeArrowheads="1"/>
              </p:cNvSpPr>
              <p:nvPr/>
            </p:nvSpPr>
            <p:spPr bwMode="auto">
              <a:xfrm>
                <a:off x="11031581" y="4664795"/>
                <a:ext cx="252413" cy="9525"/>
              </a:xfrm>
              <a:custGeom>
                <a:avLst/>
                <a:gdLst>
                  <a:gd name="T0" fmla="*/ 252413 w 135"/>
                  <a:gd name="T1" fmla="*/ 5715 h 5"/>
                  <a:gd name="T2" fmla="*/ 246804 w 135"/>
                  <a:gd name="T3" fmla="*/ 9525 h 5"/>
                  <a:gd name="T4" fmla="*/ 5609 w 135"/>
                  <a:gd name="T5" fmla="*/ 9525 h 5"/>
                  <a:gd name="T6" fmla="*/ 0 w 135"/>
                  <a:gd name="T7" fmla="*/ 5715 h 5"/>
                  <a:gd name="T8" fmla="*/ 5609 w 135"/>
                  <a:gd name="T9" fmla="*/ 0 h 5"/>
                  <a:gd name="T10" fmla="*/ 246804 w 135"/>
                  <a:gd name="T11" fmla="*/ 0 h 5"/>
                  <a:gd name="T12" fmla="*/ 252413 w 135"/>
                  <a:gd name="T13" fmla="*/ 571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" h="5">
                    <a:moveTo>
                      <a:pt x="135" y="3"/>
                    </a:moveTo>
                    <a:cubicBezTo>
                      <a:pt x="135" y="4"/>
                      <a:pt x="134" y="5"/>
                      <a:pt x="13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34" y="0"/>
                      <a:pt x="135" y="1"/>
                      <a:pt x="135" y="3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32" name="Freeform 1175"/>
              <p:cNvSpPr>
                <a:spLocks noChangeArrowheads="1"/>
              </p:cNvSpPr>
              <p:nvPr/>
            </p:nvSpPr>
            <p:spPr bwMode="auto">
              <a:xfrm>
                <a:off x="11031581" y="4682257"/>
                <a:ext cx="252413" cy="9525"/>
              </a:xfrm>
              <a:custGeom>
                <a:avLst/>
                <a:gdLst>
                  <a:gd name="T0" fmla="*/ 252413 w 135"/>
                  <a:gd name="T1" fmla="*/ 5715 h 5"/>
                  <a:gd name="T2" fmla="*/ 246804 w 135"/>
                  <a:gd name="T3" fmla="*/ 9525 h 5"/>
                  <a:gd name="T4" fmla="*/ 5609 w 135"/>
                  <a:gd name="T5" fmla="*/ 9525 h 5"/>
                  <a:gd name="T6" fmla="*/ 0 w 135"/>
                  <a:gd name="T7" fmla="*/ 5715 h 5"/>
                  <a:gd name="T8" fmla="*/ 5609 w 135"/>
                  <a:gd name="T9" fmla="*/ 0 h 5"/>
                  <a:gd name="T10" fmla="*/ 246804 w 135"/>
                  <a:gd name="T11" fmla="*/ 0 h 5"/>
                  <a:gd name="T12" fmla="*/ 252413 w 135"/>
                  <a:gd name="T13" fmla="*/ 571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" h="5">
                    <a:moveTo>
                      <a:pt x="135" y="3"/>
                    </a:moveTo>
                    <a:cubicBezTo>
                      <a:pt x="135" y="4"/>
                      <a:pt x="134" y="5"/>
                      <a:pt x="13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34" y="0"/>
                      <a:pt x="135" y="1"/>
                      <a:pt x="135" y="3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33" name="Freeform 1176"/>
              <p:cNvSpPr>
                <a:spLocks noChangeArrowheads="1"/>
              </p:cNvSpPr>
              <p:nvPr/>
            </p:nvSpPr>
            <p:spPr bwMode="auto">
              <a:xfrm>
                <a:off x="11031581" y="4701307"/>
                <a:ext cx="252413" cy="9525"/>
              </a:xfrm>
              <a:custGeom>
                <a:avLst/>
                <a:gdLst>
                  <a:gd name="T0" fmla="*/ 252413 w 135"/>
                  <a:gd name="T1" fmla="*/ 3810 h 5"/>
                  <a:gd name="T2" fmla="*/ 246804 w 135"/>
                  <a:gd name="T3" fmla="*/ 9525 h 5"/>
                  <a:gd name="T4" fmla="*/ 5609 w 135"/>
                  <a:gd name="T5" fmla="*/ 9525 h 5"/>
                  <a:gd name="T6" fmla="*/ 0 w 135"/>
                  <a:gd name="T7" fmla="*/ 3810 h 5"/>
                  <a:gd name="T8" fmla="*/ 5609 w 135"/>
                  <a:gd name="T9" fmla="*/ 0 h 5"/>
                  <a:gd name="T10" fmla="*/ 246804 w 135"/>
                  <a:gd name="T11" fmla="*/ 0 h 5"/>
                  <a:gd name="T12" fmla="*/ 252413 w 135"/>
                  <a:gd name="T13" fmla="*/ 381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" h="5">
                    <a:moveTo>
                      <a:pt x="135" y="2"/>
                    </a:moveTo>
                    <a:cubicBezTo>
                      <a:pt x="135" y="4"/>
                      <a:pt x="134" y="5"/>
                      <a:pt x="13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34" y="0"/>
                      <a:pt x="135" y="1"/>
                      <a:pt x="135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34" name="Freeform 1177"/>
              <p:cNvSpPr>
                <a:spLocks noChangeArrowheads="1"/>
              </p:cNvSpPr>
              <p:nvPr/>
            </p:nvSpPr>
            <p:spPr bwMode="auto">
              <a:xfrm>
                <a:off x="11031581" y="4720357"/>
                <a:ext cx="252413" cy="7937"/>
              </a:xfrm>
              <a:custGeom>
                <a:avLst/>
                <a:gdLst>
                  <a:gd name="T0" fmla="*/ 252413 w 135"/>
                  <a:gd name="T1" fmla="*/ 3969 h 4"/>
                  <a:gd name="T2" fmla="*/ 246804 w 135"/>
                  <a:gd name="T3" fmla="*/ 7937 h 4"/>
                  <a:gd name="T4" fmla="*/ 5609 w 135"/>
                  <a:gd name="T5" fmla="*/ 7937 h 4"/>
                  <a:gd name="T6" fmla="*/ 0 w 135"/>
                  <a:gd name="T7" fmla="*/ 3969 h 4"/>
                  <a:gd name="T8" fmla="*/ 5609 w 135"/>
                  <a:gd name="T9" fmla="*/ 0 h 4"/>
                  <a:gd name="T10" fmla="*/ 246804 w 135"/>
                  <a:gd name="T11" fmla="*/ 0 h 4"/>
                  <a:gd name="T12" fmla="*/ 252413 w 135"/>
                  <a:gd name="T13" fmla="*/ 3969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" h="4">
                    <a:moveTo>
                      <a:pt x="135" y="2"/>
                    </a:moveTo>
                    <a:cubicBezTo>
                      <a:pt x="135" y="3"/>
                      <a:pt x="134" y="4"/>
                      <a:pt x="13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34" y="0"/>
                      <a:pt x="135" y="1"/>
                      <a:pt x="135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35" name="Freeform 1178"/>
              <p:cNvSpPr>
                <a:spLocks noChangeArrowheads="1"/>
              </p:cNvSpPr>
              <p:nvPr/>
            </p:nvSpPr>
            <p:spPr bwMode="auto">
              <a:xfrm>
                <a:off x="11029994" y="4550495"/>
                <a:ext cx="107950" cy="84137"/>
              </a:xfrm>
              <a:custGeom>
                <a:avLst/>
                <a:gdLst>
                  <a:gd name="T0" fmla="*/ 107950 w 58"/>
                  <a:gd name="T1" fmla="*/ 61700 h 45"/>
                  <a:gd name="T2" fmla="*/ 78171 w 58"/>
                  <a:gd name="T3" fmla="*/ 84137 h 45"/>
                  <a:gd name="T4" fmla="*/ 29779 w 58"/>
                  <a:gd name="T5" fmla="*/ 84137 h 45"/>
                  <a:gd name="T6" fmla="*/ 0 w 58"/>
                  <a:gd name="T7" fmla="*/ 61700 h 45"/>
                  <a:gd name="T8" fmla="*/ 0 w 58"/>
                  <a:gd name="T9" fmla="*/ 22437 h 45"/>
                  <a:gd name="T10" fmla="*/ 29779 w 58"/>
                  <a:gd name="T11" fmla="*/ 0 h 45"/>
                  <a:gd name="T12" fmla="*/ 78171 w 58"/>
                  <a:gd name="T13" fmla="*/ 0 h 45"/>
                  <a:gd name="T14" fmla="*/ 107950 w 58"/>
                  <a:gd name="T15" fmla="*/ 22437 h 45"/>
                  <a:gd name="T16" fmla="*/ 107950 w 58"/>
                  <a:gd name="T17" fmla="*/ 61700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8" h="45">
                    <a:moveTo>
                      <a:pt x="58" y="33"/>
                    </a:moveTo>
                    <a:cubicBezTo>
                      <a:pt x="58" y="40"/>
                      <a:pt x="51" y="45"/>
                      <a:pt x="42" y="45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7" y="45"/>
                      <a:pt x="0" y="40"/>
                      <a:pt x="0" y="3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7" y="0"/>
                      <a:pt x="16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51" y="0"/>
                      <a:pt x="58" y="5"/>
                      <a:pt x="58" y="12"/>
                    </a:cubicBezTo>
                    <a:lnTo>
                      <a:pt x="58" y="33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36" name="Freeform 1179"/>
              <p:cNvSpPr>
                <a:spLocks noChangeArrowheads="1"/>
              </p:cNvSpPr>
              <p:nvPr/>
            </p:nvSpPr>
            <p:spPr bwMode="auto">
              <a:xfrm>
                <a:off x="11147469" y="4680670"/>
                <a:ext cx="415925" cy="409575"/>
              </a:xfrm>
              <a:custGeom>
                <a:avLst/>
                <a:gdLst>
                  <a:gd name="T0" fmla="*/ 415925 w 222"/>
                  <a:gd name="T1" fmla="*/ 368242 h 218"/>
                  <a:gd name="T2" fmla="*/ 363466 w 222"/>
                  <a:gd name="T3" fmla="*/ 409575 h 218"/>
                  <a:gd name="T4" fmla="*/ 52459 w 222"/>
                  <a:gd name="T5" fmla="*/ 409575 h 218"/>
                  <a:gd name="T6" fmla="*/ 0 w 222"/>
                  <a:gd name="T7" fmla="*/ 368242 h 218"/>
                  <a:gd name="T8" fmla="*/ 0 w 222"/>
                  <a:gd name="T9" fmla="*/ 43212 h 218"/>
                  <a:gd name="T10" fmla="*/ 52459 w 222"/>
                  <a:gd name="T11" fmla="*/ 0 h 218"/>
                  <a:gd name="T12" fmla="*/ 363466 w 222"/>
                  <a:gd name="T13" fmla="*/ 0 h 218"/>
                  <a:gd name="T14" fmla="*/ 415925 w 222"/>
                  <a:gd name="T15" fmla="*/ 43212 h 218"/>
                  <a:gd name="T16" fmla="*/ 415925 w 222"/>
                  <a:gd name="T17" fmla="*/ 368242 h 2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2" h="218">
                    <a:moveTo>
                      <a:pt x="222" y="196"/>
                    </a:moveTo>
                    <a:cubicBezTo>
                      <a:pt x="222" y="208"/>
                      <a:pt x="210" y="218"/>
                      <a:pt x="194" y="218"/>
                    </a:cubicBezTo>
                    <a:cubicBezTo>
                      <a:pt x="28" y="218"/>
                      <a:pt x="28" y="218"/>
                      <a:pt x="28" y="218"/>
                    </a:cubicBezTo>
                    <a:cubicBezTo>
                      <a:pt x="13" y="218"/>
                      <a:pt x="0" y="208"/>
                      <a:pt x="0" y="196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3" y="0"/>
                      <a:pt x="28" y="0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210" y="0"/>
                      <a:pt x="222" y="10"/>
                      <a:pt x="222" y="23"/>
                    </a:cubicBezTo>
                    <a:lnTo>
                      <a:pt x="222" y="196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37" name="Freeform 1180"/>
              <p:cNvSpPr>
                <a:spLocks noChangeArrowheads="1"/>
              </p:cNvSpPr>
              <p:nvPr/>
            </p:nvSpPr>
            <p:spPr bwMode="auto">
              <a:xfrm>
                <a:off x="11177631" y="4702895"/>
                <a:ext cx="360363" cy="360362"/>
              </a:xfrm>
              <a:custGeom>
                <a:avLst/>
                <a:gdLst>
                  <a:gd name="T0" fmla="*/ 360363 w 192"/>
                  <a:gd name="T1" fmla="*/ 11261 h 192"/>
                  <a:gd name="T2" fmla="*/ 349102 w 192"/>
                  <a:gd name="T3" fmla="*/ 1877 h 192"/>
                  <a:gd name="T4" fmla="*/ 11261 w 192"/>
                  <a:gd name="T5" fmla="*/ 0 h 192"/>
                  <a:gd name="T6" fmla="*/ 0 w 192"/>
                  <a:gd name="T7" fmla="*/ 9384 h 192"/>
                  <a:gd name="T8" fmla="*/ 1877 w 192"/>
                  <a:gd name="T9" fmla="*/ 349101 h 192"/>
                  <a:gd name="T10" fmla="*/ 11261 w 192"/>
                  <a:gd name="T11" fmla="*/ 358485 h 192"/>
                  <a:gd name="T12" fmla="*/ 272149 w 192"/>
                  <a:gd name="T13" fmla="*/ 360362 h 192"/>
                  <a:gd name="T14" fmla="*/ 358486 w 192"/>
                  <a:gd name="T15" fmla="*/ 294671 h 192"/>
                  <a:gd name="T16" fmla="*/ 360363 w 192"/>
                  <a:gd name="T17" fmla="*/ 11261 h 1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2" h="192">
                    <a:moveTo>
                      <a:pt x="192" y="6"/>
                    </a:moveTo>
                    <a:cubicBezTo>
                      <a:pt x="192" y="4"/>
                      <a:pt x="189" y="1"/>
                      <a:pt x="186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1" y="186"/>
                      <a:pt x="1" y="186"/>
                      <a:pt x="1" y="186"/>
                    </a:cubicBezTo>
                    <a:cubicBezTo>
                      <a:pt x="1" y="189"/>
                      <a:pt x="3" y="191"/>
                      <a:pt x="6" y="191"/>
                    </a:cubicBezTo>
                    <a:cubicBezTo>
                      <a:pt x="145" y="192"/>
                      <a:pt x="145" y="192"/>
                      <a:pt x="145" y="192"/>
                    </a:cubicBezTo>
                    <a:cubicBezTo>
                      <a:pt x="191" y="157"/>
                      <a:pt x="191" y="157"/>
                      <a:pt x="191" y="157"/>
                    </a:cubicBezTo>
                    <a:lnTo>
                      <a:pt x="192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38" name="Freeform 1181"/>
              <p:cNvSpPr>
                <a:spLocks noChangeArrowheads="1"/>
              </p:cNvSpPr>
              <p:nvPr/>
            </p:nvSpPr>
            <p:spPr bwMode="auto">
              <a:xfrm>
                <a:off x="11447506" y="4998170"/>
                <a:ext cx="88900" cy="65087"/>
              </a:xfrm>
              <a:custGeom>
                <a:avLst/>
                <a:gdLst>
                  <a:gd name="T0" fmla="*/ 13240 w 47"/>
                  <a:gd name="T1" fmla="*/ 0 h 35"/>
                  <a:gd name="T2" fmla="*/ 3783 w 47"/>
                  <a:gd name="T3" fmla="*/ 1860 h 35"/>
                  <a:gd name="T4" fmla="*/ 0 w 47"/>
                  <a:gd name="T5" fmla="*/ 9298 h 35"/>
                  <a:gd name="T6" fmla="*/ 1891 w 47"/>
                  <a:gd name="T7" fmla="*/ 65087 h 35"/>
                  <a:gd name="T8" fmla="*/ 88900 w 47"/>
                  <a:gd name="T9" fmla="*/ 0 h 35"/>
                  <a:gd name="T10" fmla="*/ 13240 w 47"/>
                  <a:gd name="T11" fmla="*/ 0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35">
                    <a:moveTo>
                      <a:pt x="7" y="0"/>
                    </a:moveTo>
                    <a:cubicBezTo>
                      <a:pt x="5" y="0"/>
                      <a:pt x="3" y="0"/>
                      <a:pt x="2" y="1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47" y="0"/>
                      <a:pt x="47" y="0"/>
                      <a:pt x="47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39" name="Freeform 1182"/>
              <p:cNvSpPr>
                <a:spLocks noChangeArrowheads="1"/>
              </p:cNvSpPr>
              <p:nvPr/>
            </p:nvSpPr>
            <p:spPr bwMode="auto">
              <a:xfrm>
                <a:off x="11347494" y="4790207"/>
                <a:ext cx="150813" cy="6350"/>
              </a:xfrm>
              <a:custGeom>
                <a:avLst/>
                <a:gdLst>
                  <a:gd name="T0" fmla="*/ 150813 w 80"/>
                  <a:gd name="T1" fmla="*/ 3175 h 4"/>
                  <a:gd name="T2" fmla="*/ 147043 w 80"/>
                  <a:gd name="T3" fmla="*/ 6350 h 4"/>
                  <a:gd name="T4" fmla="*/ 3770 w 80"/>
                  <a:gd name="T5" fmla="*/ 6350 h 4"/>
                  <a:gd name="T6" fmla="*/ 0 w 80"/>
                  <a:gd name="T7" fmla="*/ 3175 h 4"/>
                  <a:gd name="T8" fmla="*/ 3770 w 80"/>
                  <a:gd name="T9" fmla="*/ 0 h 4"/>
                  <a:gd name="T10" fmla="*/ 147043 w 80"/>
                  <a:gd name="T11" fmla="*/ 0 h 4"/>
                  <a:gd name="T12" fmla="*/ 150813 w 80"/>
                  <a:gd name="T13" fmla="*/ 3175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" h="4">
                    <a:moveTo>
                      <a:pt x="80" y="2"/>
                    </a:moveTo>
                    <a:cubicBezTo>
                      <a:pt x="80" y="3"/>
                      <a:pt x="79" y="4"/>
                      <a:pt x="78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9" y="0"/>
                      <a:pt x="80" y="1"/>
                      <a:pt x="80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40" name="Freeform 1183"/>
              <p:cNvSpPr>
                <a:spLocks noChangeArrowheads="1"/>
              </p:cNvSpPr>
              <p:nvPr/>
            </p:nvSpPr>
            <p:spPr bwMode="auto">
              <a:xfrm>
                <a:off x="11347494" y="4809257"/>
                <a:ext cx="150813" cy="6350"/>
              </a:xfrm>
              <a:custGeom>
                <a:avLst/>
                <a:gdLst>
                  <a:gd name="T0" fmla="*/ 150813 w 80"/>
                  <a:gd name="T1" fmla="*/ 3175 h 4"/>
                  <a:gd name="T2" fmla="*/ 147043 w 80"/>
                  <a:gd name="T3" fmla="*/ 6350 h 4"/>
                  <a:gd name="T4" fmla="*/ 3770 w 80"/>
                  <a:gd name="T5" fmla="*/ 6350 h 4"/>
                  <a:gd name="T6" fmla="*/ 0 w 80"/>
                  <a:gd name="T7" fmla="*/ 3175 h 4"/>
                  <a:gd name="T8" fmla="*/ 3770 w 80"/>
                  <a:gd name="T9" fmla="*/ 0 h 4"/>
                  <a:gd name="T10" fmla="*/ 147043 w 80"/>
                  <a:gd name="T11" fmla="*/ 0 h 4"/>
                  <a:gd name="T12" fmla="*/ 150813 w 80"/>
                  <a:gd name="T13" fmla="*/ 3175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" h="4">
                    <a:moveTo>
                      <a:pt x="80" y="2"/>
                    </a:moveTo>
                    <a:cubicBezTo>
                      <a:pt x="80" y="3"/>
                      <a:pt x="79" y="4"/>
                      <a:pt x="78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9" y="0"/>
                      <a:pt x="80" y="1"/>
                      <a:pt x="80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41" name="Freeform 1184"/>
              <p:cNvSpPr>
                <a:spLocks noChangeArrowheads="1"/>
              </p:cNvSpPr>
              <p:nvPr/>
            </p:nvSpPr>
            <p:spPr bwMode="auto">
              <a:xfrm>
                <a:off x="11347494" y="4825132"/>
                <a:ext cx="150813" cy="9525"/>
              </a:xfrm>
              <a:custGeom>
                <a:avLst/>
                <a:gdLst>
                  <a:gd name="T0" fmla="*/ 150813 w 80"/>
                  <a:gd name="T1" fmla="*/ 3810 h 5"/>
                  <a:gd name="T2" fmla="*/ 147043 w 80"/>
                  <a:gd name="T3" fmla="*/ 9525 h 5"/>
                  <a:gd name="T4" fmla="*/ 3770 w 80"/>
                  <a:gd name="T5" fmla="*/ 9525 h 5"/>
                  <a:gd name="T6" fmla="*/ 0 w 80"/>
                  <a:gd name="T7" fmla="*/ 3810 h 5"/>
                  <a:gd name="T8" fmla="*/ 3770 w 80"/>
                  <a:gd name="T9" fmla="*/ 0 h 5"/>
                  <a:gd name="T10" fmla="*/ 147043 w 80"/>
                  <a:gd name="T11" fmla="*/ 0 h 5"/>
                  <a:gd name="T12" fmla="*/ 150813 w 80"/>
                  <a:gd name="T13" fmla="*/ 381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" h="5">
                    <a:moveTo>
                      <a:pt x="80" y="2"/>
                    </a:moveTo>
                    <a:cubicBezTo>
                      <a:pt x="80" y="4"/>
                      <a:pt x="79" y="5"/>
                      <a:pt x="78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9" y="0"/>
                      <a:pt x="80" y="1"/>
                      <a:pt x="80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42" name="Freeform 1185"/>
              <p:cNvSpPr>
                <a:spLocks noChangeArrowheads="1"/>
              </p:cNvSpPr>
              <p:nvPr/>
            </p:nvSpPr>
            <p:spPr bwMode="auto">
              <a:xfrm>
                <a:off x="11347494" y="4844182"/>
                <a:ext cx="150813" cy="7937"/>
              </a:xfrm>
              <a:custGeom>
                <a:avLst/>
                <a:gdLst>
                  <a:gd name="T0" fmla="*/ 150813 w 80"/>
                  <a:gd name="T1" fmla="*/ 3969 h 4"/>
                  <a:gd name="T2" fmla="*/ 147043 w 80"/>
                  <a:gd name="T3" fmla="*/ 7937 h 4"/>
                  <a:gd name="T4" fmla="*/ 3770 w 80"/>
                  <a:gd name="T5" fmla="*/ 7937 h 4"/>
                  <a:gd name="T6" fmla="*/ 0 w 80"/>
                  <a:gd name="T7" fmla="*/ 3969 h 4"/>
                  <a:gd name="T8" fmla="*/ 3770 w 80"/>
                  <a:gd name="T9" fmla="*/ 0 h 4"/>
                  <a:gd name="T10" fmla="*/ 147043 w 80"/>
                  <a:gd name="T11" fmla="*/ 0 h 4"/>
                  <a:gd name="T12" fmla="*/ 150813 w 80"/>
                  <a:gd name="T13" fmla="*/ 3969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" h="4">
                    <a:moveTo>
                      <a:pt x="80" y="2"/>
                    </a:moveTo>
                    <a:cubicBezTo>
                      <a:pt x="80" y="3"/>
                      <a:pt x="79" y="4"/>
                      <a:pt x="78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9" y="0"/>
                      <a:pt x="80" y="1"/>
                      <a:pt x="80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43" name="Freeform 1186"/>
              <p:cNvSpPr>
                <a:spLocks noChangeArrowheads="1"/>
              </p:cNvSpPr>
              <p:nvPr/>
            </p:nvSpPr>
            <p:spPr bwMode="auto">
              <a:xfrm>
                <a:off x="11347494" y="4863232"/>
                <a:ext cx="150813" cy="6350"/>
              </a:xfrm>
              <a:custGeom>
                <a:avLst/>
                <a:gdLst>
                  <a:gd name="T0" fmla="*/ 150813 w 80"/>
                  <a:gd name="T1" fmla="*/ 3175 h 4"/>
                  <a:gd name="T2" fmla="*/ 147043 w 80"/>
                  <a:gd name="T3" fmla="*/ 6350 h 4"/>
                  <a:gd name="T4" fmla="*/ 3770 w 80"/>
                  <a:gd name="T5" fmla="*/ 6350 h 4"/>
                  <a:gd name="T6" fmla="*/ 0 w 80"/>
                  <a:gd name="T7" fmla="*/ 3175 h 4"/>
                  <a:gd name="T8" fmla="*/ 3770 w 80"/>
                  <a:gd name="T9" fmla="*/ 0 h 4"/>
                  <a:gd name="T10" fmla="*/ 147043 w 80"/>
                  <a:gd name="T11" fmla="*/ 0 h 4"/>
                  <a:gd name="T12" fmla="*/ 150813 w 80"/>
                  <a:gd name="T13" fmla="*/ 3175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" h="4">
                    <a:moveTo>
                      <a:pt x="80" y="2"/>
                    </a:moveTo>
                    <a:cubicBezTo>
                      <a:pt x="80" y="3"/>
                      <a:pt x="79" y="4"/>
                      <a:pt x="78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9" y="0"/>
                      <a:pt x="80" y="1"/>
                      <a:pt x="80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44" name="Freeform 1187"/>
              <p:cNvSpPr>
                <a:spLocks noChangeArrowheads="1"/>
              </p:cNvSpPr>
              <p:nvPr/>
            </p:nvSpPr>
            <p:spPr bwMode="auto">
              <a:xfrm>
                <a:off x="11215731" y="4885457"/>
                <a:ext cx="282575" cy="9525"/>
              </a:xfrm>
              <a:custGeom>
                <a:avLst/>
                <a:gdLst>
                  <a:gd name="T0" fmla="*/ 282575 w 151"/>
                  <a:gd name="T1" fmla="*/ 3810 h 5"/>
                  <a:gd name="T2" fmla="*/ 276961 w 151"/>
                  <a:gd name="T3" fmla="*/ 9525 h 5"/>
                  <a:gd name="T4" fmla="*/ 5614 w 151"/>
                  <a:gd name="T5" fmla="*/ 9525 h 5"/>
                  <a:gd name="T6" fmla="*/ 0 w 151"/>
                  <a:gd name="T7" fmla="*/ 3810 h 5"/>
                  <a:gd name="T8" fmla="*/ 5614 w 151"/>
                  <a:gd name="T9" fmla="*/ 0 h 5"/>
                  <a:gd name="T10" fmla="*/ 276961 w 151"/>
                  <a:gd name="T11" fmla="*/ 0 h 5"/>
                  <a:gd name="T12" fmla="*/ 282575 w 151"/>
                  <a:gd name="T13" fmla="*/ 381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1" h="5">
                    <a:moveTo>
                      <a:pt x="151" y="2"/>
                    </a:moveTo>
                    <a:cubicBezTo>
                      <a:pt x="151" y="4"/>
                      <a:pt x="150" y="5"/>
                      <a:pt x="148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50" y="0"/>
                      <a:pt x="151" y="1"/>
                      <a:pt x="151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45" name="Freeform 1188"/>
              <p:cNvSpPr>
                <a:spLocks noChangeArrowheads="1"/>
              </p:cNvSpPr>
              <p:nvPr/>
            </p:nvSpPr>
            <p:spPr bwMode="auto">
              <a:xfrm>
                <a:off x="11215731" y="4904507"/>
                <a:ext cx="282575" cy="9525"/>
              </a:xfrm>
              <a:custGeom>
                <a:avLst/>
                <a:gdLst>
                  <a:gd name="T0" fmla="*/ 282575 w 151"/>
                  <a:gd name="T1" fmla="*/ 3810 h 5"/>
                  <a:gd name="T2" fmla="*/ 276961 w 151"/>
                  <a:gd name="T3" fmla="*/ 9525 h 5"/>
                  <a:gd name="T4" fmla="*/ 5614 w 151"/>
                  <a:gd name="T5" fmla="*/ 9525 h 5"/>
                  <a:gd name="T6" fmla="*/ 0 w 151"/>
                  <a:gd name="T7" fmla="*/ 3810 h 5"/>
                  <a:gd name="T8" fmla="*/ 5614 w 151"/>
                  <a:gd name="T9" fmla="*/ 0 h 5"/>
                  <a:gd name="T10" fmla="*/ 276961 w 151"/>
                  <a:gd name="T11" fmla="*/ 0 h 5"/>
                  <a:gd name="T12" fmla="*/ 282575 w 151"/>
                  <a:gd name="T13" fmla="*/ 381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1" h="5">
                    <a:moveTo>
                      <a:pt x="151" y="2"/>
                    </a:moveTo>
                    <a:cubicBezTo>
                      <a:pt x="151" y="4"/>
                      <a:pt x="150" y="5"/>
                      <a:pt x="148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50" y="0"/>
                      <a:pt x="151" y="1"/>
                      <a:pt x="151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46" name="Freeform 1189"/>
              <p:cNvSpPr>
                <a:spLocks noChangeArrowheads="1"/>
              </p:cNvSpPr>
              <p:nvPr/>
            </p:nvSpPr>
            <p:spPr bwMode="auto">
              <a:xfrm>
                <a:off x="11215731" y="4923557"/>
                <a:ext cx="282575" cy="6350"/>
              </a:xfrm>
              <a:custGeom>
                <a:avLst/>
                <a:gdLst>
                  <a:gd name="T0" fmla="*/ 282575 w 151"/>
                  <a:gd name="T1" fmla="*/ 3175 h 4"/>
                  <a:gd name="T2" fmla="*/ 276961 w 151"/>
                  <a:gd name="T3" fmla="*/ 6350 h 4"/>
                  <a:gd name="T4" fmla="*/ 5614 w 151"/>
                  <a:gd name="T5" fmla="*/ 6350 h 4"/>
                  <a:gd name="T6" fmla="*/ 0 w 151"/>
                  <a:gd name="T7" fmla="*/ 3175 h 4"/>
                  <a:gd name="T8" fmla="*/ 5614 w 151"/>
                  <a:gd name="T9" fmla="*/ 0 h 4"/>
                  <a:gd name="T10" fmla="*/ 276961 w 151"/>
                  <a:gd name="T11" fmla="*/ 0 h 4"/>
                  <a:gd name="T12" fmla="*/ 282575 w 151"/>
                  <a:gd name="T13" fmla="*/ 3175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1" h="4">
                    <a:moveTo>
                      <a:pt x="151" y="2"/>
                    </a:moveTo>
                    <a:cubicBezTo>
                      <a:pt x="151" y="3"/>
                      <a:pt x="150" y="4"/>
                      <a:pt x="148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50" y="0"/>
                      <a:pt x="151" y="1"/>
                      <a:pt x="151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47" name="Freeform 1190"/>
              <p:cNvSpPr>
                <a:spLocks noChangeArrowheads="1"/>
              </p:cNvSpPr>
              <p:nvPr/>
            </p:nvSpPr>
            <p:spPr bwMode="auto">
              <a:xfrm>
                <a:off x="11215731" y="4941020"/>
                <a:ext cx="282575" cy="7937"/>
              </a:xfrm>
              <a:custGeom>
                <a:avLst/>
                <a:gdLst>
                  <a:gd name="T0" fmla="*/ 282575 w 151"/>
                  <a:gd name="T1" fmla="*/ 3969 h 4"/>
                  <a:gd name="T2" fmla="*/ 276961 w 151"/>
                  <a:gd name="T3" fmla="*/ 7937 h 4"/>
                  <a:gd name="T4" fmla="*/ 5614 w 151"/>
                  <a:gd name="T5" fmla="*/ 7937 h 4"/>
                  <a:gd name="T6" fmla="*/ 0 w 151"/>
                  <a:gd name="T7" fmla="*/ 3969 h 4"/>
                  <a:gd name="T8" fmla="*/ 5614 w 151"/>
                  <a:gd name="T9" fmla="*/ 0 h 4"/>
                  <a:gd name="T10" fmla="*/ 276961 w 151"/>
                  <a:gd name="T11" fmla="*/ 0 h 4"/>
                  <a:gd name="T12" fmla="*/ 282575 w 151"/>
                  <a:gd name="T13" fmla="*/ 3969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1" h="4">
                    <a:moveTo>
                      <a:pt x="151" y="2"/>
                    </a:moveTo>
                    <a:cubicBezTo>
                      <a:pt x="151" y="3"/>
                      <a:pt x="150" y="4"/>
                      <a:pt x="148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50" y="0"/>
                      <a:pt x="151" y="1"/>
                      <a:pt x="151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48" name="Freeform 1191"/>
              <p:cNvSpPr>
                <a:spLocks noChangeArrowheads="1"/>
              </p:cNvSpPr>
              <p:nvPr/>
            </p:nvSpPr>
            <p:spPr bwMode="auto">
              <a:xfrm>
                <a:off x="11215731" y="4960070"/>
                <a:ext cx="282575" cy="7937"/>
              </a:xfrm>
              <a:custGeom>
                <a:avLst/>
                <a:gdLst>
                  <a:gd name="T0" fmla="*/ 282575 w 151"/>
                  <a:gd name="T1" fmla="*/ 3969 h 4"/>
                  <a:gd name="T2" fmla="*/ 276961 w 151"/>
                  <a:gd name="T3" fmla="*/ 7937 h 4"/>
                  <a:gd name="T4" fmla="*/ 5614 w 151"/>
                  <a:gd name="T5" fmla="*/ 7937 h 4"/>
                  <a:gd name="T6" fmla="*/ 0 w 151"/>
                  <a:gd name="T7" fmla="*/ 3969 h 4"/>
                  <a:gd name="T8" fmla="*/ 5614 w 151"/>
                  <a:gd name="T9" fmla="*/ 0 h 4"/>
                  <a:gd name="T10" fmla="*/ 276961 w 151"/>
                  <a:gd name="T11" fmla="*/ 0 h 4"/>
                  <a:gd name="T12" fmla="*/ 282575 w 151"/>
                  <a:gd name="T13" fmla="*/ 3969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1" h="4">
                    <a:moveTo>
                      <a:pt x="151" y="2"/>
                    </a:moveTo>
                    <a:cubicBezTo>
                      <a:pt x="151" y="3"/>
                      <a:pt x="150" y="4"/>
                      <a:pt x="148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50" y="0"/>
                      <a:pt x="151" y="1"/>
                      <a:pt x="151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49" name="Freeform 1192"/>
              <p:cNvSpPr>
                <a:spLocks noChangeArrowheads="1"/>
              </p:cNvSpPr>
              <p:nvPr/>
            </p:nvSpPr>
            <p:spPr bwMode="auto">
              <a:xfrm>
                <a:off x="11215731" y="4788620"/>
                <a:ext cx="117475" cy="85725"/>
              </a:xfrm>
              <a:custGeom>
                <a:avLst/>
                <a:gdLst>
                  <a:gd name="T0" fmla="*/ 117475 w 63"/>
                  <a:gd name="T1" fmla="*/ 63362 h 46"/>
                  <a:gd name="T2" fmla="*/ 85775 w 63"/>
                  <a:gd name="T3" fmla="*/ 85725 h 46"/>
                  <a:gd name="T4" fmla="*/ 31700 w 63"/>
                  <a:gd name="T5" fmla="*/ 85725 h 46"/>
                  <a:gd name="T6" fmla="*/ 0 w 63"/>
                  <a:gd name="T7" fmla="*/ 63362 h 46"/>
                  <a:gd name="T8" fmla="*/ 0 w 63"/>
                  <a:gd name="T9" fmla="*/ 24227 h 46"/>
                  <a:gd name="T10" fmla="*/ 31700 w 63"/>
                  <a:gd name="T11" fmla="*/ 0 h 46"/>
                  <a:gd name="T12" fmla="*/ 85775 w 63"/>
                  <a:gd name="T13" fmla="*/ 0 h 46"/>
                  <a:gd name="T14" fmla="*/ 117475 w 63"/>
                  <a:gd name="T15" fmla="*/ 24227 h 46"/>
                  <a:gd name="T16" fmla="*/ 117475 w 63"/>
                  <a:gd name="T17" fmla="*/ 63362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3" h="46">
                    <a:moveTo>
                      <a:pt x="63" y="34"/>
                    </a:moveTo>
                    <a:cubicBezTo>
                      <a:pt x="63" y="40"/>
                      <a:pt x="56" y="46"/>
                      <a:pt x="46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7" y="46"/>
                      <a:pt x="0" y="40"/>
                      <a:pt x="0" y="3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7" y="0"/>
                      <a:pt x="17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6" y="0"/>
                      <a:pt x="63" y="6"/>
                      <a:pt x="63" y="13"/>
                    </a:cubicBezTo>
                    <a:lnTo>
                      <a:pt x="63" y="34"/>
                    </a:lnTo>
                    <a:close/>
                  </a:path>
                </a:pathLst>
              </a:custGeom>
              <a:solidFill>
                <a:srgbClr val="498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50" name="Freeform 1193"/>
              <p:cNvSpPr>
                <a:spLocks noChangeArrowheads="1"/>
              </p:cNvSpPr>
              <p:nvPr/>
            </p:nvSpPr>
            <p:spPr bwMode="auto">
              <a:xfrm>
                <a:off x="11580856" y="5021982"/>
                <a:ext cx="198438" cy="217487"/>
              </a:xfrm>
              <a:custGeom>
                <a:avLst/>
                <a:gdLst>
                  <a:gd name="T0" fmla="*/ 183462 w 106"/>
                  <a:gd name="T1" fmla="*/ 206238 h 116"/>
                  <a:gd name="T2" fmla="*/ 71138 w 106"/>
                  <a:gd name="T3" fmla="*/ 131242 h 116"/>
                  <a:gd name="T4" fmla="*/ 14976 w 106"/>
                  <a:gd name="T5" fmla="*/ 11249 h 116"/>
                  <a:gd name="T6" fmla="*/ 127300 w 106"/>
                  <a:gd name="T7" fmla="*/ 86245 h 116"/>
                  <a:gd name="T8" fmla="*/ 183462 w 106"/>
                  <a:gd name="T9" fmla="*/ 206238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6" h="116">
                    <a:moveTo>
                      <a:pt x="98" y="110"/>
                    </a:moveTo>
                    <a:cubicBezTo>
                      <a:pt x="89" y="116"/>
                      <a:pt x="63" y="98"/>
                      <a:pt x="38" y="70"/>
                    </a:cubicBezTo>
                    <a:cubicBezTo>
                      <a:pt x="13" y="41"/>
                      <a:pt x="0" y="12"/>
                      <a:pt x="8" y="6"/>
                    </a:cubicBezTo>
                    <a:cubicBezTo>
                      <a:pt x="17" y="0"/>
                      <a:pt x="43" y="18"/>
                      <a:pt x="68" y="46"/>
                    </a:cubicBezTo>
                    <a:cubicBezTo>
                      <a:pt x="93" y="75"/>
                      <a:pt x="106" y="103"/>
                      <a:pt x="98" y="110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51" name="Freeform 1194"/>
              <p:cNvSpPr>
                <a:spLocks noChangeArrowheads="1"/>
              </p:cNvSpPr>
              <p:nvPr/>
            </p:nvSpPr>
            <p:spPr bwMode="auto">
              <a:xfrm>
                <a:off x="11388769" y="4812432"/>
                <a:ext cx="307975" cy="287337"/>
              </a:xfrm>
              <a:custGeom>
                <a:avLst/>
                <a:gdLst>
                  <a:gd name="T0" fmla="*/ 298586 w 164"/>
                  <a:gd name="T1" fmla="*/ 155876 h 153"/>
                  <a:gd name="T2" fmla="*/ 138964 w 164"/>
                  <a:gd name="T3" fmla="*/ 279825 h 153"/>
                  <a:gd name="T4" fmla="*/ 9389 w 164"/>
                  <a:gd name="T5" fmla="*/ 131461 h 153"/>
                  <a:gd name="T6" fmla="*/ 170889 w 164"/>
                  <a:gd name="T7" fmla="*/ 7512 h 153"/>
                  <a:gd name="T8" fmla="*/ 298586 w 164"/>
                  <a:gd name="T9" fmla="*/ 155876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4" h="153">
                    <a:moveTo>
                      <a:pt x="159" y="83"/>
                    </a:moveTo>
                    <a:cubicBezTo>
                      <a:pt x="155" y="124"/>
                      <a:pt x="116" y="153"/>
                      <a:pt x="74" y="149"/>
                    </a:cubicBezTo>
                    <a:cubicBezTo>
                      <a:pt x="31" y="146"/>
                      <a:pt x="0" y="110"/>
                      <a:pt x="5" y="70"/>
                    </a:cubicBezTo>
                    <a:cubicBezTo>
                      <a:pt x="10" y="29"/>
                      <a:pt x="48" y="0"/>
                      <a:pt x="91" y="4"/>
                    </a:cubicBezTo>
                    <a:cubicBezTo>
                      <a:pt x="133" y="8"/>
                      <a:pt x="164" y="43"/>
                      <a:pt x="159" y="83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52" name="Freeform 1195"/>
              <p:cNvSpPr>
                <a:spLocks noChangeArrowheads="1"/>
              </p:cNvSpPr>
              <p:nvPr/>
            </p:nvSpPr>
            <p:spPr bwMode="auto">
              <a:xfrm>
                <a:off x="11418931" y="4841007"/>
                <a:ext cx="247650" cy="230187"/>
              </a:xfrm>
              <a:custGeom>
                <a:avLst/>
                <a:gdLst>
                  <a:gd name="T0" fmla="*/ 240145 w 132"/>
                  <a:gd name="T1" fmla="*/ 125386 h 123"/>
                  <a:gd name="T2" fmla="*/ 110692 w 132"/>
                  <a:gd name="T3" fmla="*/ 224573 h 123"/>
                  <a:gd name="T4" fmla="*/ 7505 w 132"/>
                  <a:gd name="T5" fmla="*/ 104801 h 123"/>
                  <a:gd name="T6" fmla="*/ 136958 w 132"/>
                  <a:gd name="T7" fmla="*/ 5614 h 123"/>
                  <a:gd name="T8" fmla="*/ 240145 w 132"/>
                  <a:gd name="T9" fmla="*/ 125386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2" h="123">
                    <a:moveTo>
                      <a:pt x="128" y="67"/>
                    </a:moveTo>
                    <a:cubicBezTo>
                      <a:pt x="125" y="100"/>
                      <a:pt x="94" y="123"/>
                      <a:pt x="59" y="120"/>
                    </a:cubicBezTo>
                    <a:cubicBezTo>
                      <a:pt x="25" y="117"/>
                      <a:pt x="0" y="88"/>
                      <a:pt x="4" y="56"/>
                    </a:cubicBezTo>
                    <a:cubicBezTo>
                      <a:pt x="8" y="24"/>
                      <a:pt x="39" y="0"/>
                      <a:pt x="73" y="3"/>
                    </a:cubicBezTo>
                    <a:cubicBezTo>
                      <a:pt x="107" y="6"/>
                      <a:pt x="132" y="35"/>
                      <a:pt x="128" y="67"/>
                    </a:cubicBezTo>
                    <a:close/>
                  </a:path>
                </a:pathLst>
              </a:custGeom>
              <a:solidFill>
                <a:srgbClr val="FFA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53" name="Freeform 1196"/>
              <p:cNvSpPr>
                <a:spLocks noChangeArrowheads="1"/>
              </p:cNvSpPr>
              <p:nvPr/>
            </p:nvSpPr>
            <p:spPr bwMode="auto">
              <a:xfrm>
                <a:off x="11460206" y="4877520"/>
                <a:ext cx="190500" cy="177800"/>
              </a:xfrm>
              <a:custGeom>
                <a:avLst/>
                <a:gdLst>
                  <a:gd name="T0" fmla="*/ 186728 w 101"/>
                  <a:gd name="T1" fmla="*/ 87964 h 95"/>
                  <a:gd name="T2" fmla="*/ 143347 w 101"/>
                  <a:gd name="T3" fmla="*/ 0 h 95"/>
                  <a:gd name="T4" fmla="*/ 0 w 101"/>
                  <a:gd name="T5" fmla="*/ 131011 h 95"/>
                  <a:gd name="T6" fmla="*/ 75446 w 101"/>
                  <a:gd name="T7" fmla="*/ 174057 h 95"/>
                  <a:gd name="T8" fmla="*/ 186728 w 101"/>
                  <a:gd name="T9" fmla="*/ 87964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" h="95">
                    <a:moveTo>
                      <a:pt x="99" y="47"/>
                    </a:moveTo>
                    <a:cubicBezTo>
                      <a:pt x="101" y="27"/>
                      <a:pt x="92" y="10"/>
                      <a:pt x="76" y="0"/>
                    </a:cubicBezTo>
                    <a:cubicBezTo>
                      <a:pt x="73" y="38"/>
                      <a:pt x="52" y="78"/>
                      <a:pt x="0" y="70"/>
                    </a:cubicBezTo>
                    <a:cubicBezTo>
                      <a:pt x="9" y="82"/>
                      <a:pt x="23" y="91"/>
                      <a:pt x="40" y="93"/>
                    </a:cubicBezTo>
                    <a:cubicBezTo>
                      <a:pt x="69" y="95"/>
                      <a:pt x="96" y="75"/>
                      <a:pt x="99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54" name="Oval 1197"/>
              <p:cNvSpPr>
                <a:spLocks noChangeArrowheads="1"/>
              </p:cNvSpPr>
              <p:nvPr/>
            </p:nvSpPr>
            <p:spPr bwMode="auto">
              <a:xfrm>
                <a:off x="9036094" y="4059957"/>
                <a:ext cx="366713" cy="366712"/>
              </a:xfrm>
              <a:prstGeom prst="ellipse">
                <a:avLst/>
              </a:prstGeom>
              <a:solidFill>
                <a:srgbClr val="FFA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555" name="Freeform 1198"/>
              <p:cNvSpPr>
                <a:spLocks noEditPoints="1" noChangeArrowheads="1"/>
              </p:cNvSpPr>
              <p:nvPr/>
            </p:nvSpPr>
            <p:spPr bwMode="auto">
              <a:xfrm>
                <a:off x="9132931" y="4129807"/>
                <a:ext cx="173038" cy="239712"/>
              </a:xfrm>
              <a:custGeom>
                <a:avLst/>
                <a:gdLst>
                  <a:gd name="T0" fmla="*/ 154230 w 92"/>
                  <a:gd name="T1" fmla="*/ 112365 h 128"/>
                  <a:gd name="T2" fmla="*/ 97804 w 92"/>
                  <a:gd name="T3" fmla="*/ 89892 h 128"/>
                  <a:gd name="T4" fmla="*/ 97804 w 92"/>
                  <a:gd name="T5" fmla="*/ 50564 h 128"/>
                  <a:gd name="T6" fmla="*/ 107208 w 92"/>
                  <a:gd name="T7" fmla="*/ 58055 h 128"/>
                  <a:gd name="T8" fmla="*/ 114732 w 92"/>
                  <a:gd name="T9" fmla="*/ 71165 h 128"/>
                  <a:gd name="T10" fmla="*/ 165515 w 92"/>
                  <a:gd name="T11" fmla="*/ 63674 h 128"/>
                  <a:gd name="T12" fmla="*/ 144825 w 92"/>
                  <a:gd name="T13" fmla="*/ 28091 h 128"/>
                  <a:gd name="T14" fmla="*/ 97804 w 92"/>
                  <a:gd name="T15" fmla="*/ 13109 h 128"/>
                  <a:gd name="T16" fmla="*/ 97804 w 92"/>
                  <a:gd name="T17" fmla="*/ 0 h 128"/>
                  <a:gd name="T18" fmla="*/ 77115 w 92"/>
                  <a:gd name="T19" fmla="*/ 0 h 128"/>
                  <a:gd name="T20" fmla="*/ 77115 w 92"/>
                  <a:gd name="T21" fmla="*/ 13109 h 128"/>
                  <a:gd name="T22" fmla="*/ 24451 w 92"/>
                  <a:gd name="T23" fmla="*/ 31837 h 128"/>
                  <a:gd name="T24" fmla="*/ 7523 w 92"/>
                  <a:gd name="T25" fmla="*/ 73037 h 128"/>
                  <a:gd name="T26" fmla="*/ 16928 w 92"/>
                  <a:gd name="T27" fmla="*/ 103001 h 128"/>
                  <a:gd name="T28" fmla="*/ 37617 w 92"/>
                  <a:gd name="T29" fmla="*/ 121729 h 128"/>
                  <a:gd name="T30" fmla="*/ 77115 w 92"/>
                  <a:gd name="T31" fmla="*/ 134838 h 128"/>
                  <a:gd name="T32" fmla="*/ 77115 w 92"/>
                  <a:gd name="T33" fmla="*/ 183530 h 128"/>
                  <a:gd name="T34" fmla="*/ 62068 w 92"/>
                  <a:gd name="T35" fmla="*/ 172293 h 128"/>
                  <a:gd name="T36" fmla="*/ 56425 w 92"/>
                  <a:gd name="T37" fmla="*/ 153566 h 128"/>
                  <a:gd name="T38" fmla="*/ 0 w 92"/>
                  <a:gd name="T39" fmla="*/ 159184 h 128"/>
                  <a:gd name="T40" fmla="*/ 7523 w 92"/>
                  <a:gd name="T41" fmla="*/ 183530 h 128"/>
                  <a:gd name="T42" fmla="*/ 22570 w 92"/>
                  <a:gd name="T43" fmla="*/ 200384 h 128"/>
                  <a:gd name="T44" fmla="*/ 43260 w 92"/>
                  <a:gd name="T45" fmla="*/ 213494 h 128"/>
                  <a:gd name="T46" fmla="*/ 77115 w 92"/>
                  <a:gd name="T47" fmla="*/ 220985 h 128"/>
                  <a:gd name="T48" fmla="*/ 77115 w 92"/>
                  <a:gd name="T49" fmla="*/ 239712 h 128"/>
                  <a:gd name="T50" fmla="*/ 97804 w 92"/>
                  <a:gd name="T51" fmla="*/ 239712 h 128"/>
                  <a:gd name="T52" fmla="*/ 97804 w 92"/>
                  <a:gd name="T53" fmla="*/ 220985 h 128"/>
                  <a:gd name="T54" fmla="*/ 126017 w 92"/>
                  <a:gd name="T55" fmla="*/ 217239 h 128"/>
                  <a:gd name="T56" fmla="*/ 148587 w 92"/>
                  <a:gd name="T57" fmla="*/ 204130 h 128"/>
                  <a:gd name="T58" fmla="*/ 165515 w 92"/>
                  <a:gd name="T59" fmla="*/ 183530 h 128"/>
                  <a:gd name="T60" fmla="*/ 173038 w 92"/>
                  <a:gd name="T61" fmla="*/ 155438 h 128"/>
                  <a:gd name="T62" fmla="*/ 154230 w 92"/>
                  <a:gd name="T63" fmla="*/ 112365 h 128"/>
                  <a:gd name="T64" fmla="*/ 77115 w 92"/>
                  <a:gd name="T65" fmla="*/ 84274 h 128"/>
                  <a:gd name="T66" fmla="*/ 63949 w 92"/>
                  <a:gd name="T67" fmla="*/ 76783 h 128"/>
                  <a:gd name="T68" fmla="*/ 60187 w 92"/>
                  <a:gd name="T69" fmla="*/ 65546 h 128"/>
                  <a:gd name="T70" fmla="*/ 63949 w 92"/>
                  <a:gd name="T71" fmla="*/ 56183 h 128"/>
                  <a:gd name="T72" fmla="*/ 77115 w 92"/>
                  <a:gd name="T73" fmla="*/ 48692 h 128"/>
                  <a:gd name="T74" fmla="*/ 77115 w 92"/>
                  <a:gd name="T75" fmla="*/ 84274 h 128"/>
                  <a:gd name="T76" fmla="*/ 114732 w 92"/>
                  <a:gd name="T77" fmla="*/ 176039 h 128"/>
                  <a:gd name="T78" fmla="*/ 97804 w 92"/>
                  <a:gd name="T79" fmla="*/ 185402 h 128"/>
                  <a:gd name="T80" fmla="*/ 97804 w 92"/>
                  <a:gd name="T81" fmla="*/ 140456 h 128"/>
                  <a:gd name="T82" fmla="*/ 114732 w 92"/>
                  <a:gd name="T83" fmla="*/ 149820 h 128"/>
                  <a:gd name="T84" fmla="*/ 120374 w 92"/>
                  <a:gd name="T85" fmla="*/ 162929 h 128"/>
                  <a:gd name="T86" fmla="*/ 114732 w 92"/>
                  <a:gd name="T87" fmla="*/ 176039 h 12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92" h="128">
                    <a:moveTo>
                      <a:pt x="82" y="60"/>
                    </a:moveTo>
                    <a:cubicBezTo>
                      <a:pt x="77" y="56"/>
                      <a:pt x="67" y="52"/>
                      <a:pt x="52" y="48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4" y="28"/>
                      <a:pt x="56" y="29"/>
                      <a:pt x="57" y="31"/>
                    </a:cubicBezTo>
                    <a:cubicBezTo>
                      <a:pt x="58" y="32"/>
                      <a:pt x="59" y="34"/>
                      <a:pt x="61" y="38"/>
                    </a:cubicBezTo>
                    <a:cubicBezTo>
                      <a:pt x="88" y="34"/>
                      <a:pt x="88" y="34"/>
                      <a:pt x="88" y="34"/>
                    </a:cubicBezTo>
                    <a:cubicBezTo>
                      <a:pt x="87" y="26"/>
                      <a:pt x="83" y="19"/>
                      <a:pt x="77" y="15"/>
                    </a:cubicBezTo>
                    <a:cubicBezTo>
                      <a:pt x="71" y="10"/>
                      <a:pt x="63" y="8"/>
                      <a:pt x="52" y="7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29" y="8"/>
                      <a:pt x="20" y="11"/>
                      <a:pt x="13" y="17"/>
                    </a:cubicBezTo>
                    <a:cubicBezTo>
                      <a:pt x="7" y="23"/>
                      <a:pt x="4" y="30"/>
                      <a:pt x="4" y="39"/>
                    </a:cubicBezTo>
                    <a:cubicBezTo>
                      <a:pt x="4" y="45"/>
                      <a:pt x="6" y="51"/>
                      <a:pt x="9" y="55"/>
                    </a:cubicBezTo>
                    <a:cubicBezTo>
                      <a:pt x="12" y="60"/>
                      <a:pt x="16" y="63"/>
                      <a:pt x="20" y="65"/>
                    </a:cubicBezTo>
                    <a:cubicBezTo>
                      <a:pt x="24" y="67"/>
                      <a:pt x="31" y="69"/>
                      <a:pt x="41" y="72"/>
                    </a:cubicBezTo>
                    <a:cubicBezTo>
                      <a:pt x="41" y="98"/>
                      <a:pt x="41" y="98"/>
                      <a:pt x="41" y="98"/>
                    </a:cubicBezTo>
                    <a:cubicBezTo>
                      <a:pt x="37" y="96"/>
                      <a:pt x="35" y="94"/>
                      <a:pt x="33" y="92"/>
                    </a:cubicBezTo>
                    <a:cubicBezTo>
                      <a:pt x="32" y="90"/>
                      <a:pt x="31" y="87"/>
                      <a:pt x="30" y="82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1" y="90"/>
                      <a:pt x="2" y="94"/>
                      <a:pt x="4" y="98"/>
                    </a:cubicBezTo>
                    <a:cubicBezTo>
                      <a:pt x="6" y="101"/>
                      <a:pt x="8" y="104"/>
                      <a:pt x="12" y="107"/>
                    </a:cubicBezTo>
                    <a:cubicBezTo>
                      <a:pt x="15" y="110"/>
                      <a:pt x="19" y="113"/>
                      <a:pt x="23" y="114"/>
                    </a:cubicBezTo>
                    <a:cubicBezTo>
                      <a:pt x="28" y="116"/>
                      <a:pt x="34" y="117"/>
                      <a:pt x="41" y="118"/>
                    </a:cubicBezTo>
                    <a:cubicBezTo>
                      <a:pt x="41" y="128"/>
                      <a:pt x="41" y="128"/>
                      <a:pt x="41" y="128"/>
                    </a:cubicBezTo>
                    <a:cubicBezTo>
                      <a:pt x="52" y="128"/>
                      <a:pt x="52" y="128"/>
                      <a:pt x="52" y="128"/>
                    </a:cubicBezTo>
                    <a:cubicBezTo>
                      <a:pt x="52" y="118"/>
                      <a:pt x="52" y="118"/>
                      <a:pt x="52" y="118"/>
                    </a:cubicBezTo>
                    <a:cubicBezTo>
                      <a:pt x="58" y="118"/>
                      <a:pt x="63" y="117"/>
                      <a:pt x="67" y="116"/>
                    </a:cubicBezTo>
                    <a:cubicBezTo>
                      <a:pt x="71" y="114"/>
                      <a:pt x="75" y="112"/>
                      <a:pt x="79" y="109"/>
                    </a:cubicBezTo>
                    <a:cubicBezTo>
                      <a:pt x="83" y="106"/>
                      <a:pt x="86" y="102"/>
                      <a:pt x="88" y="98"/>
                    </a:cubicBezTo>
                    <a:cubicBezTo>
                      <a:pt x="90" y="93"/>
                      <a:pt x="92" y="88"/>
                      <a:pt x="92" y="83"/>
                    </a:cubicBezTo>
                    <a:cubicBezTo>
                      <a:pt x="92" y="74"/>
                      <a:pt x="88" y="66"/>
                      <a:pt x="82" y="60"/>
                    </a:cubicBezTo>
                    <a:close/>
                    <a:moveTo>
                      <a:pt x="41" y="45"/>
                    </a:moveTo>
                    <a:cubicBezTo>
                      <a:pt x="38" y="44"/>
                      <a:pt x="36" y="43"/>
                      <a:pt x="34" y="41"/>
                    </a:cubicBezTo>
                    <a:cubicBezTo>
                      <a:pt x="33" y="39"/>
                      <a:pt x="32" y="38"/>
                      <a:pt x="32" y="35"/>
                    </a:cubicBezTo>
                    <a:cubicBezTo>
                      <a:pt x="32" y="33"/>
                      <a:pt x="33" y="32"/>
                      <a:pt x="34" y="30"/>
                    </a:cubicBezTo>
                    <a:cubicBezTo>
                      <a:pt x="36" y="28"/>
                      <a:pt x="38" y="27"/>
                      <a:pt x="41" y="26"/>
                    </a:cubicBezTo>
                    <a:lnTo>
                      <a:pt x="41" y="45"/>
                    </a:lnTo>
                    <a:close/>
                    <a:moveTo>
                      <a:pt x="61" y="94"/>
                    </a:moveTo>
                    <a:cubicBezTo>
                      <a:pt x="59" y="96"/>
                      <a:pt x="56" y="98"/>
                      <a:pt x="52" y="99"/>
                    </a:cubicBezTo>
                    <a:cubicBezTo>
                      <a:pt x="52" y="75"/>
                      <a:pt x="52" y="75"/>
                      <a:pt x="52" y="75"/>
                    </a:cubicBezTo>
                    <a:cubicBezTo>
                      <a:pt x="56" y="77"/>
                      <a:pt x="60" y="79"/>
                      <a:pt x="61" y="80"/>
                    </a:cubicBezTo>
                    <a:cubicBezTo>
                      <a:pt x="63" y="82"/>
                      <a:pt x="64" y="85"/>
                      <a:pt x="64" y="87"/>
                    </a:cubicBezTo>
                    <a:cubicBezTo>
                      <a:pt x="64" y="90"/>
                      <a:pt x="63" y="92"/>
                      <a:pt x="61" y="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56" name="Oval 1199"/>
              <p:cNvSpPr>
                <a:spLocks noChangeArrowheads="1"/>
              </p:cNvSpPr>
              <p:nvPr/>
            </p:nvSpPr>
            <p:spPr bwMode="auto">
              <a:xfrm>
                <a:off x="9305969" y="3991695"/>
                <a:ext cx="368300" cy="365125"/>
              </a:xfrm>
              <a:prstGeom prst="ellipse">
                <a:avLst/>
              </a:prstGeom>
              <a:solidFill>
                <a:srgbClr val="498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557" name="Freeform 1200"/>
              <p:cNvSpPr>
                <a:spLocks noEditPoints="1" noChangeArrowheads="1"/>
              </p:cNvSpPr>
              <p:nvPr/>
            </p:nvSpPr>
            <p:spPr bwMode="auto">
              <a:xfrm>
                <a:off x="9402806" y="4059957"/>
                <a:ext cx="171450" cy="241300"/>
              </a:xfrm>
              <a:custGeom>
                <a:avLst/>
                <a:gdLst>
                  <a:gd name="T0" fmla="*/ 152609 w 91"/>
                  <a:gd name="T1" fmla="*/ 113109 h 128"/>
                  <a:gd name="T2" fmla="*/ 96087 w 91"/>
                  <a:gd name="T3" fmla="*/ 90488 h 128"/>
                  <a:gd name="T4" fmla="*/ 96087 w 91"/>
                  <a:gd name="T5" fmla="*/ 49014 h 128"/>
                  <a:gd name="T6" fmla="*/ 107392 w 91"/>
                  <a:gd name="T7" fmla="*/ 56555 h 128"/>
                  <a:gd name="T8" fmla="*/ 114928 w 91"/>
                  <a:gd name="T9" fmla="*/ 71636 h 128"/>
                  <a:gd name="T10" fmla="*/ 165798 w 91"/>
                  <a:gd name="T11" fmla="*/ 62210 h 128"/>
                  <a:gd name="T12" fmla="*/ 145073 w 91"/>
                  <a:gd name="T13" fmla="*/ 28277 h 128"/>
                  <a:gd name="T14" fmla="*/ 96087 w 91"/>
                  <a:gd name="T15" fmla="*/ 13196 h 128"/>
                  <a:gd name="T16" fmla="*/ 96087 w 91"/>
                  <a:gd name="T17" fmla="*/ 0 h 128"/>
                  <a:gd name="T18" fmla="*/ 77247 w 91"/>
                  <a:gd name="T19" fmla="*/ 0 h 128"/>
                  <a:gd name="T20" fmla="*/ 77247 w 91"/>
                  <a:gd name="T21" fmla="*/ 13196 h 128"/>
                  <a:gd name="T22" fmla="*/ 24493 w 91"/>
                  <a:gd name="T23" fmla="*/ 32048 h 128"/>
                  <a:gd name="T24" fmla="*/ 7536 w 91"/>
                  <a:gd name="T25" fmla="*/ 73521 h 128"/>
                  <a:gd name="T26" fmla="*/ 16957 w 91"/>
                  <a:gd name="T27" fmla="*/ 103684 h 128"/>
                  <a:gd name="T28" fmla="*/ 37681 w 91"/>
                  <a:gd name="T29" fmla="*/ 122535 h 128"/>
                  <a:gd name="T30" fmla="*/ 77247 w 91"/>
                  <a:gd name="T31" fmla="*/ 135731 h 128"/>
                  <a:gd name="T32" fmla="*/ 77247 w 91"/>
                  <a:gd name="T33" fmla="*/ 184745 h 128"/>
                  <a:gd name="T34" fmla="*/ 62174 w 91"/>
                  <a:gd name="T35" fmla="*/ 173434 h 128"/>
                  <a:gd name="T36" fmla="*/ 56522 w 91"/>
                  <a:gd name="T37" fmla="*/ 152698 h 128"/>
                  <a:gd name="T38" fmla="*/ 0 w 91"/>
                  <a:gd name="T39" fmla="*/ 160238 h 128"/>
                  <a:gd name="T40" fmla="*/ 7536 w 91"/>
                  <a:gd name="T41" fmla="*/ 182860 h 128"/>
                  <a:gd name="T42" fmla="*/ 20725 w 91"/>
                  <a:gd name="T43" fmla="*/ 201712 h 128"/>
                  <a:gd name="T44" fmla="*/ 43334 w 91"/>
                  <a:gd name="T45" fmla="*/ 214908 h 128"/>
                  <a:gd name="T46" fmla="*/ 77247 w 91"/>
                  <a:gd name="T47" fmla="*/ 222448 h 128"/>
                  <a:gd name="T48" fmla="*/ 77247 w 91"/>
                  <a:gd name="T49" fmla="*/ 241300 h 128"/>
                  <a:gd name="T50" fmla="*/ 96087 w 91"/>
                  <a:gd name="T51" fmla="*/ 241300 h 128"/>
                  <a:gd name="T52" fmla="*/ 96087 w 91"/>
                  <a:gd name="T53" fmla="*/ 222448 h 128"/>
                  <a:gd name="T54" fmla="*/ 126232 w 91"/>
                  <a:gd name="T55" fmla="*/ 216793 h 128"/>
                  <a:gd name="T56" fmla="*/ 148841 w 91"/>
                  <a:gd name="T57" fmla="*/ 205482 h 128"/>
                  <a:gd name="T58" fmla="*/ 165798 w 91"/>
                  <a:gd name="T59" fmla="*/ 184745 h 128"/>
                  <a:gd name="T60" fmla="*/ 171450 w 91"/>
                  <a:gd name="T61" fmla="*/ 156468 h 128"/>
                  <a:gd name="T62" fmla="*/ 152609 w 91"/>
                  <a:gd name="T63" fmla="*/ 113109 h 128"/>
                  <a:gd name="T64" fmla="*/ 77247 w 91"/>
                  <a:gd name="T65" fmla="*/ 84832 h 128"/>
                  <a:gd name="T66" fmla="*/ 64058 w 91"/>
                  <a:gd name="T67" fmla="*/ 77291 h 128"/>
                  <a:gd name="T68" fmla="*/ 60290 w 91"/>
                  <a:gd name="T69" fmla="*/ 65980 h 128"/>
                  <a:gd name="T70" fmla="*/ 64058 w 91"/>
                  <a:gd name="T71" fmla="*/ 56555 h 128"/>
                  <a:gd name="T72" fmla="*/ 77247 w 91"/>
                  <a:gd name="T73" fmla="*/ 49014 h 128"/>
                  <a:gd name="T74" fmla="*/ 77247 w 91"/>
                  <a:gd name="T75" fmla="*/ 84832 h 128"/>
                  <a:gd name="T76" fmla="*/ 114928 w 91"/>
                  <a:gd name="T77" fmla="*/ 177205 h 128"/>
                  <a:gd name="T78" fmla="*/ 96087 w 91"/>
                  <a:gd name="T79" fmla="*/ 184745 h 128"/>
                  <a:gd name="T80" fmla="*/ 96087 w 91"/>
                  <a:gd name="T81" fmla="*/ 141387 h 128"/>
                  <a:gd name="T82" fmla="*/ 114928 w 91"/>
                  <a:gd name="T83" fmla="*/ 150813 h 128"/>
                  <a:gd name="T84" fmla="*/ 120580 w 91"/>
                  <a:gd name="T85" fmla="*/ 164009 h 128"/>
                  <a:gd name="T86" fmla="*/ 114928 w 91"/>
                  <a:gd name="T87" fmla="*/ 177205 h 12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91" h="128">
                    <a:moveTo>
                      <a:pt x="81" y="60"/>
                    </a:moveTo>
                    <a:cubicBezTo>
                      <a:pt x="76" y="56"/>
                      <a:pt x="66" y="52"/>
                      <a:pt x="51" y="48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4" y="28"/>
                      <a:pt x="56" y="29"/>
                      <a:pt x="57" y="30"/>
                    </a:cubicBezTo>
                    <a:cubicBezTo>
                      <a:pt x="58" y="32"/>
                      <a:pt x="59" y="34"/>
                      <a:pt x="61" y="38"/>
                    </a:cubicBezTo>
                    <a:cubicBezTo>
                      <a:pt x="88" y="33"/>
                      <a:pt x="88" y="33"/>
                      <a:pt x="88" y="33"/>
                    </a:cubicBezTo>
                    <a:cubicBezTo>
                      <a:pt x="86" y="25"/>
                      <a:pt x="83" y="19"/>
                      <a:pt x="77" y="15"/>
                    </a:cubicBezTo>
                    <a:cubicBezTo>
                      <a:pt x="71" y="10"/>
                      <a:pt x="63" y="8"/>
                      <a:pt x="51" y="7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29" y="8"/>
                      <a:pt x="19" y="11"/>
                      <a:pt x="13" y="17"/>
                    </a:cubicBezTo>
                    <a:cubicBezTo>
                      <a:pt x="7" y="23"/>
                      <a:pt x="4" y="30"/>
                      <a:pt x="4" y="39"/>
                    </a:cubicBezTo>
                    <a:cubicBezTo>
                      <a:pt x="4" y="45"/>
                      <a:pt x="6" y="50"/>
                      <a:pt x="9" y="55"/>
                    </a:cubicBezTo>
                    <a:cubicBezTo>
                      <a:pt x="12" y="59"/>
                      <a:pt x="15" y="63"/>
                      <a:pt x="20" y="65"/>
                    </a:cubicBezTo>
                    <a:cubicBezTo>
                      <a:pt x="24" y="67"/>
                      <a:pt x="31" y="69"/>
                      <a:pt x="41" y="72"/>
                    </a:cubicBezTo>
                    <a:cubicBezTo>
                      <a:pt x="41" y="98"/>
                      <a:pt x="41" y="98"/>
                      <a:pt x="41" y="98"/>
                    </a:cubicBezTo>
                    <a:cubicBezTo>
                      <a:pt x="37" y="96"/>
                      <a:pt x="35" y="94"/>
                      <a:pt x="33" y="92"/>
                    </a:cubicBezTo>
                    <a:cubicBezTo>
                      <a:pt x="32" y="90"/>
                      <a:pt x="31" y="86"/>
                      <a:pt x="30" y="81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1" y="90"/>
                      <a:pt x="2" y="94"/>
                      <a:pt x="4" y="97"/>
                    </a:cubicBezTo>
                    <a:cubicBezTo>
                      <a:pt x="6" y="101"/>
                      <a:pt x="8" y="104"/>
                      <a:pt x="11" y="107"/>
                    </a:cubicBezTo>
                    <a:cubicBezTo>
                      <a:pt x="15" y="110"/>
                      <a:pt x="19" y="112"/>
                      <a:pt x="23" y="114"/>
                    </a:cubicBezTo>
                    <a:cubicBezTo>
                      <a:pt x="28" y="116"/>
                      <a:pt x="33" y="117"/>
                      <a:pt x="41" y="118"/>
                    </a:cubicBezTo>
                    <a:cubicBezTo>
                      <a:pt x="41" y="128"/>
                      <a:pt x="41" y="128"/>
                      <a:pt x="41" y="128"/>
                    </a:cubicBezTo>
                    <a:cubicBezTo>
                      <a:pt x="51" y="128"/>
                      <a:pt x="51" y="128"/>
                      <a:pt x="51" y="128"/>
                    </a:cubicBezTo>
                    <a:cubicBezTo>
                      <a:pt x="51" y="118"/>
                      <a:pt x="51" y="118"/>
                      <a:pt x="51" y="118"/>
                    </a:cubicBezTo>
                    <a:cubicBezTo>
                      <a:pt x="58" y="117"/>
                      <a:pt x="63" y="117"/>
                      <a:pt x="67" y="115"/>
                    </a:cubicBezTo>
                    <a:cubicBezTo>
                      <a:pt x="71" y="114"/>
                      <a:pt x="75" y="112"/>
                      <a:pt x="79" y="109"/>
                    </a:cubicBezTo>
                    <a:cubicBezTo>
                      <a:pt x="82" y="106"/>
                      <a:pt x="85" y="102"/>
                      <a:pt x="88" y="98"/>
                    </a:cubicBezTo>
                    <a:cubicBezTo>
                      <a:pt x="90" y="93"/>
                      <a:pt x="91" y="88"/>
                      <a:pt x="91" y="83"/>
                    </a:cubicBezTo>
                    <a:cubicBezTo>
                      <a:pt x="91" y="74"/>
                      <a:pt x="88" y="66"/>
                      <a:pt x="81" y="60"/>
                    </a:cubicBezTo>
                    <a:close/>
                    <a:moveTo>
                      <a:pt x="41" y="45"/>
                    </a:moveTo>
                    <a:cubicBezTo>
                      <a:pt x="38" y="44"/>
                      <a:pt x="35" y="42"/>
                      <a:pt x="34" y="41"/>
                    </a:cubicBezTo>
                    <a:cubicBezTo>
                      <a:pt x="33" y="39"/>
                      <a:pt x="32" y="37"/>
                      <a:pt x="32" y="35"/>
                    </a:cubicBezTo>
                    <a:cubicBezTo>
                      <a:pt x="32" y="33"/>
                      <a:pt x="33" y="31"/>
                      <a:pt x="34" y="30"/>
                    </a:cubicBezTo>
                    <a:cubicBezTo>
                      <a:pt x="35" y="28"/>
                      <a:pt x="38" y="27"/>
                      <a:pt x="41" y="26"/>
                    </a:cubicBezTo>
                    <a:lnTo>
                      <a:pt x="41" y="45"/>
                    </a:lnTo>
                    <a:close/>
                    <a:moveTo>
                      <a:pt x="61" y="94"/>
                    </a:moveTo>
                    <a:cubicBezTo>
                      <a:pt x="59" y="96"/>
                      <a:pt x="56" y="97"/>
                      <a:pt x="51" y="98"/>
                    </a:cubicBezTo>
                    <a:cubicBezTo>
                      <a:pt x="51" y="75"/>
                      <a:pt x="51" y="75"/>
                      <a:pt x="51" y="75"/>
                    </a:cubicBezTo>
                    <a:cubicBezTo>
                      <a:pt x="56" y="76"/>
                      <a:pt x="60" y="78"/>
                      <a:pt x="61" y="80"/>
                    </a:cubicBezTo>
                    <a:cubicBezTo>
                      <a:pt x="63" y="82"/>
                      <a:pt x="64" y="84"/>
                      <a:pt x="64" y="87"/>
                    </a:cubicBezTo>
                    <a:cubicBezTo>
                      <a:pt x="64" y="89"/>
                      <a:pt x="63" y="92"/>
                      <a:pt x="61" y="94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162" name="组合 2425"/>
            <p:cNvGrpSpPr/>
            <p:nvPr/>
          </p:nvGrpSpPr>
          <p:grpSpPr bwMode="auto">
            <a:xfrm>
              <a:off x="9721894" y="5032260"/>
              <a:ext cx="915987" cy="1835986"/>
              <a:chOff x="3627438" y="3362326"/>
              <a:chExt cx="1087437" cy="2179637"/>
            </a:xfrm>
          </p:grpSpPr>
          <p:pic>
            <p:nvPicPr>
              <p:cNvPr id="6163" name="Picture 54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3998913" y="4562476"/>
                <a:ext cx="225425" cy="230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64" name="Freeform 55"/>
              <p:cNvSpPr>
                <a:spLocks noChangeArrowheads="1"/>
              </p:cNvSpPr>
              <p:nvPr/>
            </p:nvSpPr>
            <p:spPr bwMode="auto">
              <a:xfrm>
                <a:off x="4092575" y="4865688"/>
                <a:ext cx="66675" cy="95250"/>
              </a:xfrm>
              <a:custGeom>
                <a:avLst/>
                <a:gdLst>
                  <a:gd name="T0" fmla="*/ 5715 w 35"/>
                  <a:gd name="T1" fmla="*/ 24279 h 51"/>
                  <a:gd name="T2" fmla="*/ 26670 w 35"/>
                  <a:gd name="T3" fmla="*/ 95250 h 51"/>
                  <a:gd name="T4" fmla="*/ 66675 w 35"/>
                  <a:gd name="T5" fmla="*/ 48559 h 51"/>
                  <a:gd name="T6" fmla="*/ 17145 w 35"/>
                  <a:gd name="T7" fmla="*/ 0 h 51"/>
                  <a:gd name="T8" fmla="*/ 0 w 35"/>
                  <a:gd name="T9" fmla="*/ 1868 h 51"/>
                  <a:gd name="T10" fmla="*/ 5715 w 35"/>
                  <a:gd name="T11" fmla="*/ 24279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5" h="51">
                    <a:moveTo>
                      <a:pt x="3" y="13"/>
                    </a:moveTo>
                    <a:cubicBezTo>
                      <a:pt x="7" y="26"/>
                      <a:pt x="11" y="38"/>
                      <a:pt x="14" y="51"/>
                    </a:cubicBezTo>
                    <a:cubicBezTo>
                      <a:pt x="26" y="48"/>
                      <a:pt x="35" y="38"/>
                      <a:pt x="35" y="26"/>
                    </a:cubicBezTo>
                    <a:cubicBezTo>
                      <a:pt x="35" y="11"/>
                      <a:pt x="23" y="0"/>
                      <a:pt x="9" y="0"/>
                    </a:cubicBezTo>
                    <a:cubicBezTo>
                      <a:pt x="6" y="0"/>
                      <a:pt x="3" y="1"/>
                      <a:pt x="0" y="1"/>
                    </a:cubicBezTo>
                    <a:cubicBezTo>
                      <a:pt x="1" y="5"/>
                      <a:pt x="2" y="9"/>
                      <a:pt x="3" y="13"/>
                    </a:cubicBezTo>
                    <a:close/>
                  </a:path>
                </a:pathLst>
              </a:custGeom>
              <a:solidFill>
                <a:srgbClr val="FF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5" name="Freeform 56"/>
              <p:cNvSpPr>
                <a:spLocks noChangeArrowheads="1"/>
              </p:cNvSpPr>
              <p:nvPr/>
            </p:nvSpPr>
            <p:spPr bwMode="auto">
              <a:xfrm>
                <a:off x="4059238" y="4897438"/>
                <a:ext cx="19050" cy="53975"/>
              </a:xfrm>
              <a:custGeom>
                <a:avLst/>
                <a:gdLst>
                  <a:gd name="T0" fmla="*/ 15240 w 10"/>
                  <a:gd name="T1" fmla="*/ 42808 h 29"/>
                  <a:gd name="T2" fmla="*/ 1905 w 10"/>
                  <a:gd name="T3" fmla="*/ 0 h 29"/>
                  <a:gd name="T4" fmla="*/ 0 w 10"/>
                  <a:gd name="T5" fmla="*/ 16751 h 29"/>
                  <a:gd name="T6" fmla="*/ 19050 w 10"/>
                  <a:gd name="T7" fmla="*/ 53975 h 29"/>
                  <a:gd name="T8" fmla="*/ 15240 w 10"/>
                  <a:gd name="T9" fmla="*/ 4280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29">
                    <a:moveTo>
                      <a:pt x="8" y="23"/>
                    </a:moveTo>
                    <a:cubicBezTo>
                      <a:pt x="6" y="15"/>
                      <a:pt x="4" y="7"/>
                      <a:pt x="1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7"/>
                      <a:pt x="4" y="24"/>
                      <a:pt x="10" y="29"/>
                    </a:cubicBezTo>
                    <a:cubicBezTo>
                      <a:pt x="9" y="27"/>
                      <a:pt x="9" y="25"/>
                      <a:pt x="8" y="23"/>
                    </a:cubicBezTo>
                    <a:close/>
                  </a:path>
                </a:pathLst>
              </a:custGeom>
              <a:solidFill>
                <a:srgbClr val="FF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6" name="Freeform 57"/>
              <p:cNvSpPr>
                <a:spLocks noChangeArrowheads="1"/>
              </p:cNvSpPr>
              <p:nvPr/>
            </p:nvSpPr>
            <p:spPr bwMode="auto">
              <a:xfrm>
                <a:off x="4059238" y="5045076"/>
                <a:ext cx="71438" cy="95250"/>
              </a:xfrm>
              <a:custGeom>
                <a:avLst/>
                <a:gdLst>
                  <a:gd name="T0" fmla="*/ 45119 w 38"/>
                  <a:gd name="T1" fmla="*/ 0 h 51"/>
                  <a:gd name="T2" fmla="*/ 0 w 38"/>
                  <a:gd name="T3" fmla="*/ 48559 h 51"/>
                  <a:gd name="T4" fmla="*/ 50759 w 38"/>
                  <a:gd name="T5" fmla="*/ 95250 h 51"/>
                  <a:gd name="T6" fmla="*/ 71438 w 38"/>
                  <a:gd name="T7" fmla="*/ 91515 h 51"/>
                  <a:gd name="T8" fmla="*/ 45119 w 38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51">
                    <a:moveTo>
                      <a:pt x="24" y="0"/>
                    </a:moveTo>
                    <a:cubicBezTo>
                      <a:pt x="11" y="1"/>
                      <a:pt x="0" y="12"/>
                      <a:pt x="0" y="26"/>
                    </a:cubicBezTo>
                    <a:cubicBezTo>
                      <a:pt x="0" y="40"/>
                      <a:pt x="12" y="51"/>
                      <a:pt x="27" y="51"/>
                    </a:cubicBezTo>
                    <a:cubicBezTo>
                      <a:pt x="31" y="51"/>
                      <a:pt x="34" y="50"/>
                      <a:pt x="38" y="49"/>
                    </a:cubicBezTo>
                    <a:cubicBezTo>
                      <a:pt x="33" y="33"/>
                      <a:pt x="29" y="16"/>
                      <a:pt x="24" y="0"/>
                    </a:cubicBezTo>
                    <a:close/>
                  </a:path>
                </a:pathLst>
              </a:custGeom>
              <a:solidFill>
                <a:srgbClr val="FF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7" name="Freeform 58"/>
              <p:cNvSpPr>
                <a:spLocks noChangeArrowheads="1"/>
              </p:cNvSpPr>
              <p:nvPr/>
            </p:nvSpPr>
            <p:spPr bwMode="auto">
              <a:xfrm>
                <a:off x="4149725" y="5064126"/>
                <a:ext cx="9525" cy="34925"/>
              </a:xfrm>
              <a:custGeom>
                <a:avLst/>
                <a:gdLst>
                  <a:gd name="T0" fmla="*/ 9525 w 5"/>
                  <a:gd name="T1" fmla="*/ 34925 h 19"/>
                  <a:gd name="T2" fmla="*/ 9525 w 5"/>
                  <a:gd name="T3" fmla="*/ 29411 h 19"/>
                  <a:gd name="T4" fmla="*/ 0 w 5"/>
                  <a:gd name="T5" fmla="*/ 0 h 19"/>
                  <a:gd name="T6" fmla="*/ 9525 w 5"/>
                  <a:gd name="T7" fmla="*/ 34925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19">
                    <a:moveTo>
                      <a:pt x="5" y="19"/>
                    </a:moveTo>
                    <a:cubicBezTo>
                      <a:pt x="5" y="18"/>
                      <a:pt x="5" y="17"/>
                      <a:pt x="5" y="16"/>
                    </a:cubicBezTo>
                    <a:cubicBezTo>
                      <a:pt x="5" y="10"/>
                      <a:pt x="3" y="4"/>
                      <a:pt x="0" y="0"/>
                    </a:cubicBezTo>
                    <a:cubicBezTo>
                      <a:pt x="2" y="6"/>
                      <a:pt x="3" y="13"/>
                      <a:pt x="5" y="19"/>
                    </a:cubicBezTo>
                    <a:close/>
                  </a:path>
                </a:pathLst>
              </a:custGeom>
              <a:solidFill>
                <a:srgbClr val="FF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8" name="Freeform 59"/>
              <p:cNvSpPr>
                <a:spLocks noChangeArrowheads="1"/>
              </p:cNvSpPr>
              <p:nvPr/>
            </p:nvSpPr>
            <p:spPr bwMode="auto">
              <a:xfrm>
                <a:off x="3805238" y="3846513"/>
                <a:ext cx="17463" cy="58738"/>
              </a:xfrm>
              <a:custGeom>
                <a:avLst/>
                <a:gdLst>
                  <a:gd name="T0" fmla="*/ 1940 w 9"/>
                  <a:gd name="T1" fmla="*/ 1836 h 32"/>
                  <a:gd name="T2" fmla="*/ 17463 w 9"/>
                  <a:gd name="T3" fmla="*/ 58738 h 32"/>
                  <a:gd name="T4" fmla="*/ 0 w 9"/>
                  <a:gd name="T5" fmla="*/ 0 h 32"/>
                  <a:gd name="T6" fmla="*/ 1940 w 9"/>
                  <a:gd name="T7" fmla="*/ 1836 h 3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32">
                    <a:moveTo>
                      <a:pt x="1" y="1"/>
                    </a:moveTo>
                    <a:cubicBezTo>
                      <a:pt x="3" y="11"/>
                      <a:pt x="6" y="22"/>
                      <a:pt x="9" y="32"/>
                    </a:cubicBezTo>
                    <a:cubicBezTo>
                      <a:pt x="8" y="23"/>
                      <a:pt x="5" y="11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EAC4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9" name="Freeform 60"/>
              <p:cNvSpPr>
                <a:spLocks noChangeArrowheads="1"/>
              </p:cNvSpPr>
              <p:nvPr/>
            </p:nvSpPr>
            <p:spPr bwMode="auto">
              <a:xfrm>
                <a:off x="3641725" y="3362326"/>
                <a:ext cx="1073150" cy="1303338"/>
              </a:xfrm>
              <a:custGeom>
                <a:avLst/>
                <a:gdLst>
                  <a:gd name="T0" fmla="*/ 67423 w 573"/>
                  <a:gd name="T1" fmla="*/ 476328 h 695"/>
                  <a:gd name="T2" fmla="*/ 129227 w 573"/>
                  <a:gd name="T3" fmla="*/ 596347 h 695"/>
                  <a:gd name="T4" fmla="*/ 131100 w 573"/>
                  <a:gd name="T5" fmla="*/ 596347 h 695"/>
                  <a:gd name="T6" fmla="*/ 131100 w 573"/>
                  <a:gd name="T7" fmla="*/ 485704 h 695"/>
                  <a:gd name="T8" fmla="*/ 209761 w 573"/>
                  <a:gd name="T9" fmla="*/ 416318 h 695"/>
                  <a:gd name="T10" fmla="*/ 294039 w 573"/>
                  <a:gd name="T11" fmla="*/ 549465 h 695"/>
                  <a:gd name="T12" fmla="*/ 292166 w 573"/>
                  <a:gd name="T13" fmla="*/ 420069 h 695"/>
                  <a:gd name="T14" fmla="*/ 374572 w 573"/>
                  <a:gd name="T15" fmla="*/ 343181 h 695"/>
                  <a:gd name="T16" fmla="*/ 464470 w 573"/>
                  <a:gd name="T17" fmla="*/ 480078 h 695"/>
                  <a:gd name="T18" fmla="*/ 503800 w 573"/>
                  <a:gd name="T19" fmla="*/ 127521 h 695"/>
                  <a:gd name="T20" fmla="*/ 574969 w 573"/>
                  <a:gd name="T21" fmla="*/ 5626 h 695"/>
                  <a:gd name="T22" fmla="*/ 642392 w 573"/>
                  <a:gd name="T23" fmla="*/ 121895 h 695"/>
                  <a:gd name="T24" fmla="*/ 651756 w 573"/>
                  <a:gd name="T25" fmla="*/ 180029 h 695"/>
                  <a:gd name="T26" fmla="*/ 655502 w 573"/>
                  <a:gd name="T27" fmla="*/ 676986 h 695"/>
                  <a:gd name="T28" fmla="*/ 674230 w 573"/>
                  <a:gd name="T29" fmla="*/ 746372 h 695"/>
                  <a:gd name="T30" fmla="*/ 700450 w 573"/>
                  <a:gd name="T31" fmla="*/ 772626 h 695"/>
                  <a:gd name="T32" fmla="*/ 734162 w 573"/>
                  <a:gd name="T33" fmla="*/ 767000 h 695"/>
                  <a:gd name="T34" fmla="*/ 1005727 w 573"/>
                  <a:gd name="T35" fmla="*/ 551340 h 695"/>
                  <a:gd name="T36" fmla="*/ 1063786 w 573"/>
                  <a:gd name="T37" fmla="*/ 575719 h 695"/>
                  <a:gd name="T38" fmla="*/ 616172 w 573"/>
                  <a:gd name="T39" fmla="*/ 1267707 h 695"/>
                  <a:gd name="T40" fmla="*/ 125482 w 573"/>
                  <a:gd name="T41" fmla="*/ 1110181 h 695"/>
                  <a:gd name="T42" fmla="*/ 59932 w 573"/>
                  <a:gd name="T43" fmla="*/ 977035 h 695"/>
                  <a:gd name="T44" fmla="*/ 0 w 573"/>
                  <a:gd name="T45" fmla="*/ 538213 h 695"/>
                  <a:gd name="T46" fmla="*/ 67423 w 573"/>
                  <a:gd name="T47" fmla="*/ 476328 h 69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73" h="695">
                    <a:moveTo>
                      <a:pt x="36" y="254"/>
                    </a:moveTo>
                    <a:cubicBezTo>
                      <a:pt x="56" y="257"/>
                      <a:pt x="67" y="298"/>
                      <a:pt x="69" y="318"/>
                    </a:cubicBezTo>
                    <a:cubicBezTo>
                      <a:pt x="70" y="318"/>
                      <a:pt x="70" y="318"/>
                      <a:pt x="70" y="318"/>
                    </a:cubicBezTo>
                    <a:cubicBezTo>
                      <a:pt x="70" y="298"/>
                      <a:pt x="70" y="279"/>
                      <a:pt x="70" y="259"/>
                    </a:cubicBezTo>
                    <a:cubicBezTo>
                      <a:pt x="69" y="238"/>
                      <a:pt x="87" y="221"/>
                      <a:pt x="112" y="222"/>
                    </a:cubicBezTo>
                    <a:cubicBezTo>
                      <a:pt x="137" y="223"/>
                      <a:pt x="157" y="269"/>
                      <a:pt x="157" y="293"/>
                    </a:cubicBezTo>
                    <a:cubicBezTo>
                      <a:pt x="157" y="270"/>
                      <a:pt x="156" y="247"/>
                      <a:pt x="156" y="224"/>
                    </a:cubicBezTo>
                    <a:cubicBezTo>
                      <a:pt x="155" y="201"/>
                      <a:pt x="173" y="183"/>
                      <a:pt x="200" y="183"/>
                    </a:cubicBezTo>
                    <a:cubicBezTo>
                      <a:pt x="228" y="183"/>
                      <a:pt x="247" y="230"/>
                      <a:pt x="248" y="256"/>
                    </a:cubicBezTo>
                    <a:cubicBezTo>
                      <a:pt x="255" y="194"/>
                      <a:pt x="262" y="132"/>
                      <a:pt x="269" y="68"/>
                    </a:cubicBezTo>
                    <a:cubicBezTo>
                      <a:pt x="268" y="43"/>
                      <a:pt x="277" y="6"/>
                      <a:pt x="307" y="3"/>
                    </a:cubicBezTo>
                    <a:cubicBezTo>
                      <a:pt x="337" y="0"/>
                      <a:pt x="343" y="38"/>
                      <a:pt x="343" y="65"/>
                    </a:cubicBezTo>
                    <a:cubicBezTo>
                      <a:pt x="345" y="75"/>
                      <a:pt x="347" y="86"/>
                      <a:pt x="348" y="96"/>
                    </a:cubicBezTo>
                    <a:cubicBezTo>
                      <a:pt x="349" y="184"/>
                      <a:pt x="349" y="273"/>
                      <a:pt x="350" y="361"/>
                    </a:cubicBezTo>
                    <a:cubicBezTo>
                      <a:pt x="353" y="373"/>
                      <a:pt x="357" y="385"/>
                      <a:pt x="360" y="398"/>
                    </a:cubicBezTo>
                    <a:cubicBezTo>
                      <a:pt x="360" y="404"/>
                      <a:pt x="367" y="410"/>
                      <a:pt x="374" y="412"/>
                    </a:cubicBezTo>
                    <a:cubicBezTo>
                      <a:pt x="380" y="415"/>
                      <a:pt x="388" y="414"/>
                      <a:pt x="392" y="409"/>
                    </a:cubicBezTo>
                    <a:cubicBezTo>
                      <a:pt x="433" y="366"/>
                      <a:pt x="473" y="291"/>
                      <a:pt x="537" y="294"/>
                    </a:cubicBezTo>
                    <a:cubicBezTo>
                      <a:pt x="552" y="295"/>
                      <a:pt x="560" y="295"/>
                      <a:pt x="568" y="307"/>
                    </a:cubicBezTo>
                    <a:cubicBezTo>
                      <a:pt x="573" y="330"/>
                      <a:pt x="334" y="695"/>
                      <a:pt x="329" y="676"/>
                    </a:cubicBezTo>
                    <a:cubicBezTo>
                      <a:pt x="67" y="592"/>
                      <a:pt x="67" y="592"/>
                      <a:pt x="67" y="592"/>
                    </a:cubicBezTo>
                    <a:cubicBezTo>
                      <a:pt x="31" y="573"/>
                      <a:pt x="41" y="555"/>
                      <a:pt x="32" y="521"/>
                    </a:cubicBezTo>
                    <a:cubicBezTo>
                      <a:pt x="0" y="406"/>
                      <a:pt x="0" y="288"/>
                      <a:pt x="0" y="287"/>
                    </a:cubicBezTo>
                    <a:cubicBezTo>
                      <a:pt x="0" y="268"/>
                      <a:pt x="4" y="249"/>
                      <a:pt x="36" y="254"/>
                    </a:cubicBezTo>
                    <a:close/>
                  </a:path>
                </a:pathLst>
              </a:custGeom>
              <a:solidFill>
                <a:srgbClr val="EAC4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0" name="Freeform 61"/>
              <p:cNvSpPr>
                <a:spLocks noChangeArrowheads="1"/>
              </p:cNvSpPr>
              <p:nvPr/>
            </p:nvSpPr>
            <p:spPr bwMode="auto">
              <a:xfrm>
                <a:off x="3686175" y="4440238"/>
                <a:ext cx="641350" cy="344488"/>
              </a:xfrm>
              <a:custGeom>
                <a:avLst/>
                <a:gdLst>
                  <a:gd name="T0" fmla="*/ 0 w 404"/>
                  <a:gd name="T1" fmla="*/ 0 h 217"/>
                  <a:gd name="T2" fmla="*/ 0 w 404"/>
                  <a:gd name="T3" fmla="*/ 149225 h 217"/>
                  <a:gd name="T4" fmla="*/ 641350 w 404"/>
                  <a:gd name="T5" fmla="*/ 344488 h 217"/>
                  <a:gd name="T6" fmla="*/ 641350 w 404"/>
                  <a:gd name="T7" fmla="*/ 196850 h 217"/>
                  <a:gd name="T8" fmla="*/ 0 w 404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4" h="217">
                    <a:moveTo>
                      <a:pt x="0" y="0"/>
                    </a:moveTo>
                    <a:lnTo>
                      <a:pt x="0" y="94"/>
                    </a:lnTo>
                    <a:lnTo>
                      <a:pt x="404" y="217"/>
                    </a:lnTo>
                    <a:lnTo>
                      <a:pt x="404" y="1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1" name="Freeform 62"/>
              <p:cNvSpPr>
                <a:spLocks noChangeArrowheads="1"/>
              </p:cNvSpPr>
              <p:nvPr/>
            </p:nvSpPr>
            <p:spPr bwMode="auto">
              <a:xfrm>
                <a:off x="3627438" y="4557713"/>
                <a:ext cx="750888" cy="984250"/>
              </a:xfrm>
              <a:custGeom>
                <a:avLst/>
                <a:gdLst>
                  <a:gd name="T0" fmla="*/ 750888 w 400"/>
                  <a:gd name="T1" fmla="*/ 239970 h 525"/>
                  <a:gd name="T2" fmla="*/ 749011 w 400"/>
                  <a:gd name="T3" fmla="*/ 982375 h 525"/>
                  <a:gd name="T4" fmla="*/ 0 w 400"/>
                  <a:gd name="T5" fmla="*/ 984250 h 525"/>
                  <a:gd name="T6" fmla="*/ 0 w 400"/>
                  <a:gd name="T7" fmla="*/ 0 h 525"/>
                  <a:gd name="T8" fmla="*/ 750888 w 400"/>
                  <a:gd name="T9" fmla="*/ 239970 h 5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0" h="525">
                    <a:moveTo>
                      <a:pt x="400" y="128"/>
                    </a:moveTo>
                    <a:cubicBezTo>
                      <a:pt x="399" y="524"/>
                      <a:pt x="399" y="524"/>
                      <a:pt x="399" y="524"/>
                    </a:cubicBezTo>
                    <a:cubicBezTo>
                      <a:pt x="391" y="525"/>
                      <a:pt x="0" y="525"/>
                      <a:pt x="0" y="525"/>
                    </a:cubicBezTo>
                    <a:cubicBezTo>
                      <a:pt x="0" y="525"/>
                      <a:pt x="0" y="56"/>
                      <a:pt x="0" y="0"/>
                    </a:cubicBezTo>
                    <a:lnTo>
                      <a:pt x="400" y="128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2" name="Oval 63"/>
              <p:cNvSpPr>
                <a:spLocks noChangeArrowheads="1"/>
              </p:cNvSpPr>
              <p:nvPr/>
            </p:nvSpPr>
            <p:spPr bwMode="auto">
              <a:xfrm>
                <a:off x="4171950" y="4865688"/>
                <a:ext cx="98425" cy="95250"/>
              </a:xfrm>
              <a:prstGeom prst="ellipse">
                <a:avLst/>
              </a:prstGeom>
              <a:solidFill>
                <a:srgbClr val="FF65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173" name="Oval 64"/>
              <p:cNvSpPr>
                <a:spLocks noChangeArrowheads="1"/>
              </p:cNvSpPr>
              <p:nvPr/>
            </p:nvSpPr>
            <p:spPr bwMode="auto">
              <a:xfrm>
                <a:off x="4171950" y="5045076"/>
                <a:ext cx="98425" cy="95250"/>
              </a:xfrm>
              <a:prstGeom prst="ellipse">
                <a:avLst/>
              </a:prstGeom>
              <a:solidFill>
                <a:srgbClr val="FF65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</p:grpSp>
      <p:pic>
        <p:nvPicPr>
          <p:cNvPr id="6156" name="图片 244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8388" y="1766888"/>
            <a:ext cx="6064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图片 244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68388" y="3759200"/>
            <a:ext cx="560387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图片 244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68388" y="2765425"/>
            <a:ext cx="60166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图片 244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68388" y="4757738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21"/>
          <p:cNvSpPr txBox="1">
            <a:spLocks noChangeArrowheads="1"/>
          </p:cNvSpPr>
          <p:nvPr/>
        </p:nvSpPr>
        <p:spPr bwMode="auto">
          <a:xfrm>
            <a:off x="357188" y="242888"/>
            <a:ext cx="2830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研究过程及方法</a:t>
            </a:r>
          </a:p>
        </p:txBody>
      </p:sp>
      <p:grpSp>
        <p:nvGrpSpPr>
          <p:cNvPr id="26627" name="组合 2"/>
          <p:cNvGrpSpPr/>
          <p:nvPr/>
        </p:nvGrpSpPr>
        <p:grpSpPr bwMode="auto">
          <a:xfrm>
            <a:off x="1530350" y="1508125"/>
            <a:ext cx="9358313" cy="4262438"/>
            <a:chOff x="1969509" y="1893217"/>
            <a:chExt cx="8005716" cy="3645707"/>
          </a:xfrm>
        </p:grpSpPr>
        <p:grpSp>
          <p:nvGrpSpPr>
            <p:cNvPr id="26629" name="组合 3"/>
            <p:cNvGrpSpPr/>
            <p:nvPr/>
          </p:nvGrpSpPr>
          <p:grpSpPr bwMode="auto">
            <a:xfrm>
              <a:off x="7627389" y="1893217"/>
              <a:ext cx="1264921" cy="1264921"/>
              <a:chOff x="2627086" y="2931885"/>
              <a:chExt cx="1886857" cy="1886857"/>
            </a:xfrm>
          </p:grpSpPr>
          <p:sp>
            <p:nvSpPr>
              <p:cNvPr id="28" name="泪滴形 27"/>
              <p:cNvSpPr/>
              <p:nvPr/>
            </p:nvSpPr>
            <p:spPr>
              <a:xfrm rot="8100000">
                <a:off x="2626734" y="2931885"/>
                <a:ext cx="1888026" cy="1887682"/>
              </a:xfrm>
              <a:prstGeom prst="teardrop">
                <a:avLst/>
              </a:prstGeom>
              <a:solidFill>
                <a:srgbClr val="679E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2750307" y="3055436"/>
                <a:ext cx="1632778" cy="16324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26630" name="组合 4"/>
            <p:cNvGrpSpPr/>
            <p:nvPr/>
          </p:nvGrpSpPr>
          <p:grpSpPr bwMode="auto">
            <a:xfrm>
              <a:off x="2819996" y="1895627"/>
              <a:ext cx="1264921" cy="1264921"/>
              <a:chOff x="2627086" y="2931885"/>
              <a:chExt cx="1886857" cy="1886857"/>
            </a:xfrm>
          </p:grpSpPr>
          <p:sp>
            <p:nvSpPr>
              <p:cNvPr id="26" name="泪滴形 25"/>
              <p:cNvSpPr/>
              <p:nvPr/>
            </p:nvSpPr>
            <p:spPr>
              <a:xfrm rot="8100000">
                <a:off x="2626569" y="2932340"/>
                <a:ext cx="1888026" cy="1885658"/>
              </a:xfrm>
              <a:prstGeom prst="teardrop">
                <a:avLst/>
              </a:prstGeom>
              <a:solidFill>
                <a:srgbClr val="679E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2750142" y="3055891"/>
                <a:ext cx="1632778" cy="16324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26631" name="组合 5"/>
            <p:cNvGrpSpPr/>
            <p:nvPr/>
          </p:nvGrpSpPr>
          <p:grpSpPr bwMode="auto">
            <a:xfrm>
              <a:off x="6459234" y="2372533"/>
              <a:ext cx="1582057" cy="1582057"/>
              <a:chOff x="2627086" y="2931885"/>
              <a:chExt cx="1886857" cy="1886857"/>
            </a:xfrm>
          </p:grpSpPr>
          <p:sp>
            <p:nvSpPr>
              <p:cNvPr id="24" name="泪滴形 23"/>
              <p:cNvSpPr/>
              <p:nvPr/>
            </p:nvSpPr>
            <p:spPr>
              <a:xfrm rot="8100000">
                <a:off x="2627079" y="2931873"/>
                <a:ext cx="1886945" cy="1886601"/>
              </a:xfrm>
              <a:prstGeom prst="teardrop">
                <a:avLst/>
              </a:prstGeom>
              <a:solidFill>
                <a:srgbClr val="3CBD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2750176" y="3054947"/>
                <a:ext cx="1632652" cy="163235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26632" name="组合 6"/>
            <p:cNvGrpSpPr/>
            <p:nvPr/>
          </p:nvGrpSpPr>
          <p:grpSpPr bwMode="auto">
            <a:xfrm>
              <a:off x="3698503" y="2372533"/>
              <a:ext cx="1582057" cy="1582057"/>
              <a:chOff x="2627086" y="2931885"/>
              <a:chExt cx="1886857" cy="1886857"/>
            </a:xfrm>
          </p:grpSpPr>
          <p:sp>
            <p:nvSpPr>
              <p:cNvPr id="21" name="泪滴形 20"/>
              <p:cNvSpPr/>
              <p:nvPr/>
            </p:nvSpPr>
            <p:spPr>
              <a:xfrm rot="8100000">
                <a:off x="2626855" y="2931873"/>
                <a:ext cx="1886944" cy="1886601"/>
              </a:xfrm>
              <a:prstGeom prst="teardrop">
                <a:avLst/>
              </a:prstGeom>
              <a:solidFill>
                <a:srgbClr val="3CBD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2749952" y="3054947"/>
                <a:ext cx="1632652" cy="163235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26633" name="组合 7"/>
            <p:cNvGrpSpPr/>
            <p:nvPr/>
          </p:nvGrpSpPr>
          <p:grpSpPr bwMode="auto">
            <a:xfrm>
              <a:off x="4910615" y="2728685"/>
              <a:ext cx="1886857" cy="1886857"/>
              <a:chOff x="2627086" y="2931885"/>
              <a:chExt cx="1886857" cy="1886857"/>
            </a:xfrm>
          </p:grpSpPr>
          <p:sp>
            <p:nvSpPr>
              <p:cNvPr id="19" name="泪滴形 18"/>
              <p:cNvSpPr/>
              <p:nvPr/>
            </p:nvSpPr>
            <p:spPr>
              <a:xfrm rot="8100000">
                <a:off x="2627521" y="2931468"/>
                <a:ext cx="1886334" cy="1887349"/>
              </a:xfrm>
              <a:prstGeom prst="teardrop">
                <a:avLst/>
              </a:prstGeom>
              <a:solidFill>
                <a:srgbClr val="EE49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2751104" y="3055027"/>
                <a:ext cx="1632378" cy="16334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26634" name="文本框 8"/>
            <p:cNvSpPr txBox="1">
              <a:spLocks noChangeArrowheads="1"/>
            </p:cNvSpPr>
            <p:nvPr/>
          </p:nvSpPr>
          <p:spPr bwMode="auto">
            <a:xfrm>
              <a:off x="5214961" y="3521526"/>
              <a:ext cx="1347773" cy="394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  <p:sp>
          <p:nvSpPr>
            <p:cNvPr id="26635" name="文本框 9"/>
            <p:cNvSpPr txBox="1">
              <a:spLocks noChangeArrowheads="1"/>
            </p:cNvSpPr>
            <p:nvPr/>
          </p:nvSpPr>
          <p:spPr bwMode="auto">
            <a:xfrm>
              <a:off x="6923592" y="2854752"/>
              <a:ext cx="83321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</a:t>
              </a:r>
              <a:endPara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26636" name="文本框 10"/>
            <p:cNvSpPr txBox="1">
              <a:spLocks noChangeArrowheads="1"/>
            </p:cNvSpPr>
            <p:nvPr/>
          </p:nvSpPr>
          <p:spPr bwMode="auto">
            <a:xfrm>
              <a:off x="7966889" y="2275843"/>
              <a:ext cx="83321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</a:t>
              </a:r>
              <a:endPara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26637" name="文本框 11"/>
            <p:cNvSpPr txBox="1">
              <a:spLocks noChangeArrowheads="1"/>
            </p:cNvSpPr>
            <p:nvPr/>
          </p:nvSpPr>
          <p:spPr bwMode="auto">
            <a:xfrm>
              <a:off x="4069912" y="2815971"/>
              <a:ext cx="83321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</a:t>
              </a:r>
              <a:endPara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26638" name="文本框 12"/>
            <p:cNvSpPr txBox="1">
              <a:spLocks noChangeArrowheads="1"/>
            </p:cNvSpPr>
            <p:nvPr/>
          </p:nvSpPr>
          <p:spPr bwMode="auto">
            <a:xfrm>
              <a:off x="3045057" y="2273363"/>
              <a:ext cx="83321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</a:t>
              </a:r>
              <a:endPara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26639" name="矩形 13"/>
            <p:cNvSpPr>
              <a:spLocks noChangeArrowheads="1"/>
            </p:cNvSpPr>
            <p:nvPr/>
          </p:nvSpPr>
          <p:spPr bwMode="auto">
            <a:xfrm>
              <a:off x="8013550" y="3459971"/>
              <a:ext cx="1961675" cy="49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品过春绿</a:t>
              </a:r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难忘秋黄</a:t>
              </a:r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</a:p>
            <a:p>
              <a:pPr eaLnBrk="1" hangingPunct="1"/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回味春华</a:t>
              </a:r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欣喜。</a:t>
              </a:r>
            </a:p>
          </p:txBody>
        </p:sp>
        <p:sp>
          <p:nvSpPr>
            <p:cNvPr id="26640" name="矩形 14"/>
            <p:cNvSpPr>
              <a:spLocks noChangeArrowheads="1"/>
            </p:cNvSpPr>
            <p:nvPr/>
          </p:nvSpPr>
          <p:spPr bwMode="auto">
            <a:xfrm>
              <a:off x="6491691" y="4315745"/>
              <a:ext cx="1961675" cy="49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品过春绿</a:t>
              </a:r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难忘秋黄</a:t>
              </a:r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</a:p>
            <a:p>
              <a:pPr eaLnBrk="1" hangingPunct="1"/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回味春华</a:t>
              </a:r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欣喜。</a:t>
              </a:r>
            </a:p>
          </p:txBody>
        </p:sp>
        <p:sp>
          <p:nvSpPr>
            <p:cNvPr id="26641" name="矩形 15"/>
            <p:cNvSpPr>
              <a:spLocks noChangeArrowheads="1"/>
            </p:cNvSpPr>
            <p:nvPr/>
          </p:nvSpPr>
          <p:spPr bwMode="auto">
            <a:xfrm>
              <a:off x="5034054" y="5039823"/>
              <a:ext cx="1961675" cy="49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品过春绿</a:t>
              </a:r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难忘秋黄</a:t>
              </a:r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</a:p>
            <a:p>
              <a:pPr eaLnBrk="1" hangingPunct="1"/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回味春华</a:t>
              </a:r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欣喜。</a:t>
              </a:r>
            </a:p>
          </p:txBody>
        </p:sp>
        <p:sp>
          <p:nvSpPr>
            <p:cNvPr id="26642" name="矩形 16"/>
            <p:cNvSpPr>
              <a:spLocks noChangeArrowheads="1"/>
            </p:cNvSpPr>
            <p:nvPr/>
          </p:nvSpPr>
          <p:spPr bwMode="auto">
            <a:xfrm>
              <a:off x="3276368" y="4315744"/>
              <a:ext cx="1961675" cy="49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品过春绿</a:t>
              </a:r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难忘秋黄</a:t>
              </a:r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</a:p>
            <a:p>
              <a:pPr eaLnBrk="1" hangingPunct="1"/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回味春华</a:t>
              </a:r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欣喜。</a:t>
              </a:r>
            </a:p>
          </p:txBody>
        </p:sp>
        <p:sp>
          <p:nvSpPr>
            <p:cNvPr id="26643" name="矩形 17"/>
            <p:cNvSpPr>
              <a:spLocks noChangeArrowheads="1"/>
            </p:cNvSpPr>
            <p:nvPr/>
          </p:nvSpPr>
          <p:spPr bwMode="auto">
            <a:xfrm>
              <a:off x="1969509" y="3484202"/>
              <a:ext cx="1961675" cy="49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品过春绿</a:t>
              </a:r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难忘秋黄</a:t>
              </a:r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</a:p>
            <a:p>
              <a:pPr eaLnBrk="1" hangingPunct="1"/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回味春华</a:t>
              </a:r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欣喜。</a:t>
              </a:r>
              <a:endParaRPr lang="zh-CN" altLang="en-US" sz="1600">
                <a:solidFill>
                  <a:schemeClr val="bg1"/>
                </a:solidFill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0" y="6575425"/>
            <a:ext cx="12192000" cy="282575"/>
          </a:xfrm>
          <a:prstGeom prst="rect">
            <a:avLst/>
          </a:prstGeom>
          <a:solidFill>
            <a:srgbClr val="1D6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文本框 21"/>
          <p:cNvSpPr txBox="1">
            <a:spLocks noChangeArrowheads="1"/>
          </p:cNvSpPr>
          <p:nvPr/>
        </p:nvSpPr>
        <p:spPr bwMode="auto">
          <a:xfrm>
            <a:off x="357188" y="242888"/>
            <a:ext cx="2830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研究过程及方法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3676650" y="1884363"/>
            <a:ext cx="0" cy="35083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652" name="组合 3"/>
          <p:cNvGrpSpPr/>
          <p:nvPr/>
        </p:nvGrpSpPr>
        <p:grpSpPr bwMode="auto">
          <a:xfrm>
            <a:off x="3989388" y="1916113"/>
            <a:ext cx="2722562" cy="3382962"/>
            <a:chOff x="3663228" y="1593807"/>
            <a:chExt cx="2722709" cy="3382470"/>
          </a:xfrm>
        </p:grpSpPr>
        <p:sp>
          <p:nvSpPr>
            <p:cNvPr id="27677" name="TextBox 35"/>
            <p:cNvSpPr txBox="1">
              <a:spLocks noChangeArrowheads="1"/>
            </p:cNvSpPr>
            <p:nvPr/>
          </p:nvSpPr>
          <p:spPr bwMode="auto">
            <a:xfrm>
              <a:off x="3675736" y="2113725"/>
              <a:ext cx="2710201" cy="286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由一群充满青春朝气的年轻人组成。春种一粒粟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秋收万颗籽，点滴进步，成就价值是我们的一贯的追求。工作室为您提供专业的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模板、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培训、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美化与定制。凭借对于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的热爱与探索，我们掌握了国内一流的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制作技术，工作室作品风格多样、题材丰富、覆盖面广、富有独特的设计深度。团队中的成员在国内的各类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大赛中也屡获大奖。</a:t>
              </a:r>
            </a:p>
            <a:p>
              <a:pPr algn="just" eaLnBrk="1" hangingPunct="1"/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eaLnBrk="1" hangingPunct="1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品过春绿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难忘秋黄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回味春华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欣喜。希望我们的活力和热情能带给您工作上的成就和收获。和工作室一起，感受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带来的魅力和喜悦吧！</a:t>
              </a:r>
            </a:p>
          </p:txBody>
        </p:sp>
        <p:sp>
          <p:nvSpPr>
            <p:cNvPr id="27678" name="文本框 5"/>
            <p:cNvSpPr txBox="1">
              <a:spLocks noChangeArrowheads="1"/>
            </p:cNvSpPr>
            <p:nvPr/>
          </p:nvSpPr>
          <p:spPr bwMode="auto">
            <a:xfrm>
              <a:off x="3663228" y="1593807"/>
              <a:ext cx="12653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7038975" y="1884363"/>
            <a:ext cx="0" cy="35083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654" name="组合 7"/>
          <p:cNvGrpSpPr/>
          <p:nvPr/>
        </p:nvGrpSpPr>
        <p:grpSpPr bwMode="auto">
          <a:xfrm>
            <a:off x="7364413" y="2144713"/>
            <a:ext cx="3460750" cy="292100"/>
            <a:chOff x="7047914" y="1783134"/>
            <a:chExt cx="3460652" cy="291850"/>
          </a:xfrm>
        </p:grpSpPr>
        <p:sp>
          <p:nvSpPr>
            <p:cNvPr id="9" name="矩形 8"/>
            <p:cNvSpPr/>
            <p:nvPr/>
          </p:nvSpPr>
          <p:spPr>
            <a:xfrm>
              <a:off x="7047914" y="1783134"/>
              <a:ext cx="3460652" cy="29185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7047914" y="1786306"/>
              <a:ext cx="2546278" cy="288678"/>
            </a:xfrm>
            <a:prstGeom prst="rect">
              <a:avLst/>
            </a:prstGeom>
            <a:solidFill>
              <a:srgbClr val="FAC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7655" name="组合 10"/>
          <p:cNvGrpSpPr/>
          <p:nvPr/>
        </p:nvGrpSpPr>
        <p:grpSpPr bwMode="auto">
          <a:xfrm>
            <a:off x="7364413" y="3124200"/>
            <a:ext cx="3460750" cy="292100"/>
            <a:chOff x="7047914" y="2810074"/>
            <a:chExt cx="3460652" cy="291851"/>
          </a:xfrm>
        </p:grpSpPr>
        <p:sp>
          <p:nvSpPr>
            <p:cNvPr id="12" name="矩形 11"/>
            <p:cNvSpPr/>
            <p:nvPr/>
          </p:nvSpPr>
          <p:spPr>
            <a:xfrm>
              <a:off x="7047914" y="2810074"/>
              <a:ext cx="3460652" cy="2918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7047914" y="2810074"/>
              <a:ext cx="1730326" cy="291851"/>
            </a:xfrm>
            <a:prstGeom prst="rect">
              <a:avLst/>
            </a:prstGeom>
            <a:solidFill>
              <a:srgbClr val="88B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7656" name="组合 13"/>
          <p:cNvGrpSpPr/>
          <p:nvPr/>
        </p:nvGrpSpPr>
        <p:grpSpPr bwMode="auto">
          <a:xfrm>
            <a:off x="7364413" y="4103688"/>
            <a:ext cx="3460750" cy="292100"/>
            <a:chOff x="7047914" y="3695387"/>
            <a:chExt cx="3460652" cy="291851"/>
          </a:xfrm>
        </p:grpSpPr>
        <p:sp>
          <p:nvSpPr>
            <p:cNvPr id="15" name="矩形 14"/>
            <p:cNvSpPr/>
            <p:nvPr/>
          </p:nvSpPr>
          <p:spPr>
            <a:xfrm>
              <a:off x="7047914" y="3695387"/>
              <a:ext cx="3460652" cy="2918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7047914" y="3695387"/>
              <a:ext cx="2841545" cy="29185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7657" name="组合 16"/>
          <p:cNvGrpSpPr/>
          <p:nvPr/>
        </p:nvGrpSpPr>
        <p:grpSpPr bwMode="auto">
          <a:xfrm>
            <a:off x="7364413" y="5083175"/>
            <a:ext cx="3460750" cy="292100"/>
            <a:chOff x="7047913" y="4722329"/>
            <a:chExt cx="3460653" cy="291851"/>
          </a:xfrm>
        </p:grpSpPr>
        <p:sp>
          <p:nvSpPr>
            <p:cNvPr id="18" name="矩形 17"/>
            <p:cNvSpPr/>
            <p:nvPr/>
          </p:nvSpPr>
          <p:spPr>
            <a:xfrm>
              <a:off x="7047913" y="4722329"/>
              <a:ext cx="3460653" cy="2918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7047913" y="4722329"/>
              <a:ext cx="3136812" cy="291851"/>
            </a:xfrm>
            <a:prstGeom prst="rect">
              <a:avLst/>
            </a:prstGeom>
            <a:solidFill>
              <a:srgbClr val="FA6D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0" name="KSO_Shape"/>
          <p:cNvSpPr/>
          <p:nvPr/>
        </p:nvSpPr>
        <p:spPr>
          <a:xfrm>
            <a:off x="9791700" y="1668463"/>
            <a:ext cx="238125" cy="406400"/>
          </a:xfrm>
          <a:custGeom>
            <a:avLst/>
            <a:gdLst/>
            <a:ahLst/>
            <a:cxnLst/>
            <a:rect l="l" t="t" r="r" b="b"/>
            <a:pathLst>
              <a:path w="559792" h="955625">
                <a:moveTo>
                  <a:pt x="279896" y="194422"/>
                </a:moveTo>
                <a:cubicBezTo>
                  <a:pt x="168660" y="194422"/>
                  <a:pt x="78485" y="284596"/>
                  <a:pt x="78485" y="395833"/>
                </a:cubicBezTo>
                <a:cubicBezTo>
                  <a:pt x="78485" y="507069"/>
                  <a:pt x="168660" y="597244"/>
                  <a:pt x="279896" y="597244"/>
                </a:cubicBezTo>
                <a:cubicBezTo>
                  <a:pt x="391133" y="597244"/>
                  <a:pt x="481307" y="507069"/>
                  <a:pt x="481307" y="395833"/>
                </a:cubicBezTo>
                <a:cubicBezTo>
                  <a:pt x="481307" y="284596"/>
                  <a:pt x="391133" y="194422"/>
                  <a:pt x="279896" y="194422"/>
                </a:cubicBezTo>
                <a:close/>
                <a:moveTo>
                  <a:pt x="279896" y="0"/>
                </a:moveTo>
                <a:cubicBezTo>
                  <a:pt x="381198" y="-1"/>
                  <a:pt x="482501" y="38646"/>
                  <a:pt x="559792" y="115937"/>
                </a:cubicBezTo>
                <a:cubicBezTo>
                  <a:pt x="714375" y="270519"/>
                  <a:pt x="714375" y="521146"/>
                  <a:pt x="559792" y="675729"/>
                </a:cubicBezTo>
                <a:lnTo>
                  <a:pt x="279896" y="955625"/>
                </a:lnTo>
                <a:lnTo>
                  <a:pt x="0" y="675729"/>
                </a:lnTo>
                <a:cubicBezTo>
                  <a:pt x="-154583" y="521146"/>
                  <a:pt x="-154583" y="270519"/>
                  <a:pt x="0" y="115937"/>
                </a:cubicBezTo>
                <a:cubicBezTo>
                  <a:pt x="77291" y="38646"/>
                  <a:pt x="178594" y="-1"/>
                  <a:pt x="2798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KSO_Shape"/>
          <p:cNvSpPr/>
          <p:nvPr/>
        </p:nvSpPr>
        <p:spPr>
          <a:xfrm>
            <a:off x="8975725" y="2635250"/>
            <a:ext cx="238125" cy="406400"/>
          </a:xfrm>
          <a:custGeom>
            <a:avLst/>
            <a:gdLst/>
            <a:ahLst/>
            <a:cxnLst/>
            <a:rect l="l" t="t" r="r" b="b"/>
            <a:pathLst>
              <a:path w="559792" h="955625">
                <a:moveTo>
                  <a:pt x="279896" y="194422"/>
                </a:moveTo>
                <a:cubicBezTo>
                  <a:pt x="168660" y="194422"/>
                  <a:pt x="78485" y="284596"/>
                  <a:pt x="78485" y="395833"/>
                </a:cubicBezTo>
                <a:cubicBezTo>
                  <a:pt x="78485" y="507069"/>
                  <a:pt x="168660" y="597244"/>
                  <a:pt x="279896" y="597244"/>
                </a:cubicBezTo>
                <a:cubicBezTo>
                  <a:pt x="391133" y="597244"/>
                  <a:pt x="481307" y="507069"/>
                  <a:pt x="481307" y="395833"/>
                </a:cubicBezTo>
                <a:cubicBezTo>
                  <a:pt x="481307" y="284596"/>
                  <a:pt x="391133" y="194422"/>
                  <a:pt x="279896" y="194422"/>
                </a:cubicBezTo>
                <a:close/>
                <a:moveTo>
                  <a:pt x="279896" y="0"/>
                </a:moveTo>
                <a:cubicBezTo>
                  <a:pt x="381198" y="-1"/>
                  <a:pt x="482501" y="38646"/>
                  <a:pt x="559792" y="115937"/>
                </a:cubicBezTo>
                <a:cubicBezTo>
                  <a:pt x="714375" y="270519"/>
                  <a:pt x="714375" y="521146"/>
                  <a:pt x="559792" y="675729"/>
                </a:cubicBezTo>
                <a:lnTo>
                  <a:pt x="279896" y="955625"/>
                </a:lnTo>
                <a:lnTo>
                  <a:pt x="0" y="675729"/>
                </a:lnTo>
                <a:cubicBezTo>
                  <a:pt x="-154583" y="521146"/>
                  <a:pt x="-154583" y="270519"/>
                  <a:pt x="0" y="115937"/>
                </a:cubicBezTo>
                <a:cubicBezTo>
                  <a:pt x="77291" y="38646"/>
                  <a:pt x="178594" y="-1"/>
                  <a:pt x="2798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KSO_Shape"/>
          <p:cNvSpPr/>
          <p:nvPr/>
        </p:nvSpPr>
        <p:spPr>
          <a:xfrm>
            <a:off x="10086975" y="3640138"/>
            <a:ext cx="238125" cy="406400"/>
          </a:xfrm>
          <a:custGeom>
            <a:avLst/>
            <a:gdLst/>
            <a:ahLst/>
            <a:cxnLst/>
            <a:rect l="l" t="t" r="r" b="b"/>
            <a:pathLst>
              <a:path w="559792" h="955625">
                <a:moveTo>
                  <a:pt x="279896" y="194422"/>
                </a:moveTo>
                <a:cubicBezTo>
                  <a:pt x="168660" y="194422"/>
                  <a:pt x="78485" y="284596"/>
                  <a:pt x="78485" y="395833"/>
                </a:cubicBezTo>
                <a:cubicBezTo>
                  <a:pt x="78485" y="507069"/>
                  <a:pt x="168660" y="597244"/>
                  <a:pt x="279896" y="597244"/>
                </a:cubicBezTo>
                <a:cubicBezTo>
                  <a:pt x="391133" y="597244"/>
                  <a:pt x="481307" y="507069"/>
                  <a:pt x="481307" y="395833"/>
                </a:cubicBezTo>
                <a:cubicBezTo>
                  <a:pt x="481307" y="284596"/>
                  <a:pt x="391133" y="194422"/>
                  <a:pt x="279896" y="194422"/>
                </a:cubicBezTo>
                <a:close/>
                <a:moveTo>
                  <a:pt x="279896" y="0"/>
                </a:moveTo>
                <a:cubicBezTo>
                  <a:pt x="381198" y="-1"/>
                  <a:pt x="482501" y="38646"/>
                  <a:pt x="559792" y="115937"/>
                </a:cubicBezTo>
                <a:cubicBezTo>
                  <a:pt x="714375" y="270519"/>
                  <a:pt x="714375" y="521146"/>
                  <a:pt x="559792" y="675729"/>
                </a:cubicBezTo>
                <a:lnTo>
                  <a:pt x="279896" y="955625"/>
                </a:lnTo>
                <a:lnTo>
                  <a:pt x="0" y="675729"/>
                </a:lnTo>
                <a:cubicBezTo>
                  <a:pt x="-154583" y="521146"/>
                  <a:pt x="-154583" y="270519"/>
                  <a:pt x="0" y="115937"/>
                </a:cubicBezTo>
                <a:cubicBezTo>
                  <a:pt x="77291" y="38646"/>
                  <a:pt x="178594" y="-1"/>
                  <a:pt x="2798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KSO_Shape"/>
          <p:cNvSpPr/>
          <p:nvPr/>
        </p:nvSpPr>
        <p:spPr>
          <a:xfrm>
            <a:off x="10382250" y="4640263"/>
            <a:ext cx="238125" cy="407987"/>
          </a:xfrm>
          <a:custGeom>
            <a:avLst/>
            <a:gdLst/>
            <a:ahLst/>
            <a:cxnLst/>
            <a:rect l="l" t="t" r="r" b="b"/>
            <a:pathLst>
              <a:path w="559792" h="955625">
                <a:moveTo>
                  <a:pt x="279896" y="194422"/>
                </a:moveTo>
                <a:cubicBezTo>
                  <a:pt x="168660" y="194422"/>
                  <a:pt x="78485" y="284596"/>
                  <a:pt x="78485" y="395833"/>
                </a:cubicBezTo>
                <a:cubicBezTo>
                  <a:pt x="78485" y="507069"/>
                  <a:pt x="168660" y="597244"/>
                  <a:pt x="279896" y="597244"/>
                </a:cubicBezTo>
                <a:cubicBezTo>
                  <a:pt x="391133" y="597244"/>
                  <a:pt x="481307" y="507069"/>
                  <a:pt x="481307" y="395833"/>
                </a:cubicBezTo>
                <a:cubicBezTo>
                  <a:pt x="481307" y="284596"/>
                  <a:pt x="391133" y="194422"/>
                  <a:pt x="279896" y="194422"/>
                </a:cubicBezTo>
                <a:close/>
                <a:moveTo>
                  <a:pt x="279896" y="0"/>
                </a:moveTo>
                <a:cubicBezTo>
                  <a:pt x="381198" y="-1"/>
                  <a:pt x="482501" y="38646"/>
                  <a:pt x="559792" y="115937"/>
                </a:cubicBezTo>
                <a:cubicBezTo>
                  <a:pt x="714375" y="270519"/>
                  <a:pt x="714375" y="521146"/>
                  <a:pt x="559792" y="675729"/>
                </a:cubicBezTo>
                <a:lnTo>
                  <a:pt x="279896" y="955625"/>
                </a:lnTo>
                <a:lnTo>
                  <a:pt x="0" y="675729"/>
                </a:lnTo>
                <a:cubicBezTo>
                  <a:pt x="-154583" y="521146"/>
                  <a:pt x="-154583" y="270519"/>
                  <a:pt x="0" y="115937"/>
                </a:cubicBezTo>
                <a:cubicBezTo>
                  <a:pt x="77291" y="38646"/>
                  <a:pt x="178594" y="-1"/>
                  <a:pt x="2798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662" name="文本框 24"/>
          <p:cNvSpPr txBox="1">
            <a:spLocks noChangeArrowheads="1"/>
          </p:cNvSpPr>
          <p:nvPr/>
        </p:nvSpPr>
        <p:spPr bwMode="auto">
          <a:xfrm>
            <a:off x="7354888" y="1765300"/>
            <a:ext cx="1265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</a:p>
        </p:txBody>
      </p:sp>
      <p:sp>
        <p:nvSpPr>
          <p:cNvPr id="27663" name="文本框 25"/>
          <p:cNvSpPr txBox="1">
            <a:spLocks noChangeArrowheads="1"/>
          </p:cNvSpPr>
          <p:nvPr/>
        </p:nvSpPr>
        <p:spPr bwMode="auto">
          <a:xfrm>
            <a:off x="7354888" y="2713038"/>
            <a:ext cx="1265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</a:p>
        </p:txBody>
      </p:sp>
      <p:sp>
        <p:nvSpPr>
          <p:cNvPr id="27664" name="文本框 26"/>
          <p:cNvSpPr txBox="1">
            <a:spLocks noChangeArrowheads="1"/>
          </p:cNvSpPr>
          <p:nvPr/>
        </p:nvSpPr>
        <p:spPr bwMode="auto">
          <a:xfrm>
            <a:off x="7354888" y="3659188"/>
            <a:ext cx="1265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</a:p>
        </p:txBody>
      </p:sp>
      <p:sp>
        <p:nvSpPr>
          <p:cNvPr id="27665" name="文本框 27"/>
          <p:cNvSpPr txBox="1">
            <a:spLocks noChangeArrowheads="1"/>
          </p:cNvSpPr>
          <p:nvPr/>
        </p:nvSpPr>
        <p:spPr bwMode="auto">
          <a:xfrm>
            <a:off x="7354888" y="4659313"/>
            <a:ext cx="1265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</a:p>
        </p:txBody>
      </p:sp>
      <p:sp>
        <p:nvSpPr>
          <p:cNvPr id="27666" name="文本框 28"/>
          <p:cNvSpPr txBox="1">
            <a:spLocks noChangeArrowheads="1"/>
          </p:cNvSpPr>
          <p:nvPr/>
        </p:nvSpPr>
        <p:spPr bwMode="auto">
          <a:xfrm>
            <a:off x="1582738" y="5048250"/>
            <a:ext cx="1265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pic>
        <p:nvPicPr>
          <p:cNvPr id="27667" name="图片 2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0450" y="1871663"/>
            <a:ext cx="2389188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矩形 30"/>
          <p:cNvSpPr/>
          <p:nvPr/>
        </p:nvSpPr>
        <p:spPr>
          <a:xfrm>
            <a:off x="0" y="6575425"/>
            <a:ext cx="12192000" cy="282575"/>
          </a:xfrm>
          <a:prstGeom prst="rect">
            <a:avLst/>
          </a:prstGeom>
          <a:solidFill>
            <a:srgbClr val="1D6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本框 21"/>
          <p:cNvSpPr txBox="1">
            <a:spLocks noChangeArrowheads="1"/>
          </p:cNvSpPr>
          <p:nvPr/>
        </p:nvSpPr>
        <p:spPr bwMode="auto">
          <a:xfrm>
            <a:off x="357188" y="242888"/>
            <a:ext cx="2830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研究过程及方法</a:t>
            </a:r>
          </a:p>
        </p:txBody>
      </p:sp>
      <p:grpSp>
        <p:nvGrpSpPr>
          <p:cNvPr id="69" name="组合 68"/>
          <p:cNvGrpSpPr/>
          <p:nvPr/>
        </p:nvGrpSpPr>
        <p:grpSpPr>
          <a:xfrm>
            <a:off x="4080805" y="1033305"/>
            <a:ext cx="3821368" cy="3960723"/>
            <a:chOff x="4546297" y="1991602"/>
            <a:chExt cx="3259421" cy="337828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0" name="任意多边形 69"/>
            <p:cNvSpPr/>
            <p:nvPr/>
          </p:nvSpPr>
          <p:spPr>
            <a:xfrm rot="2141729">
              <a:off x="5058277" y="1991602"/>
              <a:ext cx="1163211" cy="1718167"/>
            </a:xfrm>
            <a:custGeom>
              <a:avLst/>
              <a:gdLst>
                <a:gd name="connsiteX0" fmla="*/ 917433 w 1727203"/>
                <a:gd name="connsiteY0" fmla="*/ 0 h 2551233"/>
                <a:gd name="connsiteX1" fmla="*/ 1727203 w 1727203"/>
                <a:gd name="connsiteY1" fmla="*/ 2551233 h 2551233"/>
                <a:gd name="connsiteX2" fmla="*/ 0 w 1727203"/>
                <a:gd name="connsiteY2" fmla="*/ 2551233 h 255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7203" h="2551233">
                  <a:moveTo>
                    <a:pt x="917433" y="0"/>
                  </a:moveTo>
                  <a:lnTo>
                    <a:pt x="1727203" y="2551233"/>
                  </a:lnTo>
                  <a:lnTo>
                    <a:pt x="0" y="2551233"/>
                  </a:lnTo>
                  <a:close/>
                </a:path>
              </a:pathLst>
            </a:custGeom>
            <a:solidFill>
              <a:srgbClr val="15A8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1" name="任意多边形 70"/>
            <p:cNvSpPr/>
            <p:nvPr/>
          </p:nvSpPr>
          <p:spPr>
            <a:xfrm rot="6300000">
              <a:off x="6335535" y="2101466"/>
              <a:ext cx="1163211" cy="1718167"/>
            </a:xfrm>
            <a:custGeom>
              <a:avLst/>
              <a:gdLst>
                <a:gd name="connsiteX0" fmla="*/ 917433 w 1727203"/>
                <a:gd name="connsiteY0" fmla="*/ 0 h 2551233"/>
                <a:gd name="connsiteX1" fmla="*/ 1727203 w 1727203"/>
                <a:gd name="connsiteY1" fmla="*/ 2551233 h 2551233"/>
                <a:gd name="connsiteX2" fmla="*/ 0 w 1727203"/>
                <a:gd name="connsiteY2" fmla="*/ 2551233 h 255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7203" h="2551233">
                  <a:moveTo>
                    <a:pt x="917433" y="0"/>
                  </a:moveTo>
                  <a:lnTo>
                    <a:pt x="1727203" y="2551233"/>
                  </a:lnTo>
                  <a:lnTo>
                    <a:pt x="0" y="2551233"/>
                  </a:lnTo>
                  <a:close/>
                </a:path>
              </a:pathLst>
            </a:custGeom>
            <a:solidFill>
              <a:srgbClr val="B6B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2" name="任意多边形 71"/>
            <p:cNvSpPr/>
            <p:nvPr/>
          </p:nvSpPr>
          <p:spPr>
            <a:xfrm rot="10619040">
              <a:off x="6642507" y="3302724"/>
              <a:ext cx="1163211" cy="1718167"/>
            </a:xfrm>
            <a:custGeom>
              <a:avLst/>
              <a:gdLst>
                <a:gd name="connsiteX0" fmla="*/ 917433 w 1727203"/>
                <a:gd name="connsiteY0" fmla="*/ 0 h 2551233"/>
                <a:gd name="connsiteX1" fmla="*/ 1727203 w 1727203"/>
                <a:gd name="connsiteY1" fmla="*/ 2551233 h 2551233"/>
                <a:gd name="connsiteX2" fmla="*/ 0 w 1727203"/>
                <a:gd name="connsiteY2" fmla="*/ 2551233 h 255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7203" h="2551233">
                  <a:moveTo>
                    <a:pt x="917433" y="0"/>
                  </a:moveTo>
                  <a:lnTo>
                    <a:pt x="1727203" y="2551233"/>
                  </a:lnTo>
                  <a:lnTo>
                    <a:pt x="0" y="2551233"/>
                  </a:lnTo>
                  <a:close/>
                </a:path>
              </a:pathLst>
            </a:custGeom>
            <a:solidFill>
              <a:srgbClr val="F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3" name="任意多边形 72"/>
            <p:cNvSpPr/>
            <p:nvPr/>
          </p:nvSpPr>
          <p:spPr>
            <a:xfrm rot="14956591">
              <a:off x="5568163" y="3929196"/>
              <a:ext cx="1163211" cy="1718167"/>
            </a:xfrm>
            <a:custGeom>
              <a:avLst/>
              <a:gdLst>
                <a:gd name="connsiteX0" fmla="*/ 917433 w 1727203"/>
                <a:gd name="connsiteY0" fmla="*/ 0 h 2551233"/>
                <a:gd name="connsiteX1" fmla="*/ 1727203 w 1727203"/>
                <a:gd name="connsiteY1" fmla="*/ 2551233 h 2551233"/>
                <a:gd name="connsiteX2" fmla="*/ 0 w 1727203"/>
                <a:gd name="connsiteY2" fmla="*/ 2551233 h 255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7203" h="2551233">
                  <a:moveTo>
                    <a:pt x="917433" y="0"/>
                  </a:moveTo>
                  <a:lnTo>
                    <a:pt x="1727203" y="2551233"/>
                  </a:lnTo>
                  <a:lnTo>
                    <a:pt x="0" y="2551233"/>
                  </a:lnTo>
                  <a:close/>
                </a:path>
              </a:pathLst>
            </a:custGeom>
            <a:solidFill>
              <a:srgbClr val="B6B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4" name="任意多边形 73"/>
            <p:cNvSpPr/>
            <p:nvPr/>
          </p:nvSpPr>
          <p:spPr>
            <a:xfrm rot="19283381">
              <a:off x="4546297" y="3138289"/>
              <a:ext cx="1163211" cy="1718167"/>
            </a:xfrm>
            <a:custGeom>
              <a:avLst/>
              <a:gdLst>
                <a:gd name="connsiteX0" fmla="*/ 917433 w 1727203"/>
                <a:gd name="connsiteY0" fmla="*/ 0 h 2551233"/>
                <a:gd name="connsiteX1" fmla="*/ 1727203 w 1727203"/>
                <a:gd name="connsiteY1" fmla="*/ 2551233 h 2551233"/>
                <a:gd name="connsiteX2" fmla="*/ 0 w 1727203"/>
                <a:gd name="connsiteY2" fmla="*/ 2551233 h 255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7203" h="2551233">
                  <a:moveTo>
                    <a:pt x="917433" y="0"/>
                  </a:moveTo>
                  <a:lnTo>
                    <a:pt x="1727203" y="2551233"/>
                  </a:lnTo>
                  <a:lnTo>
                    <a:pt x="0" y="2551233"/>
                  </a:lnTo>
                  <a:close/>
                </a:path>
              </a:pathLst>
            </a:custGeom>
            <a:solidFill>
              <a:srgbClr val="E254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676" name="组合 74"/>
          <p:cNvGrpSpPr/>
          <p:nvPr/>
        </p:nvGrpSpPr>
        <p:grpSpPr bwMode="auto">
          <a:xfrm>
            <a:off x="4392613" y="2244725"/>
            <a:ext cx="1276350" cy="461963"/>
            <a:chOff x="4676453" y="3092202"/>
            <a:chExt cx="1276450" cy="461665"/>
          </a:xfrm>
        </p:grpSpPr>
        <p:sp>
          <p:nvSpPr>
            <p:cNvPr id="28700" name="矩形 75"/>
            <p:cNvSpPr>
              <a:spLocks noChangeArrowheads="1"/>
            </p:cNvSpPr>
            <p:nvPr/>
          </p:nvSpPr>
          <p:spPr bwMode="auto">
            <a:xfrm>
              <a:off x="4676453" y="3092202"/>
              <a:ext cx="4723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701" name="矩形 76"/>
            <p:cNvSpPr>
              <a:spLocks noChangeArrowheads="1"/>
            </p:cNvSpPr>
            <p:nvPr/>
          </p:nvSpPr>
          <p:spPr bwMode="auto">
            <a:xfrm>
              <a:off x="4960314" y="3129060"/>
              <a:ext cx="9925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关键字</a:t>
              </a:r>
            </a:p>
          </p:txBody>
        </p:sp>
      </p:grpSp>
      <p:grpSp>
        <p:nvGrpSpPr>
          <p:cNvPr id="28677" name="组合 77"/>
          <p:cNvGrpSpPr/>
          <p:nvPr/>
        </p:nvGrpSpPr>
        <p:grpSpPr bwMode="auto">
          <a:xfrm>
            <a:off x="5865813" y="2012950"/>
            <a:ext cx="1276350" cy="461963"/>
            <a:chOff x="4676453" y="3092202"/>
            <a:chExt cx="1276450" cy="461665"/>
          </a:xfrm>
        </p:grpSpPr>
        <p:sp>
          <p:nvSpPr>
            <p:cNvPr id="28698" name="矩形 78"/>
            <p:cNvSpPr>
              <a:spLocks noChangeArrowheads="1"/>
            </p:cNvSpPr>
            <p:nvPr/>
          </p:nvSpPr>
          <p:spPr bwMode="auto">
            <a:xfrm>
              <a:off x="4676453" y="3092202"/>
              <a:ext cx="4723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699" name="矩形 79"/>
            <p:cNvSpPr>
              <a:spLocks noChangeArrowheads="1"/>
            </p:cNvSpPr>
            <p:nvPr/>
          </p:nvSpPr>
          <p:spPr bwMode="auto">
            <a:xfrm>
              <a:off x="4960314" y="3129060"/>
              <a:ext cx="9925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关键字</a:t>
              </a:r>
            </a:p>
          </p:txBody>
        </p:sp>
      </p:grpSp>
      <p:grpSp>
        <p:nvGrpSpPr>
          <p:cNvPr id="28678" name="组合 80"/>
          <p:cNvGrpSpPr/>
          <p:nvPr/>
        </p:nvGrpSpPr>
        <p:grpSpPr bwMode="auto">
          <a:xfrm>
            <a:off x="6635750" y="2635250"/>
            <a:ext cx="1276350" cy="461963"/>
            <a:chOff x="4676453" y="3092202"/>
            <a:chExt cx="1276450" cy="461665"/>
          </a:xfrm>
        </p:grpSpPr>
        <p:sp>
          <p:nvSpPr>
            <p:cNvPr id="28696" name="矩形 81"/>
            <p:cNvSpPr>
              <a:spLocks noChangeArrowheads="1"/>
            </p:cNvSpPr>
            <p:nvPr/>
          </p:nvSpPr>
          <p:spPr bwMode="auto">
            <a:xfrm>
              <a:off x="4676453" y="3092202"/>
              <a:ext cx="4723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697" name="矩形 82"/>
            <p:cNvSpPr>
              <a:spLocks noChangeArrowheads="1"/>
            </p:cNvSpPr>
            <p:nvPr/>
          </p:nvSpPr>
          <p:spPr bwMode="auto">
            <a:xfrm>
              <a:off x="4960314" y="3129060"/>
              <a:ext cx="9925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关键字</a:t>
              </a:r>
            </a:p>
          </p:txBody>
        </p:sp>
      </p:grpSp>
      <p:grpSp>
        <p:nvGrpSpPr>
          <p:cNvPr id="28679" name="组合 83"/>
          <p:cNvGrpSpPr/>
          <p:nvPr/>
        </p:nvGrpSpPr>
        <p:grpSpPr bwMode="auto">
          <a:xfrm>
            <a:off x="5700713" y="4056063"/>
            <a:ext cx="1276350" cy="461962"/>
            <a:chOff x="4676453" y="3092202"/>
            <a:chExt cx="1276450" cy="461665"/>
          </a:xfrm>
        </p:grpSpPr>
        <p:sp>
          <p:nvSpPr>
            <p:cNvPr id="28694" name="矩形 84"/>
            <p:cNvSpPr>
              <a:spLocks noChangeArrowheads="1"/>
            </p:cNvSpPr>
            <p:nvPr/>
          </p:nvSpPr>
          <p:spPr bwMode="auto">
            <a:xfrm>
              <a:off x="4676453" y="3092202"/>
              <a:ext cx="4723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695" name="矩形 85"/>
            <p:cNvSpPr>
              <a:spLocks noChangeArrowheads="1"/>
            </p:cNvSpPr>
            <p:nvPr/>
          </p:nvSpPr>
          <p:spPr bwMode="auto">
            <a:xfrm>
              <a:off x="4960314" y="3129060"/>
              <a:ext cx="9925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关键字</a:t>
              </a:r>
            </a:p>
          </p:txBody>
        </p:sp>
      </p:grpSp>
      <p:grpSp>
        <p:nvGrpSpPr>
          <p:cNvPr id="28680" name="组合 86"/>
          <p:cNvGrpSpPr/>
          <p:nvPr/>
        </p:nvGrpSpPr>
        <p:grpSpPr bwMode="auto">
          <a:xfrm>
            <a:off x="4595813" y="3525838"/>
            <a:ext cx="1276350" cy="461962"/>
            <a:chOff x="4676453" y="3092202"/>
            <a:chExt cx="1276450" cy="461665"/>
          </a:xfrm>
        </p:grpSpPr>
        <p:sp>
          <p:nvSpPr>
            <p:cNvPr id="28692" name="矩形 87"/>
            <p:cNvSpPr>
              <a:spLocks noChangeArrowheads="1"/>
            </p:cNvSpPr>
            <p:nvPr/>
          </p:nvSpPr>
          <p:spPr bwMode="auto">
            <a:xfrm>
              <a:off x="4676453" y="3092202"/>
              <a:ext cx="4723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693" name="矩形 88"/>
            <p:cNvSpPr>
              <a:spLocks noChangeArrowheads="1"/>
            </p:cNvSpPr>
            <p:nvPr/>
          </p:nvSpPr>
          <p:spPr bwMode="auto">
            <a:xfrm>
              <a:off x="4960314" y="3129060"/>
              <a:ext cx="9925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关键字</a:t>
              </a:r>
            </a:p>
          </p:txBody>
        </p:sp>
      </p:grpSp>
      <p:cxnSp>
        <p:nvCxnSpPr>
          <p:cNvPr id="90" name="直接连接符 89"/>
          <p:cNvCxnSpPr/>
          <p:nvPr/>
        </p:nvCxnSpPr>
        <p:spPr>
          <a:xfrm flipH="1">
            <a:off x="3155950" y="2457450"/>
            <a:ext cx="1077913" cy="0"/>
          </a:xfrm>
          <a:prstGeom prst="line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7739063" y="2441575"/>
            <a:ext cx="1168400" cy="0"/>
          </a:xfrm>
          <a:prstGeom prst="line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7226300" y="4560888"/>
            <a:ext cx="1168400" cy="0"/>
          </a:xfrm>
          <a:prstGeom prst="line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箭头连接符 92"/>
          <p:cNvCxnSpPr/>
          <p:nvPr/>
        </p:nvCxnSpPr>
        <p:spPr>
          <a:xfrm>
            <a:off x="6202363" y="4619625"/>
            <a:ext cx="0" cy="55721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 flipH="1">
            <a:off x="3744913" y="4586288"/>
            <a:ext cx="1077912" cy="0"/>
          </a:xfrm>
          <a:prstGeom prst="line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6" name="矩形 94"/>
          <p:cNvSpPr>
            <a:spLocks noChangeArrowheads="1"/>
          </p:cNvSpPr>
          <p:nvPr/>
        </p:nvSpPr>
        <p:spPr bwMode="auto">
          <a:xfrm>
            <a:off x="788988" y="1997075"/>
            <a:ext cx="2382837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品过春绿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难忘秋黄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回味春华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欣喜。希望我们的活力和热情能带给您工作上的成就和收获。</a:t>
            </a:r>
          </a:p>
        </p:txBody>
      </p:sp>
      <p:sp>
        <p:nvSpPr>
          <p:cNvPr id="28687" name="矩形 95"/>
          <p:cNvSpPr>
            <a:spLocks noChangeArrowheads="1"/>
          </p:cNvSpPr>
          <p:nvPr/>
        </p:nvSpPr>
        <p:spPr bwMode="auto">
          <a:xfrm>
            <a:off x="8950325" y="1997075"/>
            <a:ext cx="2381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品过春绿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难忘秋黄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回味春华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欣喜。希望我们的活力和热情能带给您工作上的成就和收获。</a:t>
            </a:r>
          </a:p>
        </p:txBody>
      </p:sp>
      <p:sp>
        <p:nvSpPr>
          <p:cNvPr id="28688" name="矩形 96"/>
          <p:cNvSpPr>
            <a:spLocks noChangeArrowheads="1"/>
          </p:cNvSpPr>
          <p:nvPr/>
        </p:nvSpPr>
        <p:spPr bwMode="auto">
          <a:xfrm>
            <a:off x="8450263" y="4092575"/>
            <a:ext cx="2382837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品过春绿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难忘秋黄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回味春华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欣喜。希望我们的活力和热情能带给您工作上的成就和收获。</a:t>
            </a:r>
          </a:p>
        </p:txBody>
      </p:sp>
      <p:sp>
        <p:nvSpPr>
          <p:cNvPr id="28689" name="矩形 97"/>
          <p:cNvSpPr>
            <a:spLocks noChangeArrowheads="1"/>
          </p:cNvSpPr>
          <p:nvPr/>
        </p:nvSpPr>
        <p:spPr bwMode="auto">
          <a:xfrm>
            <a:off x="1419225" y="4121150"/>
            <a:ext cx="238283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品过春绿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难忘秋黄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回味春华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欣喜。希望我们的活力和热情能带给您工作上的成就和收获。</a:t>
            </a:r>
          </a:p>
        </p:txBody>
      </p:sp>
      <p:sp>
        <p:nvSpPr>
          <p:cNvPr id="28690" name="矩形 98"/>
          <p:cNvSpPr>
            <a:spLocks noChangeArrowheads="1"/>
          </p:cNvSpPr>
          <p:nvPr/>
        </p:nvSpPr>
        <p:spPr bwMode="auto">
          <a:xfrm>
            <a:off x="5068888" y="5292725"/>
            <a:ext cx="2381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品过春绿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难忘秋黄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回味春华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欣喜。希望我们的活力和热情能带给您工作上的成就和收获。</a:t>
            </a:r>
          </a:p>
        </p:txBody>
      </p:sp>
      <p:sp>
        <p:nvSpPr>
          <p:cNvPr id="100" name="矩形 99"/>
          <p:cNvSpPr/>
          <p:nvPr/>
        </p:nvSpPr>
        <p:spPr>
          <a:xfrm>
            <a:off x="0" y="6575425"/>
            <a:ext cx="12192000" cy="282575"/>
          </a:xfrm>
          <a:prstGeom prst="rect">
            <a:avLst/>
          </a:prstGeom>
          <a:solidFill>
            <a:srgbClr val="1D6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文本框 21"/>
          <p:cNvSpPr txBox="1">
            <a:spLocks noChangeArrowheads="1"/>
          </p:cNvSpPr>
          <p:nvPr/>
        </p:nvSpPr>
        <p:spPr bwMode="auto">
          <a:xfrm>
            <a:off x="357188" y="242888"/>
            <a:ext cx="2830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研究所得结论</a:t>
            </a:r>
          </a:p>
        </p:txBody>
      </p:sp>
      <p:sp>
        <p:nvSpPr>
          <p:cNvPr id="29699" name="文本框 2"/>
          <p:cNvSpPr txBox="1">
            <a:spLocks noChangeArrowheads="1"/>
          </p:cNvSpPr>
          <p:nvPr/>
        </p:nvSpPr>
        <p:spPr bwMode="auto">
          <a:xfrm>
            <a:off x="857250" y="4927600"/>
            <a:ext cx="102997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由一群充满青春朝气的年轻人组成。春种一粒粟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秋收万颗籽，点滴进步，成就价值是我们的一贯的追求。工作室为您提供专业的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培训、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美化与定制。凭借对于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的热爱与探索，我们掌握了国内一流的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制作技术，工作室作品风格多样、题材丰富、覆盖面广、富有独特的设计深度。</a:t>
            </a:r>
          </a:p>
        </p:txBody>
      </p:sp>
      <p:grpSp>
        <p:nvGrpSpPr>
          <p:cNvPr id="29700" name="组合 3"/>
          <p:cNvGrpSpPr/>
          <p:nvPr/>
        </p:nvGrpSpPr>
        <p:grpSpPr bwMode="auto">
          <a:xfrm>
            <a:off x="8243888" y="1520825"/>
            <a:ext cx="2913062" cy="2914650"/>
            <a:chOff x="8216950" y="1589931"/>
            <a:chExt cx="2913615" cy="2913614"/>
          </a:xfrm>
        </p:grpSpPr>
        <p:sp>
          <p:nvSpPr>
            <p:cNvPr id="5" name="椭圆 4"/>
            <p:cNvSpPr/>
            <p:nvPr/>
          </p:nvSpPr>
          <p:spPr>
            <a:xfrm>
              <a:off x="8216950" y="1589931"/>
              <a:ext cx="2913615" cy="2913614"/>
            </a:xfrm>
            <a:prstGeom prst="ellipse">
              <a:avLst/>
            </a:prstGeom>
            <a:solidFill>
              <a:srgbClr val="FE8E82"/>
            </a:solidFill>
            <a:ln>
              <a:solidFill>
                <a:srgbClr val="FE8E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29736" name="组合 5"/>
            <p:cNvGrpSpPr/>
            <p:nvPr/>
          </p:nvGrpSpPr>
          <p:grpSpPr bwMode="auto">
            <a:xfrm>
              <a:off x="8779086" y="2998925"/>
              <a:ext cx="2060752" cy="941218"/>
              <a:chOff x="968667" y="3043729"/>
              <a:chExt cx="2135269" cy="975253"/>
            </a:xfrm>
          </p:grpSpPr>
          <p:sp>
            <p:nvSpPr>
              <p:cNvPr id="29738" name="文本框 7"/>
              <p:cNvSpPr txBox="1">
                <a:spLocks noChangeArrowheads="1"/>
              </p:cNvSpPr>
              <p:nvPr/>
            </p:nvSpPr>
            <p:spPr bwMode="auto">
              <a:xfrm>
                <a:off x="968667" y="3043729"/>
                <a:ext cx="213526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您的标题</a:t>
                </a:r>
              </a:p>
            </p:txBody>
          </p:sp>
          <p:sp>
            <p:nvSpPr>
              <p:cNvPr id="29739" name="文本框 8"/>
              <p:cNvSpPr txBox="1">
                <a:spLocks noChangeArrowheads="1"/>
              </p:cNvSpPr>
              <p:nvPr/>
            </p:nvSpPr>
            <p:spPr bwMode="auto">
              <a:xfrm>
                <a:off x="1046466" y="3413061"/>
                <a:ext cx="1919324" cy="605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6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单击此处添加标题单击此处添加标题</a:t>
                </a:r>
              </a:p>
            </p:txBody>
          </p:sp>
        </p:grpSp>
        <p:sp>
          <p:nvSpPr>
            <p:cNvPr id="7" name="Freeform 123"/>
            <p:cNvSpPr>
              <a:spLocks noEditPoints="1"/>
            </p:cNvSpPr>
            <p:nvPr/>
          </p:nvSpPr>
          <p:spPr bwMode="auto">
            <a:xfrm>
              <a:off x="9406213" y="2192967"/>
              <a:ext cx="736740" cy="480842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07061" tIns="53531" rIns="107061" bIns="5353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10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9701" name="组合 9"/>
          <p:cNvGrpSpPr/>
          <p:nvPr/>
        </p:nvGrpSpPr>
        <p:grpSpPr bwMode="auto">
          <a:xfrm>
            <a:off x="5784850" y="1520825"/>
            <a:ext cx="2914650" cy="2914650"/>
            <a:chOff x="5758588" y="1589931"/>
            <a:chExt cx="2913615" cy="2913614"/>
          </a:xfrm>
        </p:grpSpPr>
        <p:sp>
          <p:nvSpPr>
            <p:cNvPr id="11" name="椭圆 10"/>
            <p:cNvSpPr/>
            <p:nvPr/>
          </p:nvSpPr>
          <p:spPr>
            <a:xfrm>
              <a:off x="5758588" y="1589931"/>
              <a:ext cx="2913615" cy="2913614"/>
            </a:xfrm>
            <a:prstGeom prst="ellipse">
              <a:avLst/>
            </a:prstGeom>
            <a:solidFill>
              <a:srgbClr val="FBD5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29723" name="组合 11"/>
            <p:cNvGrpSpPr/>
            <p:nvPr/>
          </p:nvGrpSpPr>
          <p:grpSpPr bwMode="auto">
            <a:xfrm>
              <a:off x="6234103" y="2998925"/>
              <a:ext cx="2060752" cy="941218"/>
              <a:chOff x="968667" y="3043729"/>
              <a:chExt cx="2135269" cy="975253"/>
            </a:xfrm>
          </p:grpSpPr>
          <p:sp>
            <p:nvSpPr>
              <p:cNvPr id="29733" name="文本框 22"/>
              <p:cNvSpPr txBox="1">
                <a:spLocks noChangeArrowheads="1"/>
              </p:cNvSpPr>
              <p:nvPr/>
            </p:nvSpPr>
            <p:spPr bwMode="auto">
              <a:xfrm>
                <a:off x="968667" y="3043729"/>
                <a:ext cx="213526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您的标题</a:t>
                </a:r>
              </a:p>
            </p:txBody>
          </p:sp>
          <p:sp>
            <p:nvSpPr>
              <p:cNvPr id="29734" name="文本框 23"/>
              <p:cNvSpPr txBox="1">
                <a:spLocks noChangeArrowheads="1"/>
              </p:cNvSpPr>
              <p:nvPr/>
            </p:nvSpPr>
            <p:spPr bwMode="auto">
              <a:xfrm>
                <a:off x="1046466" y="3413061"/>
                <a:ext cx="1919324" cy="605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6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单击此处添加标题单击此处添加标题</a:t>
                </a:r>
              </a:p>
            </p:txBody>
          </p:sp>
        </p:grpSp>
        <p:grpSp>
          <p:nvGrpSpPr>
            <p:cNvPr id="29724" name="组合 12"/>
            <p:cNvGrpSpPr/>
            <p:nvPr/>
          </p:nvGrpSpPr>
          <p:grpSpPr bwMode="auto">
            <a:xfrm>
              <a:off x="6795556" y="2007515"/>
              <a:ext cx="919960" cy="807352"/>
              <a:chOff x="9936842" y="4348389"/>
              <a:chExt cx="765175" cy="671513"/>
            </a:xfrm>
          </p:grpSpPr>
          <p:sp>
            <p:nvSpPr>
              <p:cNvPr id="14" name="Freeform 139"/>
              <p:cNvSpPr/>
              <p:nvPr/>
            </p:nvSpPr>
            <p:spPr bwMode="auto">
              <a:xfrm>
                <a:off x="10136891" y="4667630"/>
                <a:ext cx="352421" cy="139913"/>
              </a:xfrm>
              <a:custGeom>
                <a:avLst/>
                <a:gdLst>
                  <a:gd name="T0" fmla="*/ 30 w 35"/>
                  <a:gd name="T1" fmla="*/ 13 h 14"/>
                  <a:gd name="T2" fmla="*/ 5 w 35"/>
                  <a:gd name="T3" fmla="*/ 13 h 14"/>
                  <a:gd name="T4" fmla="*/ 5 w 35"/>
                  <a:gd name="T5" fmla="*/ 13 h 14"/>
                  <a:gd name="T6" fmla="*/ 1 w 35"/>
                  <a:gd name="T7" fmla="*/ 13 h 14"/>
                  <a:gd name="T8" fmla="*/ 1 w 35"/>
                  <a:gd name="T9" fmla="*/ 13 h 14"/>
                  <a:gd name="T10" fmla="*/ 1 w 35"/>
                  <a:gd name="T11" fmla="*/ 9 h 14"/>
                  <a:gd name="T12" fmla="*/ 1 w 35"/>
                  <a:gd name="T13" fmla="*/ 9 h 14"/>
                  <a:gd name="T14" fmla="*/ 34 w 35"/>
                  <a:gd name="T15" fmla="*/ 9 h 14"/>
                  <a:gd name="T16" fmla="*/ 34 w 35"/>
                  <a:gd name="T17" fmla="*/ 9 h 14"/>
                  <a:gd name="T18" fmla="*/ 34 w 35"/>
                  <a:gd name="T19" fmla="*/ 13 h 14"/>
                  <a:gd name="T20" fmla="*/ 34 w 35"/>
                  <a:gd name="T21" fmla="*/ 13 h 14"/>
                  <a:gd name="T22" fmla="*/ 30 w 35"/>
                  <a:gd name="T23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14">
                    <a:moveTo>
                      <a:pt x="30" y="13"/>
                    </a:moveTo>
                    <a:cubicBezTo>
                      <a:pt x="23" y="6"/>
                      <a:pt x="12" y="6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4"/>
                      <a:pt x="2" y="14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0" y="10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0" y="0"/>
                      <a:pt x="25" y="0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5" y="10"/>
                      <a:pt x="35" y="12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3" y="14"/>
                      <a:pt x="31" y="14"/>
                      <a:pt x="30" y="13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07061" tIns="53531" rIns="107061" bIns="53531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105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" name="Freeform 140"/>
              <p:cNvSpPr/>
              <p:nvPr/>
            </p:nvSpPr>
            <p:spPr bwMode="auto">
              <a:xfrm>
                <a:off x="10217407" y="4827341"/>
                <a:ext cx="192710" cy="192710"/>
              </a:xfrm>
              <a:custGeom>
                <a:avLst/>
                <a:gdLst>
                  <a:gd name="T0" fmla="*/ 3 w 19"/>
                  <a:gd name="T1" fmla="*/ 16 h 19"/>
                  <a:gd name="T2" fmla="*/ 3 w 19"/>
                  <a:gd name="T3" fmla="*/ 3 h 19"/>
                  <a:gd name="T4" fmla="*/ 16 w 19"/>
                  <a:gd name="T5" fmla="*/ 3 h 19"/>
                  <a:gd name="T6" fmla="*/ 16 w 19"/>
                  <a:gd name="T7" fmla="*/ 16 h 19"/>
                  <a:gd name="T8" fmla="*/ 3 w 19"/>
                  <a:gd name="T9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3" y="16"/>
                    </a:moveTo>
                    <a:cubicBezTo>
                      <a:pt x="0" y="12"/>
                      <a:pt x="0" y="7"/>
                      <a:pt x="3" y="3"/>
                    </a:cubicBezTo>
                    <a:cubicBezTo>
                      <a:pt x="7" y="0"/>
                      <a:pt x="12" y="0"/>
                      <a:pt x="16" y="3"/>
                    </a:cubicBezTo>
                    <a:cubicBezTo>
                      <a:pt x="19" y="7"/>
                      <a:pt x="19" y="12"/>
                      <a:pt x="16" y="16"/>
                    </a:cubicBezTo>
                    <a:cubicBezTo>
                      <a:pt x="12" y="19"/>
                      <a:pt x="7" y="19"/>
                      <a:pt x="3" y="16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07061" tIns="53531" rIns="107061" bIns="53531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105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" name="Freeform 141"/>
              <p:cNvSpPr/>
              <p:nvPr/>
            </p:nvSpPr>
            <p:spPr bwMode="auto">
              <a:xfrm>
                <a:off x="10039216" y="4518477"/>
                <a:ext cx="553051" cy="199310"/>
              </a:xfrm>
              <a:custGeom>
                <a:avLst/>
                <a:gdLst>
                  <a:gd name="T0" fmla="*/ 49 w 55"/>
                  <a:gd name="T1" fmla="*/ 18 h 20"/>
                  <a:gd name="T2" fmla="*/ 5 w 55"/>
                  <a:gd name="T3" fmla="*/ 18 h 20"/>
                  <a:gd name="T4" fmla="*/ 5 w 55"/>
                  <a:gd name="T5" fmla="*/ 18 h 20"/>
                  <a:gd name="T6" fmla="*/ 1 w 55"/>
                  <a:gd name="T7" fmla="*/ 18 h 20"/>
                  <a:gd name="T8" fmla="*/ 1 w 55"/>
                  <a:gd name="T9" fmla="*/ 18 h 20"/>
                  <a:gd name="T10" fmla="*/ 1 w 55"/>
                  <a:gd name="T11" fmla="*/ 14 h 20"/>
                  <a:gd name="T12" fmla="*/ 1 w 55"/>
                  <a:gd name="T13" fmla="*/ 14 h 20"/>
                  <a:gd name="T14" fmla="*/ 54 w 55"/>
                  <a:gd name="T15" fmla="*/ 14 h 20"/>
                  <a:gd name="T16" fmla="*/ 54 w 55"/>
                  <a:gd name="T17" fmla="*/ 14 h 20"/>
                  <a:gd name="T18" fmla="*/ 54 w 55"/>
                  <a:gd name="T19" fmla="*/ 18 h 20"/>
                  <a:gd name="T20" fmla="*/ 54 w 55"/>
                  <a:gd name="T21" fmla="*/ 18 h 20"/>
                  <a:gd name="T22" fmla="*/ 49 w 55"/>
                  <a:gd name="T2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20">
                    <a:moveTo>
                      <a:pt x="49" y="18"/>
                    </a:moveTo>
                    <a:cubicBezTo>
                      <a:pt x="37" y="6"/>
                      <a:pt x="18" y="6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4" y="20"/>
                      <a:pt x="2" y="20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17"/>
                      <a:pt x="0" y="15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6" y="0"/>
                      <a:pt x="39" y="0"/>
                      <a:pt x="54" y="14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5" y="15"/>
                      <a:pt x="55" y="17"/>
                      <a:pt x="54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3" y="20"/>
                      <a:pt x="51" y="20"/>
                      <a:pt x="49" y="18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07061" tIns="53531" rIns="107061" bIns="53531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105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7" name="Freeform 142"/>
              <p:cNvSpPr/>
              <p:nvPr/>
            </p:nvSpPr>
            <p:spPr bwMode="auto">
              <a:xfrm>
                <a:off x="9936262" y="4356126"/>
                <a:ext cx="752361" cy="263986"/>
              </a:xfrm>
              <a:custGeom>
                <a:avLst/>
                <a:gdLst>
                  <a:gd name="T0" fmla="*/ 69 w 75"/>
                  <a:gd name="T1" fmla="*/ 25 h 26"/>
                  <a:gd name="T2" fmla="*/ 6 w 75"/>
                  <a:gd name="T3" fmla="*/ 25 h 26"/>
                  <a:gd name="T4" fmla="*/ 6 w 75"/>
                  <a:gd name="T5" fmla="*/ 25 h 26"/>
                  <a:gd name="T6" fmla="*/ 1 w 75"/>
                  <a:gd name="T7" fmla="*/ 25 h 26"/>
                  <a:gd name="T8" fmla="*/ 1 w 75"/>
                  <a:gd name="T9" fmla="*/ 25 h 26"/>
                  <a:gd name="T10" fmla="*/ 1 w 75"/>
                  <a:gd name="T11" fmla="*/ 20 h 26"/>
                  <a:gd name="T12" fmla="*/ 1 w 75"/>
                  <a:gd name="T13" fmla="*/ 20 h 26"/>
                  <a:gd name="T14" fmla="*/ 74 w 75"/>
                  <a:gd name="T15" fmla="*/ 20 h 26"/>
                  <a:gd name="T16" fmla="*/ 74 w 75"/>
                  <a:gd name="T17" fmla="*/ 20 h 26"/>
                  <a:gd name="T18" fmla="*/ 74 w 75"/>
                  <a:gd name="T19" fmla="*/ 25 h 26"/>
                  <a:gd name="T20" fmla="*/ 74 w 75"/>
                  <a:gd name="T21" fmla="*/ 25 h 26"/>
                  <a:gd name="T22" fmla="*/ 69 w 75"/>
                  <a:gd name="T23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5" h="26">
                    <a:moveTo>
                      <a:pt x="69" y="25"/>
                    </a:moveTo>
                    <a:cubicBezTo>
                      <a:pt x="52" y="7"/>
                      <a:pt x="23" y="7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4" y="26"/>
                      <a:pt x="2" y="26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0" y="23"/>
                      <a:pt x="0" y="21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21" y="0"/>
                      <a:pt x="54" y="0"/>
                      <a:pt x="74" y="20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5" y="21"/>
                      <a:pt x="75" y="23"/>
                      <a:pt x="74" y="25"/>
                    </a:cubicBezTo>
                    <a:cubicBezTo>
                      <a:pt x="74" y="25"/>
                      <a:pt x="74" y="25"/>
                      <a:pt x="74" y="25"/>
                    </a:cubicBezTo>
                    <a:cubicBezTo>
                      <a:pt x="72" y="26"/>
                      <a:pt x="70" y="26"/>
                      <a:pt x="69" y="25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07061" tIns="53531" rIns="107061" bIns="53531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105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" name="Freeform 143"/>
              <p:cNvSpPr/>
              <p:nvPr/>
            </p:nvSpPr>
            <p:spPr bwMode="auto">
              <a:xfrm>
                <a:off x="10148770" y="4658390"/>
                <a:ext cx="349782" cy="141233"/>
              </a:xfrm>
              <a:custGeom>
                <a:avLst/>
                <a:gdLst>
                  <a:gd name="T0" fmla="*/ 30 w 35"/>
                  <a:gd name="T1" fmla="*/ 13 h 14"/>
                  <a:gd name="T2" fmla="*/ 5 w 35"/>
                  <a:gd name="T3" fmla="*/ 13 h 14"/>
                  <a:gd name="T4" fmla="*/ 5 w 35"/>
                  <a:gd name="T5" fmla="*/ 13 h 14"/>
                  <a:gd name="T6" fmla="*/ 1 w 35"/>
                  <a:gd name="T7" fmla="*/ 13 h 14"/>
                  <a:gd name="T8" fmla="*/ 1 w 35"/>
                  <a:gd name="T9" fmla="*/ 13 h 14"/>
                  <a:gd name="T10" fmla="*/ 1 w 35"/>
                  <a:gd name="T11" fmla="*/ 9 h 14"/>
                  <a:gd name="T12" fmla="*/ 1 w 35"/>
                  <a:gd name="T13" fmla="*/ 9 h 14"/>
                  <a:gd name="T14" fmla="*/ 34 w 35"/>
                  <a:gd name="T15" fmla="*/ 9 h 14"/>
                  <a:gd name="T16" fmla="*/ 34 w 35"/>
                  <a:gd name="T17" fmla="*/ 9 h 14"/>
                  <a:gd name="T18" fmla="*/ 34 w 35"/>
                  <a:gd name="T19" fmla="*/ 13 h 14"/>
                  <a:gd name="T20" fmla="*/ 34 w 35"/>
                  <a:gd name="T21" fmla="*/ 13 h 14"/>
                  <a:gd name="T22" fmla="*/ 30 w 35"/>
                  <a:gd name="T23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14">
                    <a:moveTo>
                      <a:pt x="30" y="13"/>
                    </a:moveTo>
                    <a:cubicBezTo>
                      <a:pt x="23" y="6"/>
                      <a:pt x="12" y="6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4"/>
                      <a:pt x="2" y="14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0" y="10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0" y="0"/>
                      <a:pt x="25" y="0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5" y="10"/>
                      <a:pt x="35" y="12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3" y="14"/>
                      <a:pt x="31" y="14"/>
                      <a:pt x="30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07061" tIns="53531" rIns="107061" bIns="53531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105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9" name="Freeform 144"/>
              <p:cNvSpPr/>
              <p:nvPr/>
            </p:nvSpPr>
            <p:spPr bwMode="auto">
              <a:xfrm>
                <a:off x="10225326" y="4807543"/>
                <a:ext cx="204590" cy="203269"/>
              </a:xfrm>
              <a:custGeom>
                <a:avLst/>
                <a:gdLst>
                  <a:gd name="T0" fmla="*/ 3 w 20"/>
                  <a:gd name="T1" fmla="*/ 17 h 20"/>
                  <a:gd name="T2" fmla="*/ 3 w 20"/>
                  <a:gd name="T3" fmla="*/ 4 h 20"/>
                  <a:gd name="T4" fmla="*/ 16 w 20"/>
                  <a:gd name="T5" fmla="*/ 4 h 20"/>
                  <a:gd name="T6" fmla="*/ 16 w 20"/>
                  <a:gd name="T7" fmla="*/ 17 h 20"/>
                  <a:gd name="T8" fmla="*/ 3 w 20"/>
                  <a:gd name="T9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3" y="17"/>
                    </a:moveTo>
                    <a:cubicBezTo>
                      <a:pt x="0" y="13"/>
                      <a:pt x="0" y="7"/>
                      <a:pt x="3" y="4"/>
                    </a:cubicBezTo>
                    <a:cubicBezTo>
                      <a:pt x="7" y="0"/>
                      <a:pt x="12" y="0"/>
                      <a:pt x="16" y="4"/>
                    </a:cubicBezTo>
                    <a:cubicBezTo>
                      <a:pt x="20" y="7"/>
                      <a:pt x="20" y="13"/>
                      <a:pt x="16" y="17"/>
                    </a:cubicBezTo>
                    <a:cubicBezTo>
                      <a:pt x="12" y="20"/>
                      <a:pt x="7" y="20"/>
                      <a:pt x="3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07061" tIns="53531" rIns="107061" bIns="53531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105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" name="Freeform 145"/>
              <p:cNvSpPr/>
              <p:nvPr/>
            </p:nvSpPr>
            <p:spPr bwMode="auto">
              <a:xfrm>
                <a:off x="10047136" y="4497359"/>
                <a:ext cx="553051" cy="199310"/>
              </a:xfrm>
              <a:custGeom>
                <a:avLst/>
                <a:gdLst>
                  <a:gd name="T0" fmla="*/ 50 w 55"/>
                  <a:gd name="T1" fmla="*/ 19 h 20"/>
                  <a:gd name="T2" fmla="*/ 6 w 55"/>
                  <a:gd name="T3" fmla="*/ 19 h 20"/>
                  <a:gd name="T4" fmla="*/ 6 w 55"/>
                  <a:gd name="T5" fmla="*/ 19 h 20"/>
                  <a:gd name="T6" fmla="*/ 1 w 55"/>
                  <a:gd name="T7" fmla="*/ 19 h 20"/>
                  <a:gd name="T8" fmla="*/ 1 w 55"/>
                  <a:gd name="T9" fmla="*/ 19 h 20"/>
                  <a:gd name="T10" fmla="*/ 1 w 55"/>
                  <a:gd name="T11" fmla="*/ 15 h 20"/>
                  <a:gd name="T12" fmla="*/ 1 w 55"/>
                  <a:gd name="T13" fmla="*/ 15 h 20"/>
                  <a:gd name="T14" fmla="*/ 54 w 55"/>
                  <a:gd name="T15" fmla="*/ 15 h 20"/>
                  <a:gd name="T16" fmla="*/ 54 w 55"/>
                  <a:gd name="T17" fmla="*/ 15 h 20"/>
                  <a:gd name="T18" fmla="*/ 54 w 55"/>
                  <a:gd name="T19" fmla="*/ 19 h 20"/>
                  <a:gd name="T20" fmla="*/ 54 w 55"/>
                  <a:gd name="T21" fmla="*/ 19 h 20"/>
                  <a:gd name="T22" fmla="*/ 50 w 55"/>
                  <a:gd name="T23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20">
                    <a:moveTo>
                      <a:pt x="50" y="19"/>
                    </a:moveTo>
                    <a:cubicBezTo>
                      <a:pt x="37" y="7"/>
                      <a:pt x="18" y="7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4" y="20"/>
                      <a:pt x="2" y="20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8"/>
                      <a:pt x="0" y="16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6" y="0"/>
                      <a:pt x="39" y="0"/>
                      <a:pt x="54" y="15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5" y="16"/>
                      <a:pt x="55" y="18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3" y="20"/>
                      <a:pt x="51" y="20"/>
                      <a:pt x="5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07061" tIns="53531" rIns="107061" bIns="53531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105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1" name="Freeform 146"/>
              <p:cNvSpPr/>
              <p:nvPr/>
            </p:nvSpPr>
            <p:spPr bwMode="auto">
              <a:xfrm>
                <a:off x="9945501" y="4348207"/>
                <a:ext cx="756321" cy="250787"/>
              </a:xfrm>
              <a:custGeom>
                <a:avLst/>
                <a:gdLst>
                  <a:gd name="T0" fmla="*/ 70 w 75"/>
                  <a:gd name="T1" fmla="*/ 24 h 25"/>
                  <a:gd name="T2" fmla="*/ 6 w 75"/>
                  <a:gd name="T3" fmla="*/ 24 h 25"/>
                  <a:gd name="T4" fmla="*/ 6 w 75"/>
                  <a:gd name="T5" fmla="*/ 24 h 25"/>
                  <a:gd name="T6" fmla="*/ 2 w 75"/>
                  <a:gd name="T7" fmla="*/ 24 h 25"/>
                  <a:gd name="T8" fmla="*/ 2 w 75"/>
                  <a:gd name="T9" fmla="*/ 24 h 25"/>
                  <a:gd name="T10" fmla="*/ 2 w 75"/>
                  <a:gd name="T11" fmla="*/ 20 h 25"/>
                  <a:gd name="T12" fmla="*/ 2 w 75"/>
                  <a:gd name="T13" fmla="*/ 20 h 25"/>
                  <a:gd name="T14" fmla="*/ 74 w 75"/>
                  <a:gd name="T15" fmla="*/ 20 h 25"/>
                  <a:gd name="T16" fmla="*/ 74 w 75"/>
                  <a:gd name="T17" fmla="*/ 20 h 25"/>
                  <a:gd name="T18" fmla="*/ 74 w 75"/>
                  <a:gd name="T19" fmla="*/ 24 h 25"/>
                  <a:gd name="T20" fmla="*/ 74 w 75"/>
                  <a:gd name="T21" fmla="*/ 24 h 25"/>
                  <a:gd name="T22" fmla="*/ 70 w 75"/>
                  <a:gd name="T23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5" h="25">
                    <a:moveTo>
                      <a:pt x="70" y="24"/>
                    </a:moveTo>
                    <a:cubicBezTo>
                      <a:pt x="52" y="7"/>
                      <a:pt x="23" y="7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5" y="25"/>
                      <a:pt x="3" y="25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23"/>
                      <a:pt x="0" y="21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1" y="0"/>
                      <a:pt x="54" y="0"/>
                      <a:pt x="74" y="20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5" y="21"/>
                      <a:pt x="75" y="23"/>
                      <a:pt x="74" y="24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73" y="25"/>
                      <a:pt x="71" y="25"/>
                      <a:pt x="70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07061" tIns="53531" rIns="107061" bIns="53531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105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29702" name="组合 24"/>
          <p:cNvGrpSpPr/>
          <p:nvPr/>
        </p:nvGrpSpPr>
        <p:grpSpPr bwMode="auto">
          <a:xfrm>
            <a:off x="3327400" y="1520825"/>
            <a:ext cx="2913063" cy="2914650"/>
            <a:chOff x="3300226" y="1589931"/>
            <a:chExt cx="2913615" cy="2913614"/>
          </a:xfrm>
        </p:grpSpPr>
        <p:sp>
          <p:nvSpPr>
            <p:cNvPr id="26" name="椭圆 25"/>
            <p:cNvSpPr/>
            <p:nvPr/>
          </p:nvSpPr>
          <p:spPr>
            <a:xfrm>
              <a:off x="3300226" y="1589931"/>
              <a:ext cx="2913615" cy="2913614"/>
            </a:xfrm>
            <a:prstGeom prst="ellipse">
              <a:avLst/>
            </a:prstGeom>
            <a:solidFill>
              <a:srgbClr val="A6CC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29714" name="组合 26"/>
            <p:cNvGrpSpPr/>
            <p:nvPr/>
          </p:nvGrpSpPr>
          <p:grpSpPr bwMode="auto">
            <a:xfrm>
              <a:off x="3689120" y="2998925"/>
              <a:ext cx="2060752" cy="941218"/>
              <a:chOff x="968667" y="3043729"/>
              <a:chExt cx="2135269" cy="975253"/>
            </a:xfrm>
          </p:grpSpPr>
          <p:sp>
            <p:nvSpPr>
              <p:cNvPr id="29720" name="文本框 32"/>
              <p:cNvSpPr txBox="1">
                <a:spLocks noChangeArrowheads="1"/>
              </p:cNvSpPr>
              <p:nvPr/>
            </p:nvSpPr>
            <p:spPr bwMode="auto">
              <a:xfrm>
                <a:off x="968667" y="3043729"/>
                <a:ext cx="213526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您的标题</a:t>
                </a:r>
              </a:p>
            </p:txBody>
          </p:sp>
          <p:sp>
            <p:nvSpPr>
              <p:cNvPr id="29721" name="文本框 33"/>
              <p:cNvSpPr txBox="1">
                <a:spLocks noChangeArrowheads="1"/>
              </p:cNvSpPr>
              <p:nvPr/>
            </p:nvSpPr>
            <p:spPr bwMode="auto">
              <a:xfrm>
                <a:off x="1046466" y="3413061"/>
                <a:ext cx="1919324" cy="605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6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单击此处添加标题单击此处添加标题</a:t>
                </a:r>
              </a:p>
            </p:txBody>
          </p:sp>
        </p:grpSp>
        <p:grpSp>
          <p:nvGrpSpPr>
            <p:cNvPr id="29715" name="组合 27"/>
            <p:cNvGrpSpPr/>
            <p:nvPr/>
          </p:nvGrpSpPr>
          <p:grpSpPr bwMode="auto">
            <a:xfrm>
              <a:off x="4281324" y="2016552"/>
              <a:ext cx="832163" cy="715735"/>
              <a:chOff x="4355358" y="3066212"/>
              <a:chExt cx="692150" cy="595312"/>
            </a:xfrm>
          </p:grpSpPr>
          <p:sp>
            <p:nvSpPr>
              <p:cNvPr id="29" name="Freeform 157"/>
              <p:cNvSpPr/>
              <p:nvPr/>
            </p:nvSpPr>
            <p:spPr bwMode="auto">
              <a:xfrm>
                <a:off x="4413602" y="3190506"/>
                <a:ext cx="553353" cy="471216"/>
              </a:xfrm>
              <a:custGeom>
                <a:avLst/>
                <a:gdLst>
                  <a:gd name="T0" fmla="*/ 30 w 55"/>
                  <a:gd name="T1" fmla="*/ 1 h 47"/>
                  <a:gd name="T2" fmla="*/ 25 w 55"/>
                  <a:gd name="T3" fmla="*/ 1 h 47"/>
                  <a:gd name="T4" fmla="*/ 3 w 55"/>
                  <a:gd name="T5" fmla="*/ 15 h 47"/>
                  <a:gd name="T6" fmla="*/ 0 w 55"/>
                  <a:gd name="T7" fmla="*/ 20 h 47"/>
                  <a:gd name="T8" fmla="*/ 0 w 55"/>
                  <a:gd name="T9" fmla="*/ 44 h 47"/>
                  <a:gd name="T10" fmla="*/ 3 w 55"/>
                  <a:gd name="T11" fmla="*/ 47 h 47"/>
                  <a:gd name="T12" fmla="*/ 13 w 55"/>
                  <a:gd name="T13" fmla="*/ 47 h 47"/>
                  <a:gd name="T14" fmla="*/ 17 w 55"/>
                  <a:gd name="T15" fmla="*/ 44 h 47"/>
                  <a:gd name="T16" fmla="*/ 17 w 55"/>
                  <a:gd name="T17" fmla="*/ 27 h 47"/>
                  <a:gd name="T18" fmla="*/ 20 w 55"/>
                  <a:gd name="T19" fmla="*/ 24 h 47"/>
                  <a:gd name="T20" fmla="*/ 36 w 55"/>
                  <a:gd name="T21" fmla="*/ 24 h 47"/>
                  <a:gd name="T22" fmla="*/ 39 w 55"/>
                  <a:gd name="T23" fmla="*/ 27 h 47"/>
                  <a:gd name="T24" fmla="*/ 39 w 55"/>
                  <a:gd name="T25" fmla="*/ 44 h 47"/>
                  <a:gd name="T26" fmla="*/ 42 w 55"/>
                  <a:gd name="T27" fmla="*/ 47 h 47"/>
                  <a:gd name="T28" fmla="*/ 52 w 55"/>
                  <a:gd name="T29" fmla="*/ 47 h 47"/>
                  <a:gd name="T30" fmla="*/ 55 w 55"/>
                  <a:gd name="T31" fmla="*/ 44 h 47"/>
                  <a:gd name="T32" fmla="*/ 55 w 55"/>
                  <a:gd name="T33" fmla="*/ 21 h 47"/>
                  <a:gd name="T34" fmla="*/ 52 w 55"/>
                  <a:gd name="T35" fmla="*/ 16 h 47"/>
                  <a:gd name="T36" fmla="*/ 30 w 55"/>
                  <a:gd name="T3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5" h="47">
                    <a:moveTo>
                      <a:pt x="30" y="1"/>
                    </a:moveTo>
                    <a:cubicBezTo>
                      <a:pt x="28" y="0"/>
                      <a:pt x="26" y="0"/>
                      <a:pt x="25" y="1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7"/>
                      <a:pt x="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5" y="47"/>
                      <a:pt x="17" y="46"/>
                      <a:pt x="17" y="44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7" y="26"/>
                      <a:pt x="18" y="24"/>
                      <a:pt x="20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7" y="24"/>
                      <a:pt x="39" y="26"/>
                      <a:pt x="39" y="27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9" y="46"/>
                      <a:pt x="40" y="47"/>
                      <a:pt x="42" y="47"/>
                    </a:cubicBezTo>
                    <a:cubicBezTo>
                      <a:pt x="52" y="47"/>
                      <a:pt x="52" y="47"/>
                      <a:pt x="52" y="47"/>
                    </a:cubicBezTo>
                    <a:cubicBezTo>
                      <a:pt x="53" y="47"/>
                      <a:pt x="55" y="46"/>
                      <a:pt x="55" y="44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19"/>
                      <a:pt x="54" y="17"/>
                      <a:pt x="52" y="16"/>
                    </a:cubicBezTo>
                    <a:lnTo>
                      <a:pt x="30" y="1"/>
                    </a:ln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07061" tIns="53531" rIns="107061" bIns="53531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105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0" name="Freeform 158"/>
              <p:cNvSpPr/>
              <p:nvPr/>
            </p:nvSpPr>
            <p:spPr bwMode="auto">
              <a:xfrm>
                <a:off x="4355494" y="3079632"/>
                <a:ext cx="669570" cy="260026"/>
              </a:xfrm>
              <a:custGeom>
                <a:avLst/>
                <a:gdLst>
                  <a:gd name="T0" fmla="*/ 63 w 67"/>
                  <a:gd name="T1" fmla="*/ 20 h 26"/>
                  <a:gd name="T2" fmla="*/ 61 w 67"/>
                  <a:gd name="T3" fmla="*/ 15 h 26"/>
                  <a:gd name="T4" fmla="*/ 61 w 67"/>
                  <a:gd name="T5" fmla="*/ 10 h 26"/>
                  <a:gd name="T6" fmla="*/ 58 w 67"/>
                  <a:gd name="T7" fmla="*/ 7 h 26"/>
                  <a:gd name="T8" fmla="*/ 57 w 67"/>
                  <a:gd name="T9" fmla="*/ 7 h 26"/>
                  <a:gd name="T10" fmla="*/ 54 w 67"/>
                  <a:gd name="T11" fmla="*/ 10 h 26"/>
                  <a:gd name="T12" fmla="*/ 54 w 67"/>
                  <a:gd name="T13" fmla="*/ 11 h 26"/>
                  <a:gd name="T14" fmla="*/ 52 w 67"/>
                  <a:gd name="T15" fmla="*/ 12 h 26"/>
                  <a:gd name="T16" fmla="*/ 36 w 67"/>
                  <a:gd name="T17" fmla="*/ 2 h 26"/>
                  <a:gd name="T18" fmla="*/ 33 w 67"/>
                  <a:gd name="T19" fmla="*/ 0 h 26"/>
                  <a:gd name="T20" fmla="*/ 30 w 67"/>
                  <a:gd name="T21" fmla="*/ 2 h 26"/>
                  <a:gd name="T22" fmla="*/ 2 w 67"/>
                  <a:gd name="T23" fmla="*/ 20 h 26"/>
                  <a:gd name="T24" fmla="*/ 1 w 67"/>
                  <a:gd name="T25" fmla="*/ 24 h 26"/>
                  <a:gd name="T26" fmla="*/ 5 w 67"/>
                  <a:gd name="T27" fmla="*/ 25 h 26"/>
                  <a:gd name="T28" fmla="*/ 30 w 67"/>
                  <a:gd name="T29" fmla="*/ 8 h 26"/>
                  <a:gd name="T30" fmla="*/ 36 w 67"/>
                  <a:gd name="T31" fmla="*/ 8 h 26"/>
                  <a:gd name="T32" fmla="*/ 63 w 67"/>
                  <a:gd name="T33" fmla="*/ 25 h 26"/>
                  <a:gd name="T34" fmla="*/ 67 w 67"/>
                  <a:gd name="T35" fmla="*/ 25 h 26"/>
                  <a:gd name="T36" fmla="*/ 65 w 67"/>
                  <a:gd name="T37" fmla="*/ 21 h 26"/>
                  <a:gd name="T38" fmla="*/ 63 w 67"/>
                  <a:gd name="T39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7" h="26">
                    <a:moveTo>
                      <a:pt x="63" y="20"/>
                    </a:moveTo>
                    <a:cubicBezTo>
                      <a:pt x="62" y="19"/>
                      <a:pt x="61" y="17"/>
                      <a:pt x="61" y="15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8"/>
                      <a:pt x="59" y="7"/>
                      <a:pt x="58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4" y="8"/>
                      <a:pt x="54" y="10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4" y="12"/>
                      <a:pt x="53" y="13"/>
                      <a:pt x="52" y="1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5" y="1"/>
                      <a:pt x="33" y="0"/>
                      <a:pt x="33" y="0"/>
                    </a:cubicBezTo>
                    <a:cubicBezTo>
                      <a:pt x="33" y="0"/>
                      <a:pt x="32" y="1"/>
                      <a:pt x="30" y="2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21"/>
                      <a:pt x="0" y="23"/>
                      <a:pt x="1" y="24"/>
                    </a:cubicBezTo>
                    <a:cubicBezTo>
                      <a:pt x="1" y="25"/>
                      <a:pt x="3" y="26"/>
                      <a:pt x="5" y="25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2" y="7"/>
                      <a:pt x="34" y="7"/>
                      <a:pt x="36" y="8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4" y="26"/>
                      <a:pt x="66" y="26"/>
                      <a:pt x="67" y="25"/>
                    </a:cubicBezTo>
                    <a:cubicBezTo>
                      <a:pt x="67" y="24"/>
                      <a:pt x="67" y="22"/>
                      <a:pt x="65" y="21"/>
                    </a:cubicBezTo>
                    <a:lnTo>
                      <a:pt x="63" y="20"/>
                    </a:ln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07061" tIns="53531" rIns="107061" bIns="53531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105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1" name="Freeform 159"/>
              <p:cNvSpPr/>
              <p:nvPr/>
            </p:nvSpPr>
            <p:spPr bwMode="auto">
              <a:xfrm>
                <a:off x="4436054" y="3177307"/>
                <a:ext cx="538826" cy="471216"/>
              </a:xfrm>
              <a:custGeom>
                <a:avLst/>
                <a:gdLst>
                  <a:gd name="T0" fmla="*/ 29 w 54"/>
                  <a:gd name="T1" fmla="*/ 1 h 47"/>
                  <a:gd name="T2" fmla="*/ 24 w 54"/>
                  <a:gd name="T3" fmla="*/ 1 h 47"/>
                  <a:gd name="T4" fmla="*/ 2 w 54"/>
                  <a:gd name="T5" fmla="*/ 15 h 47"/>
                  <a:gd name="T6" fmla="*/ 0 w 54"/>
                  <a:gd name="T7" fmla="*/ 20 h 47"/>
                  <a:gd name="T8" fmla="*/ 0 w 54"/>
                  <a:gd name="T9" fmla="*/ 44 h 47"/>
                  <a:gd name="T10" fmla="*/ 3 w 54"/>
                  <a:gd name="T11" fmla="*/ 47 h 47"/>
                  <a:gd name="T12" fmla="*/ 13 w 54"/>
                  <a:gd name="T13" fmla="*/ 47 h 47"/>
                  <a:gd name="T14" fmla="*/ 16 w 54"/>
                  <a:gd name="T15" fmla="*/ 44 h 47"/>
                  <a:gd name="T16" fmla="*/ 16 w 54"/>
                  <a:gd name="T17" fmla="*/ 27 h 47"/>
                  <a:gd name="T18" fmla="*/ 19 w 54"/>
                  <a:gd name="T19" fmla="*/ 24 h 47"/>
                  <a:gd name="T20" fmla="*/ 35 w 54"/>
                  <a:gd name="T21" fmla="*/ 24 h 47"/>
                  <a:gd name="T22" fmla="*/ 38 w 54"/>
                  <a:gd name="T23" fmla="*/ 27 h 47"/>
                  <a:gd name="T24" fmla="*/ 38 w 54"/>
                  <a:gd name="T25" fmla="*/ 44 h 47"/>
                  <a:gd name="T26" fmla="*/ 41 w 54"/>
                  <a:gd name="T27" fmla="*/ 47 h 47"/>
                  <a:gd name="T28" fmla="*/ 51 w 54"/>
                  <a:gd name="T29" fmla="*/ 47 h 47"/>
                  <a:gd name="T30" fmla="*/ 54 w 54"/>
                  <a:gd name="T31" fmla="*/ 44 h 47"/>
                  <a:gd name="T32" fmla="*/ 54 w 54"/>
                  <a:gd name="T33" fmla="*/ 20 h 47"/>
                  <a:gd name="T34" fmla="*/ 52 w 54"/>
                  <a:gd name="T35" fmla="*/ 16 h 47"/>
                  <a:gd name="T36" fmla="*/ 29 w 54"/>
                  <a:gd name="T3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47">
                    <a:moveTo>
                      <a:pt x="29" y="1"/>
                    </a:moveTo>
                    <a:cubicBezTo>
                      <a:pt x="28" y="0"/>
                      <a:pt x="25" y="0"/>
                      <a:pt x="24" y="1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4" y="47"/>
                      <a:pt x="16" y="46"/>
                      <a:pt x="16" y="4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6"/>
                      <a:pt x="17" y="24"/>
                      <a:pt x="1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4"/>
                      <a:pt x="38" y="26"/>
                      <a:pt x="38" y="27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6"/>
                      <a:pt x="39" y="47"/>
                      <a:pt x="4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3" y="47"/>
                      <a:pt x="54" y="46"/>
                      <a:pt x="54" y="44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3" y="17"/>
                      <a:pt x="52" y="16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07061" tIns="53531" rIns="107061" bIns="53531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105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2" name="Freeform 160"/>
              <p:cNvSpPr/>
              <p:nvPr/>
            </p:nvSpPr>
            <p:spPr bwMode="auto">
              <a:xfrm>
                <a:off x="4363418" y="3066432"/>
                <a:ext cx="684097" cy="263987"/>
              </a:xfrm>
              <a:custGeom>
                <a:avLst/>
                <a:gdLst>
                  <a:gd name="T0" fmla="*/ 64 w 68"/>
                  <a:gd name="T1" fmla="*/ 20 h 26"/>
                  <a:gd name="T2" fmla="*/ 61 w 68"/>
                  <a:gd name="T3" fmla="*/ 15 h 26"/>
                  <a:gd name="T4" fmla="*/ 61 w 68"/>
                  <a:gd name="T5" fmla="*/ 10 h 26"/>
                  <a:gd name="T6" fmla="*/ 58 w 68"/>
                  <a:gd name="T7" fmla="*/ 7 h 26"/>
                  <a:gd name="T8" fmla="*/ 57 w 68"/>
                  <a:gd name="T9" fmla="*/ 7 h 26"/>
                  <a:gd name="T10" fmla="*/ 54 w 68"/>
                  <a:gd name="T11" fmla="*/ 10 h 26"/>
                  <a:gd name="T12" fmla="*/ 54 w 68"/>
                  <a:gd name="T13" fmla="*/ 10 h 26"/>
                  <a:gd name="T14" fmla="*/ 52 w 68"/>
                  <a:gd name="T15" fmla="*/ 12 h 26"/>
                  <a:gd name="T16" fmla="*/ 36 w 68"/>
                  <a:gd name="T17" fmla="*/ 1 h 26"/>
                  <a:gd name="T18" fmla="*/ 33 w 68"/>
                  <a:gd name="T19" fmla="*/ 0 h 26"/>
                  <a:gd name="T20" fmla="*/ 30 w 68"/>
                  <a:gd name="T21" fmla="*/ 1 h 26"/>
                  <a:gd name="T22" fmla="*/ 2 w 68"/>
                  <a:gd name="T23" fmla="*/ 20 h 26"/>
                  <a:gd name="T24" fmla="*/ 1 w 68"/>
                  <a:gd name="T25" fmla="*/ 24 h 26"/>
                  <a:gd name="T26" fmla="*/ 5 w 68"/>
                  <a:gd name="T27" fmla="*/ 24 h 26"/>
                  <a:gd name="T28" fmla="*/ 31 w 68"/>
                  <a:gd name="T29" fmla="*/ 7 h 26"/>
                  <a:gd name="T30" fmla="*/ 36 w 68"/>
                  <a:gd name="T31" fmla="*/ 7 h 26"/>
                  <a:gd name="T32" fmla="*/ 63 w 68"/>
                  <a:gd name="T33" fmla="*/ 25 h 26"/>
                  <a:gd name="T34" fmla="*/ 67 w 68"/>
                  <a:gd name="T35" fmla="*/ 25 h 26"/>
                  <a:gd name="T36" fmla="*/ 66 w 68"/>
                  <a:gd name="T37" fmla="*/ 21 h 26"/>
                  <a:gd name="T38" fmla="*/ 64 w 68"/>
                  <a:gd name="T39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" h="26">
                    <a:moveTo>
                      <a:pt x="64" y="20"/>
                    </a:moveTo>
                    <a:cubicBezTo>
                      <a:pt x="62" y="19"/>
                      <a:pt x="61" y="17"/>
                      <a:pt x="61" y="15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8"/>
                      <a:pt x="60" y="7"/>
                      <a:pt x="58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4" y="8"/>
                      <a:pt x="5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2"/>
                      <a:pt x="53" y="13"/>
                      <a:pt x="52" y="1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3" y="0"/>
                      <a:pt x="33" y="0"/>
                    </a:cubicBezTo>
                    <a:cubicBezTo>
                      <a:pt x="33" y="0"/>
                      <a:pt x="32" y="1"/>
                      <a:pt x="30" y="1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2" y="25"/>
                      <a:pt x="3" y="25"/>
                      <a:pt x="5" y="2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6"/>
                      <a:pt x="34" y="6"/>
                      <a:pt x="36" y="7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4" y="26"/>
                      <a:pt x="66" y="26"/>
                      <a:pt x="67" y="25"/>
                    </a:cubicBezTo>
                    <a:cubicBezTo>
                      <a:pt x="68" y="24"/>
                      <a:pt x="67" y="22"/>
                      <a:pt x="66" y="21"/>
                    </a:cubicBezTo>
                    <a:lnTo>
                      <a:pt x="6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07061" tIns="53531" rIns="107061" bIns="53531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105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29703" name="组合 34"/>
          <p:cNvGrpSpPr/>
          <p:nvPr/>
        </p:nvGrpSpPr>
        <p:grpSpPr bwMode="auto">
          <a:xfrm>
            <a:off x="857250" y="1520825"/>
            <a:ext cx="2914650" cy="2914650"/>
            <a:chOff x="830950" y="1589931"/>
            <a:chExt cx="2913615" cy="2913614"/>
          </a:xfrm>
        </p:grpSpPr>
        <p:sp>
          <p:nvSpPr>
            <p:cNvPr id="36" name="椭圆 35"/>
            <p:cNvSpPr/>
            <p:nvPr/>
          </p:nvSpPr>
          <p:spPr>
            <a:xfrm>
              <a:off x="830950" y="1589931"/>
              <a:ext cx="2913615" cy="2913614"/>
            </a:xfrm>
            <a:prstGeom prst="ellipse">
              <a:avLst/>
            </a:prstGeom>
            <a:solidFill>
              <a:srgbClr val="58C4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29709" name="组合 36"/>
            <p:cNvGrpSpPr/>
            <p:nvPr/>
          </p:nvGrpSpPr>
          <p:grpSpPr bwMode="auto">
            <a:xfrm>
              <a:off x="1144136" y="2998925"/>
              <a:ext cx="2060752" cy="941218"/>
              <a:chOff x="968667" y="3043729"/>
              <a:chExt cx="2135269" cy="975253"/>
            </a:xfrm>
          </p:grpSpPr>
          <p:sp>
            <p:nvSpPr>
              <p:cNvPr id="29711" name="文本框 38"/>
              <p:cNvSpPr txBox="1">
                <a:spLocks noChangeArrowheads="1"/>
              </p:cNvSpPr>
              <p:nvPr/>
            </p:nvSpPr>
            <p:spPr bwMode="auto">
              <a:xfrm>
                <a:off x="968667" y="3043729"/>
                <a:ext cx="213526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您的标题</a:t>
                </a:r>
              </a:p>
            </p:txBody>
          </p:sp>
          <p:sp>
            <p:nvSpPr>
              <p:cNvPr id="29712" name="文本框 39"/>
              <p:cNvSpPr txBox="1">
                <a:spLocks noChangeArrowheads="1"/>
              </p:cNvSpPr>
              <p:nvPr/>
            </p:nvSpPr>
            <p:spPr bwMode="auto">
              <a:xfrm>
                <a:off x="1046466" y="3413061"/>
                <a:ext cx="1919324" cy="605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6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单击此处添加标题单击此处添加标题</a:t>
                </a:r>
              </a:p>
            </p:txBody>
          </p:sp>
        </p:grpSp>
        <p:sp>
          <p:nvSpPr>
            <p:cNvPr id="38" name="Freeform 177"/>
            <p:cNvSpPr>
              <a:spLocks noEditPoints="1"/>
            </p:cNvSpPr>
            <p:nvPr/>
          </p:nvSpPr>
          <p:spPr bwMode="auto">
            <a:xfrm>
              <a:off x="1757721" y="1961274"/>
              <a:ext cx="833142" cy="842663"/>
            </a:xfrm>
            <a:custGeom>
              <a:avLst/>
              <a:gdLst>
                <a:gd name="T0" fmla="*/ 46 w 69"/>
                <a:gd name="T1" fmla="*/ 16 h 70"/>
                <a:gd name="T2" fmla="*/ 46 w 69"/>
                <a:gd name="T3" fmla="*/ 34 h 70"/>
                <a:gd name="T4" fmla="*/ 55 w 69"/>
                <a:gd name="T5" fmla="*/ 25 h 70"/>
                <a:gd name="T6" fmla="*/ 46 w 69"/>
                <a:gd name="T7" fmla="*/ 16 h 70"/>
                <a:gd name="T8" fmla="*/ 61 w 69"/>
                <a:gd name="T9" fmla="*/ 9 h 70"/>
                <a:gd name="T10" fmla="*/ 29 w 69"/>
                <a:gd name="T11" fmla="*/ 9 h 70"/>
                <a:gd name="T12" fmla="*/ 26 w 69"/>
                <a:gd name="T13" fmla="*/ 37 h 70"/>
                <a:gd name="T14" fmla="*/ 20 w 69"/>
                <a:gd name="T15" fmla="*/ 43 h 70"/>
                <a:gd name="T16" fmla="*/ 27 w 69"/>
                <a:gd name="T17" fmla="*/ 50 h 70"/>
                <a:gd name="T18" fmla="*/ 33 w 69"/>
                <a:gd name="T19" fmla="*/ 44 h 70"/>
                <a:gd name="T20" fmla="*/ 61 w 69"/>
                <a:gd name="T21" fmla="*/ 41 h 70"/>
                <a:gd name="T22" fmla="*/ 61 w 69"/>
                <a:gd name="T23" fmla="*/ 9 h 70"/>
                <a:gd name="T24" fmla="*/ 34 w 69"/>
                <a:gd name="T25" fmla="*/ 36 h 70"/>
                <a:gd name="T26" fmla="*/ 34 w 69"/>
                <a:gd name="T27" fmla="*/ 14 h 70"/>
                <a:gd name="T28" fmla="*/ 56 w 69"/>
                <a:gd name="T29" fmla="*/ 14 h 70"/>
                <a:gd name="T30" fmla="*/ 56 w 69"/>
                <a:gd name="T31" fmla="*/ 36 h 70"/>
                <a:gd name="T32" fmla="*/ 34 w 69"/>
                <a:gd name="T33" fmla="*/ 36 h 70"/>
                <a:gd name="T34" fmla="*/ 17 w 69"/>
                <a:gd name="T35" fmla="*/ 43 h 70"/>
                <a:gd name="T36" fmla="*/ 0 w 69"/>
                <a:gd name="T37" fmla="*/ 58 h 70"/>
                <a:gd name="T38" fmla="*/ 11 w 69"/>
                <a:gd name="T39" fmla="*/ 70 h 70"/>
                <a:gd name="T40" fmla="*/ 27 w 69"/>
                <a:gd name="T41" fmla="*/ 52 h 70"/>
                <a:gd name="T42" fmla="*/ 17 w 69"/>
                <a:gd name="T43" fmla="*/ 4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70">
                  <a:moveTo>
                    <a:pt x="46" y="16"/>
                  </a:moveTo>
                  <a:cubicBezTo>
                    <a:pt x="50" y="21"/>
                    <a:pt x="52" y="26"/>
                    <a:pt x="46" y="34"/>
                  </a:cubicBezTo>
                  <a:cubicBezTo>
                    <a:pt x="51" y="34"/>
                    <a:pt x="55" y="30"/>
                    <a:pt x="55" y="25"/>
                  </a:cubicBezTo>
                  <a:cubicBezTo>
                    <a:pt x="55" y="20"/>
                    <a:pt x="51" y="16"/>
                    <a:pt x="46" y="16"/>
                  </a:cubicBezTo>
                  <a:close/>
                  <a:moveTo>
                    <a:pt x="61" y="9"/>
                  </a:moveTo>
                  <a:cubicBezTo>
                    <a:pt x="52" y="0"/>
                    <a:pt x="38" y="0"/>
                    <a:pt x="29" y="9"/>
                  </a:cubicBezTo>
                  <a:cubicBezTo>
                    <a:pt x="22" y="16"/>
                    <a:pt x="21" y="28"/>
                    <a:pt x="26" y="37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42" y="49"/>
                    <a:pt x="53" y="48"/>
                    <a:pt x="61" y="41"/>
                  </a:cubicBezTo>
                  <a:cubicBezTo>
                    <a:pt x="69" y="32"/>
                    <a:pt x="69" y="18"/>
                    <a:pt x="61" y="9"/>
                  </a:cubicBezTo>
                  <a:close/>
                  <a:moveTo>
                    <a:pt x="34" y="36"/>
                  </a:moveTo>
                  <a:cubicBezTo>
                    <a:pt x="28" y="30"/>
                    <a:pt x="28" y="20"/>
                    <a:pt x="34" y="14"/>
                  </a:cubicBezTo>
                  <a:cubicBezTo>
                    <a:pt x="40" y="8"/>
                    <a:pt x="50" y="8"/>
                    <a:pt x="56" y="14"/>
                  </a:cubicBezTo>
                  <a:cubicBezTo>
                    <a:pt x="62" y="20"/>
                    <a:pt x="62" y="30"/>
                    <a:pt x="56" y="36"/>
                  </a:cubicBezTo>
                  <a:cubicBezTo>
                    <a:pt x="50" y="42"/>
                    <a:pt x="40" y="42"/>
                    <a:pt x="34" y="36"/>
                  </a:cubicBezTo>
                  <a:close/>
                  <a:moveTo>
                    <a:pt x="17" y="43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27" y="52"/>
                    <a:pt x="27" y="52"/>
                    <a:pt x="27" y="52"/>
                  </a:cubicBezTo>
                  <a:lnTo>
                    <a:pt x="17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07061" tIns="53531" rIns="107061" bIns="5353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10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41" name="任意多边形 40"/>
          <p:cNvSpPr/>
          <p:nvPr/>
        </p:nvSpPr>
        <p:spPr>
          <a:xfrm>
            <a:off x="3327400" y="2206625"/>
            <a:ext cx="444500" cy="1541463"/>
          </a:xfrm>
          <a:custGeom>
            <a:avLst/>
            <a:gdLst>
              <a:gd name="connsiteX0" fmla="*/ 230203 w 460406"/>
              <a:gd name="connsiteY0" fmla="*/ 0 h 1597095"/>
              <a:gd name="connsiteX1" fmla="*/ 278219 w 460406"/>
              <a:gd name="connsiteY1" fmla="*/ 79037 h 1597095"/>
              <a:gd name="connsiteX2" fmla="*/ 460406 w 460406"/>
              <a:gd name="connsiteY2" fmla="*/ 798547 h 1597095"/>
              <a:gd name="connsiteX3" fmla="*/ 278219 w 460406"/>
              <a:gd name="connsiteY3" fmla="*/ 1518058 h 1597095"/>
              <a:gd name="connsiteX4" fmla="*/ 230203 w 460406"/>
              <a:gd name="connsiteY4" fmla="*/ 1597095 h 1597095"/>
              <a:gd name="connsiteX5" fmla="*/ 182187 w 460406"/>
              <a:gd name="connsiteY5" fmla="*/ 1518058 h 1597095"/>
              <a:gd name="connsiteX6" fmla="*/ 0 w 460406"/>
              <a:gd name="connsiteY6" fmla="*/ 798547 h 1597095"/>
              <a:gd name="connsiteX7" fmla="*/ 182187 w 460406"/>
              <a:gd name="connsiteY7" fmla="*/ 79037 h 1597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0406" h="1597095">
                <a:moveTo>
                  <a:pt x="230203" y="0"/>
                </a:moveTo>
                <a:lnTo>
                  <a:pt x="278219" y="79037"/>
                </a:lnTo>
                <a:cubicBezTo>
                  <a:pt x="394408" y="292921"/>
                  <a:pt x="460406" y="538027"/>
                  <a:pt x="460406" y="798547"/>
                </a:cubicBezTo>
                <a:cubicBezTo>
                  <a:pt x="460406" y="1059068"/>
                  <a:pt x="394408" y="1304174"/>
                  <a:pt x="278219" y="1518058"/>
                </a:cubicBezTo>
                <a:lnTo>
                  <a:pt x="230203" y="1597095"/>
                </a:lnTo>
                <a:lnTo>
                  <a:pt x="182187" y="1518058"/>
                </a:lnTo>
                <a:cubicBezTo>
                  <a:pt x="65998" y="1304174"/>
                  <a:pt x="0" y="1059068"/>
                  <a:pt x="0" y="798547"/>
                </a:cubicBezTo>
                <a:cubicBezTo>
                  <a:pt x="0" y="538027"/>
                  <a:pt x="65998" y="292921"/>
                  <a:pt x="182187" y="79037"/>
                </a:cubicBezTo>
                <a:close/>
              </a:path>
            </a:pathLst>
          </a:custGeom>
          <a:solidFill>
            <a:srgbClr val="83C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2" name="任意多边形 41"/>
          <p:cNvSpPr/>
          <p:nvPr/>
        </p:nvSpPr>
        <p:spPr>
          <a:xfrm>
            <a:off x="8259763" y="2206625"/>
            <a:ext cx="444500" cy="1541463"/>
          </a:xfrm>
          <a:custGeom>
            <a:avLst/>
            <a:gdLst>
              <a:gd name="connsiteX0" fmla="*/ 230203 w 460406"/>
              <a:gd name="connsiteY0" fmla="*/ 0 h 1597095"/>
              <a:gd name="connsiteX1" fmla="*/ 278219 w 460406"/>
              <a:gd name="connsiteY1" fmla="*/ 79037 h 1597095"/>
              <a:gd name="connsiteX2" fmla="*/ 460406 w 460406"/>
              <a:gd name="connsiteY2" fmla="*/ 798547 h 1597095"/>
              <a:gd name="connsiteX3" fmla="*/ 278219 w 460406"/>
              <a:gd name="connsiteY3" fmla="*/ 1518058 h 1597095"/>
              <a:gd name="connsiteX4" fmla="*/ 230203 w 460406"/>
              <a:gd name="connsiteY4" fmla="*/ 1597095 h 1597095"/>
              <a:gd name="connsiteX5" fmla="*/ 182187 w 460406"/>
              <a:gd name="connsiteY5" fmla="*/ 1518058 h 1597095"/>
              <a:gd name="connsiteX6" fmla="*/ 0 w 460406"/>
              <a:gd name="connsiteY6" fmla="*/ 798547 h 1597095"/>
              <a:gd name="connsiteX7" fmla="*/ 182187 w 460406"/>
              <a:gd name="connsiteY7" fmla="*/ 79037 h 1597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0406" h="1597095">
                <a:moveTo>
                  <a:pt x="230203" y="0"/>
                </a:moveTo>
                <a:lnTo>
                  <a:pt x="278219" y="79037"/>
                </a:lnTo>
                <a:cubicBezTo>
                  <a:pt x="394408" y="292921"/>
                  <a:pt x="460406" y="538027"/>
                  <a:pt x="460406" y="798547"/>
                </a:cubicBezTo>
                <a:cubicBezTo>
                  <a:pt x="460406" y="1059068"/>
                  <a:pt x="394408" y="1304174"/>
                  <a:pt x="278219" y="1518058"/>
                </a:cubicBezTo>
                <a:lnTo>
                  <a:pt x="230203" y="1597095"/>
                </a:lnTo>
                <a:lnTo>
                  <a:pt x="182187" y="1518058"/>
                </a:lnTo>
                <a:cubicBezTo>
                  <a:pt x="65998" y="1304174"/>
                  <a:pt x="0" y="1059068"/>
                  <a:pt x="0" y="798547"/>
                </a:cubicBezTo>
                <a:cubicBezTo>
                  <a:pt x="0" y="538027"/>
                  <a:pt x="65998" y="292921"/>
                  <a:pt x="182187" y="79037"/>
                </a:cubicBezTo>
                <a:close/>
              </a:path>
            </a:pathLst>
          </a:custGeom>
          <a:solidFill>
            <a:srgbClr val="FD8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任意多边形 42"/>
          <p:cNvSpPr/>
          <p:nvPr/>
        </p:nvSpPr>
        <p:spPr>
          <a:xfrm>
            <a:off x="5792788" y="2206625"/>
            <a:ext cx="444500" cy="1541463"/>
          </a:xfrm>
          <a:custGeom>
            <a:avLst/>
            <a:gdLst>
              <a:gd name="connsiteX0" fmla="*/ 230203 w 460406"/>
              <a:gd name="connsiteY0" fmla="*/ 0 h 1597095"/>
              <a:gd name="connsiteX1" fmla="*/ 278219 w 460406"/>
              <a:gd name="connsiteY1" fmla="*/ 79037 h 1597095"/>
              <a:gd name="connsiteX2" fmla="*/ 460406 w 460406"/>
              <a:gd name="connsiteY2" fmla="*/ 798547 h 1597095"/>
              <a:gd name="connsiteX3" fmla="*/ 278219 w 460406"/>
              <a:gd name="connsiteY3" fmla="*/ 1518058 h 1597095"/>
              <a:gd name="connsiteX4" fmla="*/ 230203 w 460406"/>
              <a:gd name="connsiteY4" fmla="*/ 1597095 h 1597095"/>
              <a:gd name="connsiteX5" fmla="*/ 182187 w 460406"/>
              <a:gd name="connsiteY5" fmla="*/ 1518058 h 1597095"/>
              <a:gd name="connsiteX6" fmla="*/ 0 w 460406"/>
              <a:gd name="connsiteY6" fmla="*/ 798547 h 1597095"/>
              <a:gd name="connsiteX7" fmla="*/ 182187 w 460406"/>
              <a:gd name="connsiteY7" fmla="*/ 79037 h 1597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0406" h="1597095">
                <a:moveTo>
                  <a:pt x="230203" y="0"/>
                </a:moveTo>
                <a:lnTo>
                  <a:pt x="278219" y="79037"/>
                </a:lnTo>
                <a:cubicBezTo>
                  <a:pt x="394408" y="292921"/>
                  <a:pt x="460406" y="538027"/>
                  <a:pt x="460406" y="798547"/>
                </a:cubicBezTo>
                <a:cubicBezTo>
                  <a:pt x="460406" y="1059068"/>
                  <a:pt x="394408" y="1304174"/>
                  <a:pt x="278219" y="1518058"/>
                </a:cubicBezTo>
                <a:lnTo>
                  <a:pt x="230203" y="1597095"/>
                </a:lnTo>
                <a:lnTo>
                  <a:pt x="182187" y="1518058"/>
                </a:lnTo>
                <a:cubicBezTo>
                  <a:pt x="65998" y="1304174"/>
                  <a:pt x="0" y="1059068"/>
                  <a:pt x="0" y="798547"/>
                </a:cubicBezTo>
                <a:cubicBezTo>
                  <a:pt x="0" y="538027"/>
                  <a:pt x="65998" y="292921"/>
                  <a:pt x="182187" y="79037"/>
                </a:cubicBezTo>
                <a:close/>
              </a:path>
            </a:pathLst>
          </a:custGeom>
          <a:solidFill>
            <a:srgbClr val="EAC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0" y="6575425"/>
            <a:ext cx="12192000" cy="282575"/>
          </a:xfrm>
          <a:prstGeom prst="rect">
            <a:avLst/>
          </a:prstGeom>
          <a:solidFill>
            <a:srgbClr val="1D6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框 21"/>
          <p:cNvSpPr txBox="1">
            <a:spLocks noChangeArrowheads="1"/>
          </p:cNvSpPr>
          <p:nvPr/>
        </p:nvSpPr>
        <p:spPr bwMode="auto">
          <a:xfrm>
            <a:off x="357188" y="242888"/>
            <a:ext cx="2830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研究所的结论</a:t>
            </a:r>
          </a:p>
        </p:txBody>
      </p:sp>
      <p:grpSp>
        <p:nvGrpSpPr>
          <p:cNvPr id="30723" name="组合 2"/>
          <p:cNvGrpSpPr/>
          <p:nvPr/>
        </p:nvGrpSpPr>
        <p:grpSpPr bwMode="auto">
          <a:xfrm>
            <a:off x="1065213" y="3033713"/>
            <a:ext cx="3760787" cy="2274887"/>
            <a:chOff x="1624703" y="3569162"/>
            <a:chExt cx="3761113" cy="2275078"/>
          </a:xfrm>
        </p:grpSpPr>
        <p:pic>
          <p:nvPicPr>
            <p:cNvPr id="30755" name="图片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24703" y="3569162"/>
              <a:ext cx="3761113" cy="2275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椭圆 4"/>
            <p:cNvSpPr/>
            <p:nvPr/>
          </p:nvSpPr>
          <p:spPr>
            <a:xfrm>
              <a:off x="2158149" y="3767616"/>
              <a:ext cx="2495766" cy="1425695"/>
            </a:xfrm>
            <a:prstGeom prst="ellipse">
              <a:avLst/>
            </a:prstGeom>
            <a:solidFill>
              <a:srgbClr val="3CBDDA"/>
            </a:solidFill>
            <a:ln>
              <a:solidFill>
                <a:srgbClr val="3CBD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30724" name="组合 5"/>
          <p:cNvGrpSpPr/>
          <p:nvPr/>
        </p:nvGrpSpPr>
        <p:grpSpPr bwMode="auto">
          <a:xfrm>
            <a:off x="1558925" y="2378075"/>
            <a:ext cx="2590800" cy="1566863"/>
            <a:chOff x="3416940" y="1801322"/>
            <a:chExt cx="3761113" cy="2275078"/>
          </a:xfrm>
        </p:grpSpPr>
        <p:pic>
          <p:nvPicPr>
            <p:cNvPr id="30753" name="图片 6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16940" y="1801322"/>
              <a:ext cx="3761113" cy="2275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椭圆 7"/>
            <p:cNvSpPr/>
            <p:nvPr/>
          </p:nvSpPr>
          <p:spPr>
            <a:xfrm>
              <a:off x="3940086" y="1999556"/>
              <a:ext cx="2507409" cy="1426822"/>
            </a:xfrm>
            <a:prstGeom prst="ellipse">
              <a:avLst/>
            </a:prstGeom>
            <a:solidFill>
              <a:srgbClr val="FF5F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30725" name="组合 8"/>
          <p:cNvGrpSpPr/>
          <p:nvPr/>
        </p:nvGrpSpPr>
        <p:grpSpPr bwMode="auto">
          <a:xfrm>
            <a:off x="1920875" y="1785938"/>
            <a:ext cx="1763713" cy="1066800"/>
            <a:chOff x="4407613" y="2451770"/>
            <a:chExt cx="3761113" cy="2275078"/>
          </a:xfrm>
        </p:grpSpPr>
        <p:pic>
          <p:nvPicPr>
            <p:cNvPr id="30751" name="图片 9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407613" y="2451770"/>
              <a:ext cx="3761113" cy="2275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椭圆 10"/>
            <p:cNvSpPr/>
            <p:nvPr/>
          </p:nvSpPr>
          <p:spPr>
            <a:xfrm>
              <a:off x="4932342" y="2651515"/>
              <a:ext cx="2505151" cy="1425310"/>
            </a:xfrm>
            <a:prstGeom prst="ellipse">
              <a:avLst/>
            </a:prstGeom>
            <a:solidFill>
              <a:srgbClr val="93C1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0726" name="文本框 11"/>
          <p:cNvSpPr txBox="1">
            <a:spLocks noChangeArrowheads="1"/>
          </p:cNvSpPr>
          <p:nvPr/>
        </p:nvSpPr>
        <p:spPr bwMode="auto">
          <a:xfrm>
            <a:off x="2293938" y="3921125"/>
            <a:ext cx="1355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30727" name="文本框 12"/>
          <p:cNvSpPr txBox="1">
            <a:spLocks noChangeArrowheads="1"/>
          </p:cNvSpPr>
          <p:nvPr/>
        </p:nvSpPr>
        <p:spPr bwMode="auto">
          <a:xfrm>
            <a:off x="2293938" y="2852738"/>
            <a:ext cx="1355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30728" name="文本框 13"/>
          <p:cNvSpPr txBox="1">
            <a:spLocks noChangeArrowheads="1"/>
          </p:cNvSpPr>
          <p:nvPr/>
        </p:nvSpPr>
        <p:spPr bwMode="auto">
          <a:xfrm>
            <a:off x="2379663" y="2025650"/>
            <a:ext cx="8445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grpSp>
        <p:nvGrpSpPr>
          <p:cNvPr id="30729" name="组合 14"/>
          <p:cNvGrpSpPr/>
          <p:nvPr/>
        </p:nvGrpSpPr>
        <p:grpSpPr bwMode="auto">
          <a:xfrm>
            <a:off x="5470525" y="1292225"/>
            <a:ext cx="1322388" cy="1322388"/>
            <a:chOff x="6019503" y="1560161"/>
            <a:chExt cx="1323129" cy="1323128"/>
          </a:xfrm>
        </p:grpSpPr>
        <p:grpSp>
          <p:nvGrpSpPr>
            <p:cNvPr id="30747" name="Group 13"/>
            <p:cNvGrpSpPr/>
            <p:nvPr/>
          </p:nvGrpSpPr>
          <p:grpSpPr bwMode="auto">
            <a:xfrm>
              <a:off x="6019503" y="1560161"/>
              <a:ext cx="1323129" cy="1323128"/>
              <a:chOff x="0" y="0"/>
              <a:chExt cx="5440" cy="5442"/>
            </a:xfrm>
          </p:grpSpPr>
          <p:sp>
            <p:nvSpPr>
              <p:cNvPr id="30749" name="AutoShape 14"/>
              <p:cNvSpPr>
                <a:spLocks noChangeArrowheads="1"/>
              </p:cNvSpPr>
              <p:nvPr/>
            </p:nvSpPr>
            <p:spPr bwMode="auto">
              <a:xfrm>
                <a:off x="705" y="705"/>
                <a:ext cx="4029" cy="4031"/>
              </a:xfrm>
              <a:prstGeom prst="diamond">
                <a:avLst/>
              </a:prstGeom>
              <a:solidFill>
                <a:srgbClr val="93C1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Arial" panose="020B0604020202020204" pitchFamily="34" charset="0"/>
                </a:endParaRPr>
              </a:p>
            </p:txBody>
          </p:sp>
          <p:pic>
            <p:nvPicPr>
              <p:cNvPr id="30750" name="Picture 15" descr="kk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0" y="0"/>
                <a:ext cx="5440" cy="5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748" name="文本框 16"/>
            <p:cNvSpPr txBox="1">
              <a:spLocks noChangeArrowheads="1"/>
            </p:cNvSpPr>
            <p:nvPr/>
          </p:nvSpPr>
          <p:spPr bwMode="auto">
            <a:xfrm>
              <a:off x="6382269" y="1979724"/>
              <a:ext cx="65861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730" name="组合 19"/>
          <p:cNvGrpSpPr/>
          <p:nvPr/>
        </p:nvGrpSpPr>
        <p:grpSpPr bwMode="auto">
          <a:xfrm>
            <a:off x="5470525" y="2786063"/>
            <a:ext cx="1322388" cy="1323975"/>
            <a:chOff x="6019503" y="1560161"/>
            <a:chExt cx="1323129" cy="1323128"/>
          </a:xfrm>
        </p:grpSpPr>
        <p:grpSp>
          <p:nvGrpSpPr>
            <p:cNvPr id="30743" name="Group 13"/>
            <p:cNvGrpSpPr/>
            <p:nvPr/>
          </p:nvGrpSpPr>
          <p:grpSpPr bwMode="auto">
            <a:xfrm>
              <a:off x="6019503" y="1560161"/>
              <a:ext cx="1323129" cy="1323128"/>
              <a:chOff x="0" y="0"/>
              <a:chExt cx="5440" cy="5442"/>
            </a:xfrm>
          </p:grpSpPr>
          <p:sp>
            <p:nvSpPr>
              <p:cNvPr id="30745" name="AutoShape 14"/>
              <p:cNvSpPr>
                <a:spLocks noChangeArrowheads="1"/>
              </p:cNvSpPr>
              <p:nvPr/>
            </p:nvSpPr>
            <p:spPr bwMode="auto">
              <a:xfrm>
                <a:off x="705" y="705"/>
                <a:ext cx="4029" cy="4031"/>
              </a:xfrm>
              <a:prstGeom prst="diamond">
                <a:avLst/>
              </a:prstGeom>
              <a:solidFill>
                <a:srgbClr val="FF5F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Arial" panose="020B0604020202020204" pitchFamily="34" charset="0"/>
                </a:endParaRPr>
              </a:p>
            </p:txBody>
          </p:sp>
          <p:pic>
            <p:nvPicPr>
              <p:cNvPr id="30746" name="Picture 15" descr="kk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0" y="0"/>
                <a:ext cx="5440" cy="5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744" name="文本框 22"/>
            <p:cNvSpPr txBox="1">
              <a:spLocks noChangeArrowheads="1"/>
            </p:cNvSpPr>
            <p:nvPr/>
          </p:nvSpPr>
          <p:spPr bwMode="auto">
            <a:xfrm>
              <a:off x="6382269" y="1979724"/>
              <a:ext cx="65861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731" name="组合 25"/>
          <p:cNvGrpSpPr/>
          <p:nvPr/>
        </p:nvGrpSpPr>
        <p:grpSpPr bwMode="auto">
          <a:xfrm>
            <a:off x="5470525" y="4318000"/>
            <a:ext cx="1322388" cy="1322388"/>
            <a:chOff x="6019503" y="1560161"/>
            <a:chExt cx="1323129" cy="1323128"/>
          </a:xfrm>
        </p:grpSpPr>
        <p:grpSp>
          <p:nvGrpSpPr>
            <p:cNvPr id="30739" name="Group 13"/>
            <p:cNvGrpSpPr/>
            <p:nvPr/>
          </p:nvGrpSpPr>
          <p:grpSpPr bwMode="auto">
            <a:xfrm>
              <a:off x="6019503" y="1560161"/>
              <a:ext cx="1323129" cy="1323128"/>
              <a:chOff x="0" y="0"/>
              <a:chExt cx="5440" cy="5442"/>
            </a:xfrm>
          </p:grpSpPr>
          <p:sp>
            <p:nvSpPr>
              <p:cNvPr id="30741" name="AutoShape 14"/>
              <p:cNvSpPr>
                <a:spLocks noChangeArrowheads="1"/>
              </p:cNvSpPr>
              <p:nvPr/>
            </p:nvSpPr>
            <p:spPr bwMode="auto">
              <a:xfrm>
                <a:off x="705" y="705"/>
                <a:ext cx="4029" cy="4031"/>
              </a:xfrm>
              <a:prstGeom prst="diamond">
                <a:avLst/>
              </a:prstGeom>
              <a:solidFill>
                <a:srgbClr val="3CB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Arial" panose="020B0604020202020204" pitchFamily="34" charset="0"/>
                </a:endParaRPr>
              </a:p>
            </p:txBody>
          </p:sp>
          <p:pic>
            <p:nvPicPr>
              <p:cNvPr id="30742" name="Picture 15" descr="kk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0" y="0"/>
                <a:ext cx="5440" cy="5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740" name="文本框 27"/>
            <p:cNvSpPr txBox="1">
              <a:spLocks noChangeArrowheads="1"/>
            </p:cNvSpPr>
            <p:nvPr/>
          </p:nvSpPr>
          <p:spPr bwMode="auto">
            <a:xfrm>
              <a:off x="6382269" y="1979724"/>
              <a:ext cx="65861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732" name="文本框 30"/>
          <p:cNvSpPr txBox="1">
            <a:spLocks noChangeArrowheads="1"/>
          </p:cNvSpPr>
          <p:nvPr/>
        </p:nvSpPr>
        <p:spPr bwMode="auto">
          <a:xfrm>
            <a:off x="6792913" y="1277938"/>
            <a:ext cx="2208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30733" name="TextBox 35"/>
          <p:cNvSpPr txBox="1">
            <a:spLocks noChangeArrowheads="1"/>
          </p:cNvSpPr>
          <p:nvPr/>
        </p:nvSpPr>
        <p:spPr bwMode="auto">
          <a:xfrm>
            <a:off x="6792913" y="1627188"/>
            <a:ext cx="40449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由一群充满青春朝气的年轻人组成。春种一粒粟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秋收万颗籽，点滴进步，成就价值是我们的一贯的追求。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34" name="文本框 32"/>
          <p:cNvSpPr txBox="1">
            <a:spLocks noChangeArrowheads="1"/>
          </p:cNvSpPr>
          <p:nvPr/>
        </p:nvSpPr>
        <p:spPr bwMode="auto">
          <a:xfrm>
            <a:off x="6824663" y="2781300"/>
            <a:ext cx="2208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30735" name="TextBox 35"/>
          <p:cNvSpPr txBox="1">
            <a:spLocks noChangeArrowheads="1"/>
          </p:cNvSpPr>
          <p:nvPr/>
        </p:nvSpPr>
        <p:spPr bwMode="auto">
          <a:xfrm>
            <a:off x="6792913" y="3140075"/>
            <a:ext cx="40449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由一群充满青春朝气的年轻人组成。春种一粒粟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秋收万颗籽，点滴进步，成就价值是我们的一贯的追求。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36" name="文本框 34"/>
          <p:cNvSpPr txBox="1">
            <a:spLocks noChangeArrowheads="1"/>
          </p:cNvSpPr>
          <p:nvPr/>
        </p:nvSpPr>
        <p:spPr bwMode="auto">
          <a:xfrm>
            <a:off x="6856413" y="4292600"/>
            <a:ext cx="2208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30737" name="TextBox 35"/>
          <p:cNvSpPr txBox="1">
            <a:spLocks noChangeArrowheads="1"/>
          </p:cNvSpPr>
          <p:nvPr/>
        </p:nvSpPr>
        <p:spPr bwMode="auto">
          <a:xfrm>
            <a:off x="6824663" y="4652963"/>
            <a:ext cx="404336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由一群充满青春朝气的年轻人组成。春种一粒粟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秋收万颗籽，点滴进步，成就价值是我们的一贯的追求。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0" y="6575425"/>
            <a:ext cx="12192000" cy="282575"/>
          </a:xfrm>
          <a:prstGeom prst="rect">
            <a:avLst/>
          </a:prstGeom>
          <a:solidFill>
            <a:srgbClr val="1D6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文本框 21"/>
          <p:cNvSpPr txBox="1">
            <a:spLocks noChangeArrowheads="1"/>
          </p:cNvSpPr>
          <p:nvPr/>
        </p:nvSpPr>
        <p:spPr bwMode="auto">
          <a:xfrm>
            <a:off x="357188" y="242888"/>
            <a:ext cx="2830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研究所的结论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516031" y="1625924"/>
            <a:ext cx="1937331" cy="1291555"/>
          </a:xfrm>
          <a:custGeom>
            <a:avLst/>
            <a:gdLst>
              <a:gd name="connsiteX0" fmla="*/ 0 w 1785258"/>
              <a:gd name="connsiteY0" fmla="*/ 0 h 1190173"/>
              <a:gd name="connsiteX1" fmla="*/ 1785258 w 1785258"/>
              <a:gd name="connsiteY1" fmla="*/ 0 h 1190173"/>
              <a:gd name="connsiteX2" fmla="*/ 1785258 w 1785258"/>
              <a:gd name="connsiteY2" fmla="*/ 1190173 h 1190173"/>
              <a:gd name="connsiteX3" fmla="*/ 0 w 1785258"/>
              <a:gd name="connsiteY3" fmla="*/ 1190173 h 119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190173">
                <a:moveTo>
                  <a:pt x="0" y="0"/>
                </a:moveTo>
                <a:lnTo>
                  <a:pt x="1785258" y="0"/>
                </a:lnTo>
                <a:lnTo>
                  <a:pt x="1785258" y="1190173"/>
                </a:lnTo>
                <a:lnTo>
                  <a:pt x="0" y="1190173"/>
                </a:lnTo>
                <a:close/>
              </a:path>
            </a:pathLst>
          </a:cu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508158" y="3886143"/>
            <a:ext cx="1937330" cy="1323055"/>
          </a:xfrm>
          <a:custGeom>
            <a:avLst/>
            <a:gdLst>
              <a:gd name="connsiteX0" fmla="*/ 0 w 1785258"/>
              <a:gd name="connsiteY0" fmla="*/ 0 h 1219200"/>
              <a:gd name="connsiteX1" fmla="*/ 1785258 w 1785258"/>
              <a:gd name="connsiteY1" fmla="*/ 0 h 1219200"/>
              <a:gd name="connsiteX2" fmla="*/ 1785258 w 1785258"/>
              <a:gd name="connsiteY2" fmla="*/ 1219200 h 1219200"/>
              <a:gd name="connsiteX3" fmla="*/ 0 w 1785258"/>
              <a:gd name="connsiteY3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219200">
                <a:moveTo>
                  <a:pt x="0" y="0"/>
                </a:moveTo>
                <a:lnTo>
                  <a:pt x="1785258" y="0"/>
                </a:lnTo>
                <a:lnTo>
                  <a:pt x="1785258" y="1219200"/>
                </a:lnTo>
                <a:lnTo>
                  <a:pt x="0" y="1219200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54743" y="3835247"/>
            <a:ext cx="1937331" cy="1323055"/>
          </a:xfrm>
          <a:custGeom>
            <a:avLst/>
            <a:gdLst>
              <a:gd name="connsiteX0" fmla="*/ 0 w 1785258"/>
              <a:gd name="connsiteY0" fmla="*/ 0 h 1219200"/>
              <a:gd name="connsiteX1" fmla="*/ 1785258 w 1785258"/>
              <a:gd name="connsiteY1" fmla="*/ 0 h 1219200"/>
              <a:gd name="connsiteX2" fmla="*/ 1785258 w 1785258"/>
              <a:gd name="connsiteY2" fmla="*/ 1219200 h 1219200"/>
              <a:gd name="connsiteX3" fmla="*/ 0 w 1785258"/>
              <a:gd name="connsiteY3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219200">
                <a:moveTo>
                  <a:pt x="0" y="0"/>
                </a:moveTo>
                <a:lnTo>
                  <a:pt x="1785258" y="0"/>
                </a:lnTo>
                <a:lnTo>
                  <a:pt x="1785258" y="1219200"/>
                </a:lnTo>
                <a:lnTo>
                  <a:pt x="0" y="121920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8463541" y="1609556"/>
            <a:ext cx="1937330" cy="1323054"/>
          </a:xfrm>
          <a:custGeom>
            <a:avLst/>
            <a:gdLst>
              <a:gd name="connsiteX0" fmla="*/ 0 w 1785258"/>
              <a:gd name="connsiteY0" fmla="*/ 0 h 1219200"/>
              <a:gd name="connsiteX1" fmla="*/ 1785258 w 1785258"/>
              <a:gd name="connsiteY1" fmla="*/ 0 h 1219200"/>
              <a:gd name="connsiteX2" fmla="*/ 1785258 w 1785258"/>
              <a:gd name="connsiteY2" fmla="*/ 1219200 h 1219200"/>
              <a:gd name="connsiteX3" fmla="*/ 0 w 1785258"/>
              <a:gd name="connsiteY3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219200">
                <a:moveTo>
                  <a:pt x="0" y="0"/>
                </a:moveTo>
                <a:lnTo>
                  <a:pt x="1785258" y="0"/>
                </a:lnTo>
                <a:lnTo>
                  <a:pt x="1785258" y="1219200"/>
                </a:lnTo>
                <a:lnTo>
                  <a:pt x="0" y="1219200"/>
                </a:ln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554743" y="1618893"/>
            <a:ext cx="1937331" cy="1323055"/>
          </a:xfrm>
          <a:custGeom>
            <a:avLst/>
            <a:gdLst>
              <a:gd name="connsiteX0" fmla="*/ 0 w 1785258"/>
              <a:gd name="connsiteY0" fmla="*/ 0 h 1219200"/>
              <a:gd name="connsiteX1" fmla="*/ 1785258 w 1785258"/>
              <a:gd name="connsiteY1" fmla="*/ 0 h 1219200"/>
              <a:gd name="connsiteX2" fmla="*/ 1785258 w 1785258"/>
              <a:gd name="connsiteY2" fmla="*/ 1219200 h 1219200"/>
              <a:gd name="connsiteX3" fmla="*/ 0 w 1785258"/>
              <a:gd name="connsiteY3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219200">
                <a:moveTo>
                  <a:pt x="0" y="0"/>
                </a:moveTo>
                <a:lnTo>
                  <a:pt x="1785258" y="0"/>
                </a:lnTo>
                <a:lnTo>
                  <a:pt x="1785258" y="1219200"/>
                </a:lnTo>
                <a:lnTo>
                  <a:pt x="0" y="1219200"/>
                </a:ln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8469448" y="3886143"/>
            <a:ext cx="1937330" cy="1323055"/>
          </a:xfrm>
          <a:custGeom>
            <a:avLst/>
            <a:gdLst>
              <a:gd name="connsiteX0" fmla="*/ 0 w 1785258"/>
              <a:gd name="connsiteY0" fmla="*/ 0 h 1219200"/>
              <a:gd name="connsiteX1" fmla="*/ 1785258 w 1785258"/>
              <a:gd name="connsiteY1" fmla="*/ 0 h 1219200"/>
              <a:gd name="connsiteX2" fmla="*/ 1785258 w 1785258"/>
              <a:gd name="connsiteY2" fmla="*/ 1219200 h 1219200"/>
              <a:gd name="connsiteX3" fmla="*/ 0 w 1785258"/>
              <a:gd name="connsiteY3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219200">
                <a:moveTo>
                  <a:pt x="0" y="0"/>
                </a:moveTo>
                <a:lnTo>
                  <a:pt x="1785258" y="0"/>
                </a:lnTo>
                <a:lnTo>
                  <a:pt x="1785258" y="1219200"/>
                </a:lnTo>
                <a:lnTo>
                  <a:pt x="0" y="1219200"/>
                </a:lnTo>
                <a:close/>
              </a:path>
            </a:pathLst>
          </a:custGeom>
        </p:spPr>
      </p:pic>
      <p:grpSp>
        <p:nvGrpSpPr>
          <p:cNvPr id="31753" name="组合 8"/>
          <p:cNvGrpSpPr/>
          <p:nvPr/>
        </p:nvGrpSpPr>
        <p:grpSpPr bwMode="auto">
          <a:xfrm>
            <a:off x="1216025" y="2444750"/>
            <a:ext cx="2630488" cy="930275"/>
            <a:chOff x="1256611" y="2330375"/>
            <a:chExt cx="2630359" cy="929288"/>
          </a:xfrm>
        </p:grpSpPr>
        <p:sp>
          <p:nvSpPr>
            <p:cNvPr id="10" name="矩形 9"/>
            <p:cNvSpPr/>
            <p:nvPr/>
          </p:nvSpPr>
          <p:spPr>
            <a:xfrm>
              <a:off x="1256611" y="2330375"/>
              <a:ext cx="2630359" cy="929288"/>
            </a:xfrm>
            <a:prstGeom prst="rect">
              <a:avLst/>
            </a:prstGeom>
            <a:solidFill>
              <a:srgbClr val="21C4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776" name="文本框 10"/>
            <p:cNvSpPr txBox="1">
              <a:spLocks noChangeArrowheads="1"/>
            </p:cNvSpPr>
            <p:nvPr/>
          </p:nvSpPr>
          <p:spPr bwMode="auto">
            <a:xfrm>
              <a:off x="1313252" y="2651557"/>
              <a:ext cx="24658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单击此处添加标题单击此处添加标题单击此处</a:t>
              </a:r>
            </a:p>
          </p:txBody>
        </p:sp>
        <p:sp>
          <p:nvSpPr>
            <p:cNvPr id="31777" name="文本框 11"/>
            <p:cNvSpPr txBox="1">
              <a:spLocks noChangeArrowheads="1"/>
            </p:cNvSpPr>
            <p:nvPr/>
          </p:nvSpPr>
          <p:spPr bwMode="auto">
            <a:xfrm>
              <a:off x="1388922" y="2330375"/>
              <a:ext cx="101196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</p:grpSp>
      <p:grpSp>
        <p:nvGrpSpPr>
          <p:cNvPr id="31754" name="组合 12"/>
          <p:cNvGrpSpPr/>
          <p:nvPr/>
        </p:nvGrpSpPr>
        <p:grpSpPr bwMode="auto">
          <a:xfrm>
            <a:off x="5154613" y="2444750"/>
            <a:ext cx="2628900" cy="930275"/>
            <a:chOff x="5194275" y="2330375"/>
            <a:chExt cx="2630359" cy="929288"/>
          </a:xfrm>
        </p:grpSpPr>
        <p:sp>
          <p:nvSpPr>
            <p:cNvPr id="14" name="矩形 13"/>
            <p:cNvSpPr/>
            <p:nvPr/>
          </p:nvSpPr>
          <p:spPr>
            <a:xfrm>
              <a:off x="5194275" y="2330375"/>
              <a:ext cx="2630359" cy="929288"/>
            </a:xfrm>
            <a:prstGeom prst="rect">
              <a:avLst/>
            </a:prstGeom>
            <a:solidFill>
              <a:srgbClr val="F43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773" name="文本框 14"/>
            <p:cNvSpPr txBox="1">
              <a:spLocks noChangeArrowheads="1"/>
            </p:cNvSpPr>
            <p:nvPr/>
          </p:nvSpPr>
          <p:spPr bwMode="auto">
            <a:xfrm>
              <a:off x="5260761" y="2651557"/>
              <a:ext cx="24658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单击此处添加标题单击此处添加标题单击此处</a:t>
              </a:r>
            </a:p>
          </p:txBody>
        </p:sp>
        <p:sp>
          <p:nvSpPr>
            <p:cNvPr id="31774" name="文本框 15"/>
            <p:cNvSpPr txBox="1">
              <a:spLocks noChangeArrowheads="1"/>
            </p:cNvSpPr>
            <p:nvPr/>
          </p:nvSpPr>
          <p:spPr bwMode="auto">
            <a:xfrm>
              <a:off x="5336431" y="2330375"/>
              <a:ext cx="101196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</p:grpSp>
      <p:grpSp>
        <p:nvGrpSpPr>
          <p:cNvPr id="31755" name="组合 16"/>
          <p:cNvGrpSpPr/>
          <p:nvPr/>
        </p:nvGrpSpPr>
        <p:grpSpPr bwMode="auto">
          <a:xfrm>
            <a:off x="9091613" y="2444750"/>
            <a:ext cx="2630487" cy="930275"/>
            <a:chOff x="9131939" y="2330375"/>
            <a:chExt cx="2630359" cy="929288"/>
          </a:xfrm>
        </p:grpSpPr>
        <p:sp>
          <p:nvSpPr>
            <p:cNvPr id="18" name="矩形 17"/>
            <p:cNvSpPr/>
            <p:nvPr/>
          </p:nvSpPr>
          <p:spPr>
            <a:xfrm>
              <a:off x="9131939" y="2330375"/>
              <a:ext cx="2630359" cy="929288"/>
            </a:xfrm>
            <a:prstGeom prst="rect">
              <a:avLst/>
            </a:prstGeom>
            <a:solidFill>
              <a:srgbClr val="03A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770" name="文本框 18"/>
            <p:cNvSpPr txBox="1">
              <a:spLocks noChangeArrowheads="1"/>
            </p:cNvSpPr>
            <p:nvPr/>
          </p:nvSpPr>
          <p:spPr bwMode="auto">
            <a:xfrm>
              <a:off x="9208270" y="2651557"/>
              <a:ext cx="24658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单击此处添加标题单击此处添加标题单击此处</a:t>
              </a:r>
            </a:p>
          </p:txBody>
        </p:sp>
        <p:sp>
          <p:nvSpPr>
            <p:cNvPr id="31771" name="文本框 19"/>
            <p:cNvSpPr txBox="1">
              <a:spLocks noChangeArrowheads="1"/>
            </p:cNvSpPr>
            <p:nvPr/>
          </p:nvSpPr>
          <p:spPr bwMode="auto">
            <a:xfrm>
              <a:off x="9283940" y="2330375"/>
              <a:ext cx="101196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</p:grpSp>
      <p:grpSp>
        <p:nvGrpSpPr>
          <p:cNvPr id="31756" name="组合 20"/>
          <p:cNvGrpSpPr/>
          <p:nvPr/>
        </p:nvGrpSpPr>
        <p:grpSpPr bwMode="auto">
          <a:xfrm>
            <a:off x="1216025" y="4740275"/>
            <a:ext cx="2630488" cy="930275"/>
            <a:chOff x="1256611" y="4626333"/>
            <a:chExt cx="2630359" cy="929288"/>
          </a:xfrm>
        </p:grpSpPr>
        <p:sp>
          <p:nvSpPr>
            <p:cNvPr id="23" name="矩形 22"/>
            <p:cNvSpPr/>
            <p:nvPr/>
          </p:nvSpPr>
          <p:spPr>
            <a:xfrm>
              <a:off x="1256611" y="4626333"/>
              <a:ext cx="2630359" cy="929288"/>
            </a:xfrm>
            <a:prstGeom prst="rect">
              <a:avLst/>
            </a:prstGeom>
            <a:solidFill>
              <a:srgbClr val="FFC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767" name="文本框 23"/>
            <p:cNvSpPr txBox="1">
              <a:spLocks noChangeArrowheads="1"/>
            </p:cNvSpPr>
            <p:nvPr/>
          </p:nvSpPr>
          <p:spPr bwMode="auto">
            <a:xfrm>
              <a:off x="1313252" y="4949664"/>
              <a:ext cx="24658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单击此处添加标题单击此处添加标题单击此处</a:t>
              </a:r>
            </a:p>
          </p:txBody>
        </p:sp>
        <p:sp>
          <p:nvSpPr>
            <p:cNvPr id="31768" name="文本框 24"/>
            <p:cNvSpPr txBox="1">
              <a:spLocks noChangeArrowheads="1"/>
            </p:cNvSpPr>
            <p:nvPr/>
          </p:nvSpPr>
          <p:spPr bwMode="auto">
            <a:xfrm>
              <a:off x="1388922" y="4628482"/>
              <a:ext cx="101196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</p:grpSp>
      <p:grpSp>
        <p:nvGrpSpPr>
          <p:cNvPr id="31757" name="组合 25"/>
          <p:cNvGrpSpPr/>
          <p:nvPr/>
        </p:nvGrpSpPr>
        <p:grpSpPr bwMode="auto">
          <a:xfrm>
            <a:off x="5154613" y="4740275"/>
            <a:ext cx="2628900" cy="930275"/>
            <a:chOff x="5194275" y="4626333"/>
            <a:chExt cx="2630359" cy="929288"/>
          </a:xfrm>
        </p:grpSpPr>
        <p:sp>
          <p:nvSpPr>
            <p:cNvPr id="27" name="矩形 26"/>
            <p:cNvSpPr/>
            <p:nvPr/>
          </p:nvSpPr>
          <p:spPr>
            <a:xfrm>
              <a:off x="5194275" y="4626333"/>
              <a:ext cx="2630359" cy="929288"/>
            </a:xfrm>
            <a:prstGeom prst="rect">
              <a:avLst/>
            </a:prstGeom>
            <a:solidFill>
              <a:srgbClr val="7D56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764" name="文本框 27"/>
            <p:cNvSpPr txBox="1">
              <a:spLocks noChangeArrowheads="1"/>
            </p:cNvSpPr>
            <p:nvPr/>
          </p:nvSpPr>
          <p:spPr bwMode="auto">
            <a:xfrm>
              <a:off x="5260761" y="4949664"/>
              <a:ext cx="24658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单击此处添加标题单击此处添加标题单击此处</a:t>
              </a:r>
            </a:p>
          </p:txBody>
        </p:sp>
        <p:sp>
          <p:nvSpPr>
            <p:cNvPr id="31765" name="文本框 28"/>
            <p:cNvSpPr txBox="1">
              <a:spLocks noChangeArrowheads="1"/>
            </p:cNvSpPr>
            <p:nvPr/>
          </p:nvSpPr>
          <p:spPr bwMode="auto">
            <a:xfrm>
              <a:off x="5336431" y="4628482"/>
              <a:ext cx="101196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</p:grpSp>
      <p:grpSp>
        <p:nvGrpSpPr>
          <p:cNvPr id="31758" name="组合 29"/>
          <p:cNvGrpSpPr/>
          <p:nvPr/>
        </p:nvGrpSpPr>
        <p:grpSpPr bwMode="auto">
          <a:xfrm>
            <a:off x="9091613" y="4740275"/>
            <a:ext cx="2630487" cy="930275"/>
            <a:chOff x="9131939" y="4626333"/>
            <a:chExt cx="2630359" cy="929288"/>
          </a:xfrm>
        </p:grpSpPr>
        <p:sp>
          <p:nvSpPr>
            <p:cNvPr id="31" name="矩形 30"/>
            <p:cNvSpPr/>
            <p:nvPr/>
          </p:nvSpPr>
          <p:spPr>
            <a:xfrm>
              <a:off x="9131939" y="4626333"/>
              <a:ext cx="2630359" cy="929288"/>
            </a:xfrm>
            <a:prstGeom prst="rect">
              <a:avLst/>
            </a:prstGeom>
            <a:solidFill>
              <a:srgbClr val="ED7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761" name="文本框 31"/>
            <p:cNvSpPr txBox="1">
              <a:spLocks noChangeArrowheads="1"/>
            </p:cNvSpPr>
            <p:nvPr/>
          </p:nvSpPr>
          <p:spPr bwMode="auto">
            <a:xfrm>
              <a:off x="9208270" y="4949664"/>
              <a:ext cx="24658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单击此处添加标题单击此处添加标题单击此处</a:t>
              </a:r>
            </a:p>
          </p:txBody>
        </p:sp>
        <p:sp>
          <p:nvSpPr>
            <p:cNvPr id="31762" name="文本框 32"/>
            <p:cNvSpPr txBox="1">
              <a:spLocks noChangeArrowheads="1"/>
            </p:cNvSpPr>
            <p:nvPr/>
          </p:nvSpPr>
          <p:spPr bwMode="auto">
            <a:xfrm>
              <a:off x="9283940" y="4628482"/>
              <a:ext cx="101196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</p:grpSp>
      <p:sp>
        <p:nvSpPr>
          <p:cNvPr id="34" name="矩形 33"/>
          <p:cNvSpPr/>
          <p:nvPr/>
        </p:nvSpPr>
        <p:spPr>
          <a:xfrm>
            <a:off x="0" y="6575425"/>
            <a:ext cx="12192000" cy="282575"/>
          </a:xfrm>
          <a:prstGeom prst="rect">
            <a:avLst/>
          </a:prstGeom>
          <a:solidFill>
            <a:srgbClr val="1D6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21"/>
          <p:cNvSpPr txBox="1">
            <a:spLocks noChangeArrowheads="1"/>
          </p:cNvSpPr>
          <p:nvPr/>
        </p:nvSpPr>
        <p:spPr bwMode="auto">
          <a:xfrm>
            <a:off x="357188" y="242888"/>
            <a:ext cx="2830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2387600"/>
            <a:ext cx="3636963" cy="2255838"/>
          </a:xfrm>
          <a:prstGeom prst="rect">
            <a:avLst/>
          </a:prstGeom>
          <a:solidFill>
            <a:srgbClr val="3E3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19525" y="2387600"/>
            <a:ext cx="8372475" cy="2255838"/>
          </a:xfrm>
          <a:prstGeom prst="rect">
            <a:avLst/>
          </a:prstGeom>
          <a:solidFill>
            <a:srgbClr val="61A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8197" name="组合 5"/>
          <p:cNvGrpSpPr/>
          <p:nvPr/>
        </p:nvGrpSpPr>
        <p:grpSpPr bwMode="auto">
          <a:xfrm>
            <a:off x="1081088" y="1736725"/>
            <a:ext cx="2106612" cy="523875"/>
            <a:chOff x="1648852" y="2380612"/>
            <a:chExt cx="2106412" cy="523220"/>
          </a:xfrm>
        </p:grpSpPr>
        <p:sp>
          <p:nvSpPr>
            <p:cNvPr id="8200" name="文本框 6"/>
            <p:cNvSpPr txBox="1">
              <a:spLocks noChangeArrowheads="1"/>
            </p:cNvSpPr>
            <p:nvPr/>
          </p:nvSpPr>
          <p:spPr bwMode="auto">
            <a:xfrm>
              <a:off x="2141958" y="2380612"/>
              <a:ext cx="161330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61AE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过渡页</a:t>
              </a:r>
            </a:p>
          </p:txBody>
        </p:sp>
        <p:grpSp>
          <p:nvGrpSpPr>
            <p:cNvPr id="8201" name="组合 7"/>
            <p:cNvGrpSpPr/>
            <p:nvPr/>
          </p:nvGrpSpPr>
          <p:grpSpPr bwMode="auto">
            <a:xfrm>
              <a:off x="1648852" y="2516179"/>
              <a:ext cx="440912" cy="252088"/>
              <a:chOff x="2413166" y="426720"/>
              <a:chExt cx="693043" cy="396241"/>
            </a:xfrm>
          </p:grpSpPr>
          <p:sp>
            <p:nvSpPr>
              <p:cNvPr id="9" name="矩形 8"/>
              <p:cNvSpPr/>
              <p:nvPr/>
            </p:nvSpPr>
            <p:spPr>
              <a:xfrm rot="2744590">
                <a:off x="2414641" y="426482"/>
                <a:ext cx="393762" cy="396713"/>
              </a:xfrm>
              <a:prstGeom prst="rect">
                <a:avLst/>
              </a:prstGeom>
              <a:solidFill>
                <a:srgbClr val="61AE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 rot="2744590">
                <a:off x="2711554" y="426481"/>
                <a:ext cx="393762" cy="396715"/>
              </a:xfrm>
              <a:prstGeom prst="rect">
                <a:avLst/>
              </a:prstGeom>
              <a:solidFill>
                <a:srgbClr val="3E3A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8198" name="文本框 10"/>
          <p:cNvSpPr txBox="1">
            <a:spLocks noChangeArrowheads="1"/>
          </p:cNvSpPr>
          <p:nvPr/>
        </p:nvSpPr>
        <p:spPr bwMode="auto">
          <a:xfrm>
            <a:off x="5153025" y="3016250"/>
            <a:ext cx="607536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研究背景及意义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318840" y="3015559"/>
            <a:ext cx="999598" cy="999602"/>
            <a:chOff x="817563" y="4075113"/>
            <a:chExt cx="257175" cy="257176"/>
          </a:xfrm>
          <a:solidFill>
            <a:schemeClr val="bg1"/>
          </a:solidFill>
        </p:grpSpPr>
        <p:sp>
          <p:nvSpPr>
            <p:cNvPr id="12" name="Freeform 408"/>
            <p:cNvSpPr/>
            <p:nvPr/>
          </p:nvSpPr>
          <p:spPr bwMode="auto">
            <a:xfrm>
              <a:off x="942975" y="4075113"/>
              <a:ext cx="131763" cy="249238"/>
            </a:xfrm>
            <a:custGeom>
              <a:avLst/>
              <a:gdLst>
                <a:gd name="T0" fmla="*/ 0 w 83"/>
                <a:gd name="T1" fmla="*/ 86 h 157"/>
                <a:gd name="T2" fmla="*/ 21 w 83"/>
                <a:gd name="T3" fmla="*/ 157 h 157"/>
                <a:gd name="T4" fmla="*/ 83 w 83"/>
                <a:gd name="T5" fmla="*/ 0 h 157"/>
                <a:gd name="T6" fmla="*/ 0 w 83"/>
                <a:gd name="T7" fmla="*/ 8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157">
                  <a:moveTo>
                    <a:pt x="0" y="86"/>
                  </a:moveTo>
                  <a:lnTo>
                    <a:pt x="21" y="157"/>
                  </a:lnTo>
                  <a:lnTo>
                    <a:pt x="83" y="0"/>
                  </a:lnTo>
                  <a:lnTo>
                    <a:pt x="0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" name="Freeform 409"/>
            <p:cNvSpPr/>
            <p:nvPr/>
          </p:nvSpPr>
          <p:spPr bwMode="auto">
            <a:xfrm>
              <a:off x="896938" y="4222751"/>
              <a:ext cx="69850" cy="109538"/>
            </a:xfrm>
            <a:custGeom>
              <a:avLst/>
              <a:gdLst>
                <a:gd name="T0" fmla="*/ 0 w 44"/>
                <a:gd name="T1" fmla="*/ 23 h 69"/>
                <a:gd name="T2" fmla="*/ 15 w 44"/>
                <a:gd name="T3" fmla="*/ 69 h 69"/>
                <a:gd name="T4" fmla="*/ 44 w 44"/>
                <a:gd name="T5" fmla="*/ 69 h 69"/>
                <a:gd name="T6" fmla="*/ 23 w 44"/>
                <a:gd name="T7" fmla="*/ 0 h 69"/>
                <a:gd name="T8" fmla="*/ 0 w 44"/>
                <a:gd name="T9" fmla="*/ 2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69">
                  <a:moveTo>
                    <a:pt x="0" y="23"/>
                  </a:moveTo>
                  <a:lnTo>
                    <a:pt x="15" y="69"/>
                  </a:lnTo>
                  <a:lnTo>
                    <a:pt x="44" y="69"/>
                  </a:lnTo>
                  <a:lnTo>
                    <a:pt x="23" y="0"/>
                  </a:ln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" name="Freeform 410"/>
            <p:cNvSpPr/>
            <p:nvPr/>
          </p:nvSpPr>
          <p:spPr bwMode="auto">
            <a:xfrm>
              <a:off x="825500" y="4075113"/>
              <a:ext cx="247650" cy="131763"/>
            </a:xfrm>
            <a:custGeom>
              <a:avLst/>
              <a:gdLst>
                <a:gd name="T0" fmla="*/ 156 w 156"/>
                <a:gd name="T1" fmla="*/ 0 h 83"/>
                <a:gd name="T2" fmla="*/ 0 w 156"/>
                <a:gd name="T3" fmla="*/ 62 h 83"/>
                <a:gd name="T4" fmla="*/ 71 w 156"/>
                <a:gd name="T5" fmla="*/ 83 h 83"/>
                <a:gd name="T6" fmla="*/ 156 w 156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83">
                  <a:moveTo>
                    <a:pt x="156" y="0"/>
                  </a:moveTo>
                  <a:lnTo>
                    <a:pt x="0" y="62"/>
                  </a:lnTo>
                  <a:lnTo>
                    <a:pt x="71" y="83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" name="Freeform 411"/>
            <p:cNvSpPr/>
            <p:nvPr/>
          </p:nvSpPr>
          <p:spPr bwMode="auto">
            <a:xfrm>
              <a:off x="817563" y="4183063"/>
              <a:ext cx="109538" cy="69850"/>
            </a:xfrm>
            <a:custGeom>
              <a:avLst/>
              <a:gdLst>
                <a:gd name="T0" fmla="*/ 69 w 69"/>
                <a:gd name="T1" fmla="*/ 21 h 44"/>
                <a:gd name="T2" fmla="*/ 0 w 69"/>
                <a:gd name="T3" fmla="*/ 0 h 44"/>
                <a:gd name="T4" fmla="*/ 0 w 69"/>
                <a:gd name="T5" fmla="*/ 29 h 44"/>
                <a:gd name="T6" fmla="*/ 46 w 69"/>
                <a:gd name="T7" fmla="*/ 44 h 44"/>
                <a:gd name="T8" fmla="*/ 69 w 69"/>
                <a:gd name="T9" fmla="*/ 2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44">
                  <a:moveTo>
                    <a:pt x="69" y="21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46" y="44"/>
                  </a:lnTo>
                  <a:lnTo>
                    <a:pt x="69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" name="Freeform 412"/>
            <p:cNvSpPr/>
            <p:nvPr/>
          </p:nvSpPr>
          <p:spPr bwMode="auto">
            <a:xfrm>
              <a:off x="868363" y="4265613"/>
              <a:ext cx="23813" cy="38100"/>
            </a:xfrm>
            <a:custGeom>
              <a:avLst/>
              <a:gdLst>
                <a:gd name="T0" fmla="*/ 0 w 15"/>
                <a:gd name="T1" fmla="*/ 11 h 24"/>
                <a:gd name="T2" fmla="*/ 2 w 15"/>
                <a:gd name="T3" fmla="*/ 24 h 24"/>
                <a:gd name="T4" fmla="*/ 15 w 15"/>
                <a:gd name="T5" fmla="*/ 11 h 24"/>
                <a:gd name="T6" fmla="*/ 11 w 15"/>
                <a:gd name="T7" fmla="*/ 0 h 24"/>
                <a:gd name="T8" fmla="*/ 0 w 15"/>
                <a:gd name="T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4">
                  <a:moveTo>
                    <a:pt x="0" y="11"/>
                  </a:moveTo>
                  <a:lnTo>
                    <a:pt x="2" y="24"/>
                  </a:lnTo>
                  <a:lnTo>
                    <a:pt x="15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73638" y="196850"/>
            <a:ext cx="7010400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组合 13"/>
          <p:cNvGrpSpPr/>
          <p:nvPr/>
        </p:nvGrpSpPr>
        <p:grpSpPr bwMode="auto">
          <a:xfrm>
            <a:off x="5159375" y="5365750"/>
            <a:ext cx="6753225" cy="1023938"/>
            <a:chOff x="5288676" y="5421057"/>
            <a:chExt cx="6753838" cy="1025069"/>
          </a:xfrm>
        </p:grpSpPr>
        <p:grpSp>
          <p:nvGrpSpPr>
            <p:cNvPr id="9272" name="组合 6"/>
            <p:cNvGrpSpPr/>
            <p:nvPr/>
          </p:nvGrpSpPr>
          <p:grpSpPr bwMode="auto">
            <a:xfrm>
              <a:off x="5288676" y="5443998"/>
              <a:ext cx="925140" cy="1002128"/>
              <a:chOff x="7488671" y="4102781"/>
              <a:chExt cx="1314630" cy="1424030"/>
            </a:xfrm>
          </p:grpSpPr>
          <p:grpSp>
            <p:nvGrpSpPr>
              <p:cNvPr id="9274" name="Group 2"/>
              <p:cNvGrpSpPr>
                <a:grpSpLocks noChangeAspect="1"/>
              </p:cNvGrpSpPr>
              <p:nvPr/>
            </p:nvGrpSpPr>
            <p:grpSpPr bwMode="auto">
              <a:xfrm>
                <a:off x="7488671" y="4102781"/>
                <a:ext cx="1314630" cy="1424030"/>
                <a:chOff x="0" y="26"/>
                <a:chExt cx="2562" cy="2770"/>
              </a:xfrm>
            </p:grpSpPr>
            <p:sp>
              <p:nvSpPr>
                <p:cNvPr id="54" name="Oval 3"/>
                <p:cNvSpPr>
                  <a:spLocks noChangeAspect="1" noChangeArrowheads="1"/>
                </p:cNvSpPr>
                <p:nvPr/>
              </p:nvSpPr>
              <p:spPr bwMode="auto">
                <a:xfrm>
                  <a:off x="404" y="428"/>
                  <a:ext cx="1741" cy="1740"/>
                </a:xfrm>
                <a:prstGeom prst="ellipse">
                  <a:avLst/>
                </a:prstGeom>
                <a:solidFill>
                  <a:srgbClr val="90AE2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08204" tIns="56388" rIns="108204" bIns="56388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5280">
                    <a:solidFill>
                      <a:prstClr val="white"/>
                    </a:solidFill>
                    <a:latin typeface="Impact" panose="020B0806030902050204" pitchFamily="34" charset="0"/>
                  </a:endParaRPr>
                </a:p>
              </p:txBody>
            </p:sp>
            <p:pic>
              <p:nvPicPr>
                <p:cNvPr id="9277" name="Picture 4" descr="00"/>
                <p:cNvPicPr>
                  <a:picLocks noChangeAspect="1" noChangeArrowheads="1"/>
                </p:cNvPicPr>
                <p:nvPr/>
              </p:nvPicPr>
              <p:blipFill>
                <a:blip r:embed="rId5" cstate="email"/>
                <a:srcRect/>
                <a:stretch>
                  <a:fillRect/>
                </a:stretch>
              </p:blipFill>
              <p:spPr bwMode="auto">
                <a:xfrm>
                  <a:off x="0" y="26"/>
                  <a:ext cx="2562" cy="27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9275" name="文本框 58"/>
              <p:cNvSpPr txBox="1">
                <a:spLocks noChangeArrowheads="1"/>
              </p:cNvSpPr>
              <p:nvPr/>
            </p:nvSpPr>
            <p:spPr bwMode="auto">
              <a:xfrm>
                <a:off x="7894553" y="4433983"/>
                <a:ext cx="324234" cy="656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</a:t>
                </a:r>
                <a:endParaRPr lang="zh-CN" altLang="en-US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273" name="矩形 66"/>
            <p:cNvSpPr>
              <a:spLocks noChangeArrowheads="1"/>
            </p:cNvSpPr>
            <p:nvPr/>
          </p:nvSpPr>
          <p:spPr bwMode="auto">
            <a:xfrm>
              <a:off x="6202982" y="5421057"/>
              <a:ext cx="5839532" cy="739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更多作品：</a:t>
              </a:r>
              <a:r>
                <a:rPr lang="zh-CN" altLang="en-US" sz="1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团队作品风格多样，包含：商务风、半立体风、扁平化、水晶风等。更多优质作品请在搜索：</a:t>
              </a:r>
              <a:endParaRPr lang="en-US" altLang="zh-CN" sz="1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220" name="组合 72"/>
          <p:cNvGrpSpPr/>
          <p:nvPr/>
        </p:nvGrpSpPr>
        <p:grpSpPr bwMode="auto">
          <a:xfrm>
            <a:off x="5159375" y="519113"/>
            <a:ext cx="6645275" cy="1057275"/>
            <a:chOff x="5223361" y="509145"/>
            <a:chExt cx="6645812" cy="1058397"/>
          </a:xfrm>
        </p:grpSpPr>
        <p:grpSp>
          <p:nvGrpSpPr>
            <p:cNvPr id="9264" name="组合 9"/>
            <p:cNvGrpSpPr/>
            <p:nvPr/>
          </p:nvGrpSpPr>
          <p:grpSpPr bwMode="auto">
            <a:xfrm>
              <a:off x="5223361" y="509145"/>
              <a:ext cx="6645812" cy="1002128"/>
              <a:chOff x="5288676" y="583790"/>
              <a:chExt cx="6645812" cy="1002128"/>
            </a:xfrm>
          </p:grpSpPr>
          <p:grpSp>
            <p:nvGrpSpPr>
              <p:cNvPr id="9266" name="组合 32"/>
              <p:cNvGrpSpPr/>
              <p:nvPr/>
            </p:nvGrpSpPr>
            <p:grpSpPr bwMode="auto">
              <a:xfrm>
                <a:off x="5288676" y="583790"/>
                <a:ext cx="925140" cy="1002128"/>
                <a:chOff x="3175795" y="4713647"/>
                <a:chExt cx="1314630" cy="1424030"/>
              </a:xfrm>
            </p:grpSpPr>
            <p:grpSp>
              <p:nvGrpSpPr>
                <p:cNvPr id="9268" name="Group 2"/>
                <p:cNvGrpSpPr>
                  <a:grpSpLocks noChangeAspect="1"/>
                </p:cNvGrpSpPr>
                <p:nvPr/>
              </p:nvGrpSpPr>
              <p:grpSpPr bwMode="auto">
                <a:xfrm>
                  <a:off x="3175795" y="4713647"/>
                  <a:ext cx="1314630" cy="1424030"/>
                  <a:chOff x="0" y="0"/>
                  <a:chExt cx="2562" cy="2770"/>
                </a:xfrm>
              </p:grpSpPr>
              <p:sp>
                <p:nvSpPr>
                  <p:cNvPr id="38" name="Oval 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4" y="426"/>
                    <a:ext cx="1741" cy="1744"/>
                  </a:xfrm>
                  <a:prstGeom prst="ellipse">
                    <a:avLst/>
                  </a:prstGeom>
                  <a:solidFill>
                    <a:srgbClr val="3CBDDA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08204" tIns="56388" rIns="108204" bIns="56388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5280">
                      <a:solidFill>
                        <a:prstClr val="white"/>
                      </a:solidFill>
                      <a:latin typeface="Impact" panose="020B0806030902050204" pitchFamily="34" charset="0"/>
                    </a:endParaRPr>
                  </a:p>
                </p:txBody>
              </p:sp>
              <p:pic>
                <p:nvPicPr>
                  <p:cNvPr id="9271" name="Picture 4" descr="00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/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2562" cy="27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9269" name="文本框 36"/>
                <p:cNvSpPr txBox="1">
                  <a:spLocks noChangeArrowheads="1"/>
                </p:cNvSpPr>
                <p:nvPr/>
              </p:nvSpPr>
              <p:spPr bwMode="auto">
                <a:xfrm>
                  <a:off x="3551418" y="5058284"/>
                  <a:ext cx="324234" cy="6560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6858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r>
                    <a:rPr lang="en-US" altLang="zh-CN" sz="2400" b="1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</a:t>
                  </a:r>
                  <a:endParaRPr lang="zh-CN" altLang="en-US" sz="24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9267" name="矩形 7"/>
              <p:cNvSpPr>
                <a:spLocks noChangeArrowheads="1"/>
              </p:cNvSpPr>
              <p:nvPr/>
            </p:nvSpPr>
            <p:spPr bwMode="auto">
              <a:xfrm>
                <a:off x="6209844" y="675540"/>
                <a:ext cx="5724644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24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半立体风格：</a:t>
                </a:r>
                <a:r>
                  <a:rPr lang="zh-CN" altLang="en-US" sz="18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平台独创的半立体风格清新</a:t>
                </a:r>
                <a:endParaRPr lang="en-US" altLang="zh-CN" sz="1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8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别致，摆脱传统立体图表的繁冗，更具商务性和实用性</a:t>
                </a:r>
                <a:endParaRPr lang="en-US" altLang="zh-CN" sz="1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69" name="直接连接符 68"/>
            <p:cNvCxnSpPr/>
            <p:nvPr/>
          </p:nvCxnSpPr>
          <p:spPr>
            <a:xfrm>
              <a:off x="6223567" y="1567542"/>
              <a:ext cx="5626555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21" name="组合 73"/>
          <p:cNvGrpSpPr/>
          <p:nvPr/>
        </p:nvGrpSpPr>
        <p:grpSpPr bwMode="auto">
          <a:xfrm>
            <a:off x="5159375" y="1703388"/>
            <a:ext cx="6761163" cy="1011237"/>
            <a:chOff x="5223361" y="1693853"/>
            <a:chExt cx="6760700" cy="1011459"/>
          </a:xfrm>
        </p:grpSpPr>
        <p:grpSp>
          <p:nvGrpSpPr>
            <p:cNvPr id="9256" name="组合 10"/>
            <p:cNvGrpSpPr/>
            <p:nvPr/>
          </p:nvGrpSpPr>
          <p:grpSpPr bwMode="auto">
            <a:xfrm>
              <a:off x="5223361" y="1693853"/>
              <a:ext cx="6760700" cy="1002128"/>
              <a:chOff x="5288676" y="1796491"/>
              <a:chExt cx="6760700" cy="1002128"/>
            </a:xfrm>
          </p:grpSpPr>
          <p:grpSp>
            <p:nvGrpSpPr>
              <p:cNvPr id="9258" name="组合 39"/>
              <p:cNvGrpSpPr/>
              <p:nvPr/>
            </p:nvGrpSpPr>
            <p:grpSpPr bwMode="auto">
              <a:xfrm>
                <a:off x="5288676" y="1796491"/>
                <a:ext cx="925140" cy="1002128"/>
                <a:chOff x="4274508" y="2615224"/>
                <a:chExt cx="1314630" cy="1424030"/>
              </a:xfrm>
            </p:grpSpPr>
            <p:grpSp>
              <p:nvGrpSpPr>
                <p:cNvPr id="9260" name="Group 2"/>
                <p:cNvGrpSpPr>
                  <a:grpSpLocks noChangeAspect="1"/>
                </p:cNvGrpSpPr>
                <p:nvPr/>
              </p:nvGrpSpPr>
              <p:grpSpPr bwMode="auto">
                <a:xfrm>
                  <a:off x="4274508" y="2615224"/>
                  <a:ext cx="1314630" cy="1424030"/>
                  <a:chOff x="0" y="0"/>
                  <a:chExt cx="2562" cy="2770"/>
                </a:xfrm>
              </p:grpSpPr>
              <p:sp>
                <p:nvSpPr>
                  <p:cNvPr id="43" name="Oval 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4" y="426"/>
                    <a:ext cx="1741" cy="1742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08204" tIns="56388" rIns="108204" bIns="56388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5280">
                      <a:solidFill>
                        <a:prstClr val="white"/>
                      </a:solidFill>
                      <a:latin typeface="Impact" panose="020B0806030902050204" pitchFamily="34" charset="0"/>
                    </a:endParaRPr>
                  </a:p>
                </p:txBody>
              </p:sp>
              <p:pic>
                <p:nvPicPr>
                  <p:cNvPr id="9263" name="Picture 4" descr="00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/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2562" cy="27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9261" name="文本框 41"/>
                <p:cNvSpPr txBox="1">
                  <a:spLocks noChangeArrowheads="1"/>
                </p:cNvSpPr>
                <p:nvPr/>
              </p:nvSpPr>
              <p:spPr bwMode="auto">
                <a:xfrm>
                  <a:off x="4659020" y="2959861"/>
                  <a:ext cx="324234" cy="6560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6858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r>
                    <a:rPr lang="en-US" altLang="zh-CN" sz="2400" b="1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B</a:t>
                  </a:r>
                  <a:endParaRPr lang="zh-CN" altLang="en-US" sz="24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9259" name="矩形 61"/>
              <p:cNvSpPr>
                <a:spLocks noChangeArrowheads="1"/>
              </p:cNvSpPr>
              <p:nvPr/>
            </p:nvSpPr>
            <p:spPr bwMode="auto">
              <a:xfrm>
                <a:off x="6209844" y="1890318"/>
                <a:ext cx="5839532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24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匠心独具：</a:t>
                </a:r>
                <a:r>
                  <a:rPr lang="zh-CN" altLang="en-US" sz="18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整体风格追求时尚简约大气、图表多样：</a:t>
                </a:r>
                <a:endParaRPr lang="en-US" altLang="zh-CN" sz="1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8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进程类、并列类、包含类、地图类、图文混排类等</a:t>
                </a:r>
                <a:endParaRPr lang="en-US" altLang="zh-CN" sz="1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70" name="直接连接符 69"/>
            <p:cNvCxnSpPr/>
            <p:nvPr/>
          </p:nvCxnSpPr>
          <p:spPr>
            <a:xfrm>
              <a:off x="6213893" y="2705312"/>
              <a:ext cx="5627303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22" name="组合 74"/>
          <p:cNvGrpSpPr/>
          <p:nvPr/>
        </p:nvGrpSpPr>
        <p:grpSpPr bwMode="auto">
          <a:xfrm>
            <a:off x="5159375" y="2905125"/>
            <a:ext cx="6635750" cy="1128713"/>
            <a:chOff x="5223361" y="2896301"/>
            <a:chExt cx="6636481" cy="1127737"/>
          </a:xfrm>
        </p:grpSpPr>
        <p:grpSp>
          <p:nvGrpSpPr>
            <p:cNvPr id="9248" name="组合 11"/>
            <p:cNvGrpSpPr/>
            <p:nvPr/>
          </p:nvGrpSpPr>
          <p:grpSpPr bwMode="auto">
            <a:xfrm>
              <a:off x="5223361" y="2896301"/>
              <a:ext cx="6599325" cy="1031043"/>
              <a:chOff x="5288676" y="2980277"/>
              <a:chExt cx="6599325" cy="1031043"/>
            </a:xfrm>
          </p:grpSpPr>
          <p:grpSp>
            <p:nvGrpSpPr>
              <p:cNvPr id="9250" name="组合 44"/>
              <p:cNvGrpSpPr/>
              <p:nvPr/>
            </p:nvGrpSpPr>
            <p:grpSpPr bwMode="auto">
              <a:xfrm>
                <a:off x="5288676" y="3009192"/>
                <a:ext cx="925140" cy="1002128"/>
                <a:chOff x="6608979" y="2615224"/>
                <a:chExt cx="1314630" cy="1424030"/>
              </a:xfrm>
            </p:grpSpPr>
            <p:grpSp>
              <p:nvGrpSpPr>
                <p:cNvPr id="9252" name="Group 2"/>
                <p:cNvGrpSpPr>
                  <a:grpSpLocks noChangeAspect="1"/>
                </p:cNvGrpSpPr>
                <p:nvPr/>
              </p:nvGrpSpPr>
              <p:grpSpPr bwMode="auto">
                <a:xfrm>
                  <a:off x="6608979" y="2615224"/>
                  <a:ext cx="1314630" cy="1424030"/>
                  <a:chOff x="0" y="0"/>
                  <a:chExt cx="2562" cy="2770"/>
                </a:xfrm>
              </p:grpSpPr>
              <p:sp>
                <p:nvSpPr>
                  <p:cNvPr id="51" name="Oval 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5" y="429"/>
                    <a:ext cx="1741" cy="1741"/>
                  </a:xfrm>
                  <a:prstGeom prst="ellipse">
                    <a:avLst/>
                  </a:prstGeom>
                  <a:solidFill>
                    <a:srgbClr val="1F324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08204" tIns="56388" rIns="108204" bIns="56388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5280">
                      <a:solidFill>
                        <a:prstClr val="white"/>
                      </a:solidFill>
                      <a:latin typeface="Impact" panose="020B0806030902050204" pitchFamily="34" charset="0"/>
                    </a:endParaRPr>
                  </a:p>
                </p:txBody>
              </p:sp>
              <p:pic>
                <p:nvPicPr>
                  <p:cNvPr id="9255" name="Picture 4" descr="00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/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2562" cy="27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9253" name="文本框 49"/>
                <p:cNvSpPr txBox="1">
                  <a:spLocks noChangeArrowheads="1"/>
                </p:cNvSpPr>
                <p:nvPr/>
              </p:nvSpPr>
              <p:spPr bwMode="auto">
                <a:xfrm>
                  <a:off x="6983586" y="2954495"/>
                  <a:ext cx="324234" cy="6560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6858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r>
                    <a:rPr lang="en-US" altLang="zh-CN" sz="2400" b="1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C</a:t>
                  </a:r>
                  <a:endParaRPr lang="zh-CN" altLang="en-US" sz="24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9251" name="矩形 63"/>
              <p:cNvSpPr>
                <a:spLocks noChangeArrowheads="1"/>
              </p:cNvSpPr>
              <p:nvPr/>
            </p:nvSpPr>
            <p:spPr bwMode="auto">
              <a:xfrm>
                <a:off x="6209844" y="2980277"/>
                <a:ext cx="5678157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24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专业团队：</a:t>
                </a:r>
                <a:r>
                  <a:rPr lang="zh-CN" altLang="en-US" sz="18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成员均出自专业广告公司，团队作品在</a:t>
                </a:r>
                <a:endParaRPr lang="en-US" altLang="zh-CN" sz="1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8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国内</a:t>
                </a:r>
                <a:r>
                  <a:rPr lang="en-US" altLang="zh-CN" sz="18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8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大赛中屡获大奖，定制作品更是频繁登上国内</a:t>
                </a:r>
                <a:endParaRPr lang="en-US" altLang="zh-CN" sz="1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8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外重大舞台</a:t>
                </a:r>
                <a:endParaRPr lang="en-US" altLang="zh-CN" sz="1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71" name="直接连接符 70"/>
            <p:cNvCxnSpPr/>
            <p:nvPr/>
          </p:nvCxnSpPr>
          <p:spPr>
            <a:xfrm>
              <a:off x="6233122" y="4024038"/>
              <a:ext cx="5626720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23" name="组合 75"/>
          <p:cNvGrpSpPr/>
          <p:nvPr/>
        </p:nvGrpSpPr>
        <p:grpSpPr bwMode="auto">
          <a:xfrm>
            <a:off x="5159375" y="4146550"/>
            <a:ext cx="6761163" cy="1128713"/>
            <a:chOff x="5223361" y="4137475"/>
            <a:chExt cx="6760700" cy="1128786"/>
          </a:xfrm>
        </p:grpSpPr>
        <p:grpSp>
          <p:nvGrpSpPr>
            <p:cNvPr id="9240" name="组合 12"/>
            <p:cNvGrpSpPr/>
            <p:nvPr/>
          </p:nvGrpSpPr>
          <p:grpSpPr bwMode="auto">
            <a:xfrm>
              <a:off x="5223361" y="4137475"/>
              <a:ext cx="6760700" cy="1014796"/>
              <a:chOff x="5288676" y="4212120"/>
              <a:chExt cx="6760700" cy="1014796"/>
            </a:xfrm>
          </p:grpSpPr>
          <p:grpSp>
            <p:nvGrpSpPr>
              <p:cNvPr id="9242" name="组合 5"/>
              <p:cNvGrpSpPr/>
              <p:nvPr/>
            </p:nvGrpSpPr>
            <p:grpSpPr bwMode="auto">
              <a:xfrm>
                <a:off x="5288676" y="4221893"/>
                <a:ext cx="925140" cy="1002128"/>
                <a:chOff x="9503362" y="2935778"/>
                <a:chExt cx="1314630" cy="1424030"/>
              </a:xfrm>
            </p:grpSpPr>
            <p:grpSp>
              <p:nvGrpSpPr>
                <p:cNvPr id="9244" name="Group 2"/>
                <p:cNvGrpSpPr>
                  <a:grpSpLocks noChangeAspect="1"/>
                </p:cNvGrpSpPr>
                <p:nvPr/>
              </p:nvGrpSpPr>
              <p:grpSpPr bwMode="auto">
                <a:xfrm>
                  <a:off x="9503362" y="2935778"/>
                  <a:ext cx="1314630" cy="1424030"/>
                  <a:chOff x="0" y="0"/>
                  <a:chExt cx="2562" cy="2770"/>
                </a:xfrm>
              </p:grpSpPr>
              <p:sp>
                <p:nvSpPr>
                  <p:cNvPr id="29" name="Oval 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4" y="429"/>
                    <a:ext cx="1741" cy="1742"/>
                  </a:xfrm>
                  <a:prstGeom prst="ellipse">
                    <a:avLst/>
                  </a:prstGeom>
                  <a:solidFill>
                    <a:srgbClr val="FF8588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08204" tIns="56388" rIns="108204" bIns="56388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5280">
                      <a:solidFill>
                        <a:prstClr val="white"/>
                      </a:solidFill>
                      <a:latin typeface="Impact" panose="020B0806030902050204" pitchFamily="34" charset="0"/>
                    </a:endParaRPr>
                  </a:p>
                </p:txBody>
              </p:sp>
              <p:pic>
                <p:nvPicPr>
                  <p:cNvPr id="9247" name="Picture 4" descr="00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/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2562" cy="27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9245" name="文本框 57"/>
                <p:cNvSpPr txBox="1">
                  <a:spLocks noChangeArrowheads="1"/>
                </p:cNvSpPr>
                <p:nvPr/>
              </p:nvSpPr>
              <p:spPr bwMode="auto">
                <a:xfrm>
                  <a:off x="9877999" y="3280415"/>
                  <a:ext cx="324234" cy="6560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6858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r>
                    <a:rPr lang="en-US" altLang="zh-CN" sz="2400" b="1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D</a:t>
                  </a:r>
                  <a:endParaRPr lang="zh-CN" altLang="en-US" sz="24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9243" name="矩形 64"/>
              <p:cNvSpPr>
                <a:spLocks noChangeArrowheads="1"/>
              </p:cNvSpPr>
              <p:nvPr/>
            </p:nvSpPr>
            <p:spPr bwMode="auto">
              <a:xfrm>
                <a:off x="6209844" y="4212120"/>
                <a:ext cx="5839532" cy="1014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24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使用教程：</a:t>
                </a:r>
                <a:r>
                  <a:rPr lang="zh-CN" altLang="en-US" sz="18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春种一粒粟，秋收万颗籽。作品最后加上</a:t>
                </a:r>
                <a:endParaRPr lang="en-US" altLang="zh-CN" sz="1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8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了字体、素材来源等使用教程。期待着小小的种子，能</a:t>
                </a:r>
                <a:endParaRPr lang="en-US" altLang="zh-CN" sz="1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8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让你享受收获的快乐。</a:t>
                </a:r>
                <a:endParaRPr lang="en-US" altLang="zh-CN" sz="1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72" name="直接连接符 71"/>
            <p:cNvCxnSpPr/>
            <p:nvPr/>
          </p:nvCxnSpPr>
          <p:spPr>
            <a:xfrm>
              <a:off x="6250404" y="5266261"/>
              <a:ext cx="5627302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24" name="组合 4"/>
          <p:cNvGrpSpPr/>
          <p:nvPr/>
        </p:nvGrpSpPr>
        <p:grpSpPr bwMode="auto">
          <a:xfrm>
            <a:off x="-139700" y="2362200"/>
            <a:ext cx="5267325" cy="3802063"/>
            <a:chOff x="-139532" y="2361890"/>
            <a:chExt cx="5267211" cy="3801779"/>
          </a:xfrm>
        </p:grpSpPr>
        <p:grpSp>
          <p:nvGrpSpPr>
            <p:cNvPr id="9225" name="组合 1"/>
            <p:cNvGrpSpPr/>
            <p:nvPr/>
          </p:nvGrpSpPr>
          <p:grpSpPr bwMode="auto">
            <a:xfrm>
              <a:off x="-139532" y="2361890"/>
              <a:ext cx="5267211" cy="3801779"/>
              <a:chOff x="-102956" y="2361890"/>
              <a:chExt cx="5267211" cy="3801779"/>
            </a:xfrm>
          </p:grpSpPr>
          <p:pic>
            <p:nvPicPr>
              <p:cNvPr id="9227" name="图片 15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-102956" y="2361890"/>
                <a:ext cx="5267211" cy="3801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228" name="组合 56"/>
              <p:cNvGrpSpPr/>
              <p:nvPr/>
            </p:nvGrpSpPr>
            <p:grpSpPr bwMode="auto">
              <a:xfrm>
                <a:off x="795355" y="4890250"/>
                <a:ext cx="3470588" cy="490733"/>
                <a:chOff x="1424784" y="5086071"/>
                <a:chExt cx="4057199" cy="573678"/>
              </a:xfrm>
            </p:grpSpPr>
            <p:grpSp>
              <p:nvGrpSpPr>
                <p:cNvPr id="9229" name="组合 35"/>
                <p:cNvGrpSpPr/>
                <p:nvPr/>
              </p:nvGrpSpPr>
              <p:grpSpPr bwMode="auto">
                <a:xfrm>
                  <a:off x="1424784" y="5086071"/>
                  <a:ext cx="4057199" cy="573678"/>
                  <a:chOff x="2368916" y="978411"/>
                  <a:chExt cx="4163215" cy="588669"/>
                </a:xfrm>
              </p:grpSpPr>
              <p:grpSp>
                <p:nvGrpSpPr>
                  <p:cNvPr id="9233" name="组合 17"/>
                  <p:cNvGrpSpPr/>
                  <p:nvPr/>
                </p:nvGrpSpPr>
                <p:grpSpPr bwMode="auto">
                  <a:xfrm>
                    <a:off x="2368916" y="978411"/>
                    <a:ext cx="4163215" cy="588669"/>
                    <a:chOff x="1115616" y="2571750"/>
                    <a:chExt cx="6876764" cy="972107"/>
                  </a:xfrm>
                </p:grpSpPr>
                <p:sp>
                  <p:nvSpPr>
                    <p:cNvPr id="23" name="矩形 22"/>
                    <p:cNvSpPr/>
                    <p:nvPr/>
                  </p:nvSpPr>
                  <p:spPr>
                    <a:xfrm>
                      <a:off x="1116002" y="2572421"/>
                      <a:ext cx="2475485" cy="971645"/>
                    </a:xfrm>
                    <a:prstGeom prst="rect">
                      <a:avLst/>
                    </a:prstGeom>
                    <a:solidFill>
                      <a:schemeClr val="bg1">
                        <a:alpha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40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5" name="矩形 24"/>
                    <p:cNvSpPr/>
                    <p:nvPr/>
                  </p:nvSpPr>
                  <p:spPr>
                    <a:xfrm>
                      <a:off x="7740360" y="2572421"/>
                      <a:ext cx="251638" cy="971645"/>
                    </a:xfrm>
                    <a:prstGeom prst="rect">
                      <a:avLst/>
                    </a:prstGeom>
                    <a:solidFill>
                      <a:schemeClr val="bg1">
                        <a:alpha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400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grpSp>
                <p:nvGrpSpPr>
                  <p:cNvPr id="9234" name="组合 31"/>
                  <p:cNvGrpSpPr/>
                  <p:nvPr/>
                </p:nvGrpSpPr>
                <p:grpSpPr bwMode="auto">
                  <a:xfrm>
                    <a:off x="2441712" y="1012727"/>
                    <a:ext cx="3996538" cy="538232"/>
                    <a:chOff x="2441712" y="1012727"/>
                    <a:chExt cx="3996538" cy="538232"/>
                  </a:xfrm>
                </p:grpSpPr>
                <p:pic>
                  <p:nvPicPr>
                    <p:cNvPr id="9236" name="图片 2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2441712" y="1012727"/>
                      <a:ext cx="1474968" cy="49625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cxnSp>
                  <p:nvCxnSpPr>
                    <p:cNvPr id="31" name="直接连接符 30"/>
                    <p:cNvCxnSpPr/>
                    <p:nvPr/>
                  </p:nvCxnSpPr>
                  <p:spPr>
                    <a:xfrm>
                      <a:off x="3850678" y="1569112"/>
                      <a:ext cx="2587913" cy="0"/>
                    </a:xfrm>
                    <a:prstGeom prst="line">
                      <a:avLst/>
                    </a:prstGeom>
                    <a:ln w="19050">
                      <a:solidFill>
                        <a:srgbClr val="D7E0E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5" name="直接连接符 34"/>
                  <p:cNvCxnSpPr/>
                  <p:nvPr/>
                </p:nvCxnSpPr>
                <p:spPr>
                  <a:xfrm>
                    <a:off x="3856391" y="994051"/>
                    <a:ext cx="2587912" cy="0"/>
                  </a:xfrm>
                  <a:prstGeom prst="line">
                    <a:avLst/>
                  </a:prstGeom>
                  <a:ln w="19050">
                    <a:solidFill>
                      <a:srgbClr val="D7E0E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230" name="组合 48"/>
                <p:cNvGrpSpPr/>
                <p:nvPr/>
              </p:nvGrpSpPr>
              <p:grpSpPr bwMode="auto">
                <a:xfrm>
                  <a:off x="4787947" y="5261192"/>
                  <a:ext cx="248880" cy="273788"/>
                  <a:chOff x="3616625" y="447767"/>
                  <a:chExt cx="177848" cy="195648"/>
                </a:xfrm>
              </p:grpSpPr>
              <p:sp>
                <p:nvSpPr>
                  <p:cNvPr id="47" name="椭圆 46"/>
                  <p:cNvSpPr/>
                  <p:nvPr/>
                </p:nvSpPr>
                <p:spPr>
                  <a:xfrm>
                    <a:off x="3616444" y="447560"/>
                    <a:ext cx="152506" cy="152497"/>
                  </a:xfrm>
                  <a:prstGeom prst="ellipse">
                    <a:avLst/>
                  </a:prstGeom>
                  <a:noFill/>
                  <a:ln w="222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48" name="直接连接符 47"/>
                  <p:cNvCxnSpPr/>
                  <p:nvPr/>
                </p:nvCxnSpPr>
                <p:spPr>
                  <a:xfrm>
                    <a:off x="3739775" y="581492"/>
                    <a:ext cx="54371" cy="62326"/>
                  </a:xfrm>
                  <a:prstGeom prst="line">
                    <a:avLst/>
                  </a:prstGeom>
                  <a:ln w="222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pic>
          <p:nvPicPr>
            <p:cNvPr id="9226" name="图片 62"/>
            <p:cNvPicPr>
              <a:picLocks noChangeAspect="1" noChangeArrowheads="1"/>
            </p:cNvPicPr>
            <p:nvPr/>
          </p:nvPicPr>
          <p:blipFill>
            <a:blip r:embed="rId8" cstate="email"/>
            <a:srcRect l="16318" r="16309" b="31006"/>
            <a:stretch>
              <a:fillRect/>
            </a:stretch>
          </p:blipFill>
          <p:spPr bwMode="auto">
            <a:xfrm>
              <a:off x="2594516" y="4837616"/>
              <a:ext cx="768096" cy="521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21"/>
          <p:cNvSpPr txBox="1">
            <a:spLocks noChangeArrowheads="1"/>
          </p:cNvSpPr>
          <p:nvPr/>
        </p:nvSpPr>
        <p:spPr bwMode="auto">
          <a:xfrm>
            <a:off x="357188" y="242888"/>
            <a:ext cx="2830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研究背景及意义</a:t>
            </a:r>
          </a:p>
        </p:txBody>
      </p:sp>
      <p:grpSp>
        <p:nvGrpSpPr>
          <p:cNvPr id="11267" name="组合 2"/>
          <p:cNvGrpSpPr/>
          <p:nvPr/>
        </p:nvGrpSpPr>
        <p:grpSpPr bwMode="auto">
          <a:xfrm>
            <a:off x="2730500" y="1192213"/>
            <a:ext cx="6481763" cy="852487"/>
            <a:chOff x="2542032" y="1545334"/>
            <a:chExt cx="6483096" cy="853492"/>
          </a:xfrm>
        </p:grpSpPr>
        <p:sp>
          <p:nvSpPr>
            <p:cNvPr id="4" name="圆角矩形 3"/>
            <p:cNvSpPr/>
            <p:nvPr/>
          </p:nvSpPr>
          <p:spPr>
            <a:xfrm>
              <a:off x="2542032" y="1572353"/>
              <a:ext cx="6483096" cy="823294"/>
            </a:xfrm>
            <a:prstGeom prst="roundRect">
              <a:avLst>
                <a:gd name="adj" fmla="val 8889"/>
              </a:avLst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2542032" y="1572353"/>
              <a:ext cx="274694" cy="823294"/>
            </a:xfrm>
            <a:prstGeom prst="rect">
              <a:avLst/>
            </a:prstGeom>
            <a:solidFill>
              <a:srgbClr val="A9C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325" name="Freeform 5"/>
            <p:cNvSpPr>
              <a:spLocks noEditPoints="1" noChangeArrowheads="1"/>
            </p:cNvSpPr>
            <p:nvPr/>
          </p:nvSpPr>
          <p:spPr bwMode="auto">
            <a:xfrm>
              <a:off x="3061951" y="1738185"/>
              <a:ext cx="614362" cy="492125"/>
            </a:xfrm>
            <a:custGeom>
              <a:avLst/>
              <a:gdLst>
                <a:gd name="T0" fmla="*/ 496069 w 161"/>
                <a:gd name="T1" fmla="*/ 130721 h 128"/>
                <a:gd name="T2" fmla="*/ 499885 w 161"/>
                <a:gd name="T3" fmla="*/ 115342 h 128"/>
                <a:gd name="T4" fmla="*/ 442646 w 161"/>
                <a:gd name="T5" fmla="*/ 15379 h 128"/>
                <a:gd name="T6" fmla="*/ 259482 w 161"/>
                <a:gd name="T7" fmla="*/ 49981 h 128"/>
                <a:gd name="T8" fmla="*/ 202243 w 161"/>
                <a:gd name="T9" fmla="*/ 3845 h 128"/>
                <a:gd name="T10" fmla="*/ 103030 w 161"/>
                <a:gd name="T11" fmla="*/ 23068 h 128"/>
                <a:gd name="T12" fmla="*/ 61055 w 161"/>
                <a:gd name="T13" fmla="*/ 88429 h 128"/>
                <a:gd name="T14" fmla="*/ 7632 w 161"/>
                <a:gd name="T15" fmla="*/ 199926 h 128"/>
                <a:gd name="T16" fmla="*/ 30527 w 161"/>
                <a:gd name="T17" fmla="*/ 407541 h 128"/>
                <a:gd name="T18" fmla="*/ 61055 w 161"/>
                <a:gd name="T19" fmla="*/ 465212 h 128"/>
                <a:gd name="T20" fmla="*/ 61055 w 161"/>
                <a:gd name="T21" fmla="*/ 465212 h 128"/>
                <a:gd name="T22" fmla="*/ 61055 w 161"/>
                <a:gd name="T23" fmla="*/ 461367 h 128"/>
                <a:gd name="T24" fmla="*/ 61055 w 161"/>
                <a:gd name="T25" fmla="*/ 292199 h 128"/>
                <a:gd name="T26" fmla="*/ 57239 w 161"/>
                <a:gd name="T27" fmla="*/ 280665 h 128"/>
                <a:gd name="T28" fmla="*/ 83950 w 161"/>
                <a:gd name="T29" fmla="*/ 199926 h 128"/>
                <a:gd name="T30" fmla="*/ 156452 w 161"/>
                <a:gd name="T31" fmla="*/ 161479 h 128"/>
                <a:gd name="T32" fmla="*/ 496069 w 161"/>
                <a:gd name="T33" fmla="*/ 130721 h 128"/>
                <a:gd name="T34" fmla="*/ 606730 w 161"/>
                <a:gd name="T35" fmla="*/ 173013 h 128"/>
                <a:gd name="T36" fmla="*/ 591467 w 161"/>
                <a:gd name="T37" fmla="*/ 169168 h 128"/>
                <a:gd name="T38" fmla="*/ 587651 w 161"/>
                <a:gd name="T39" fmla="*/ 169168 h 128"/>
                <a:gd name="T40" fmla="*/ 488437 w 161"/>
                <a:gd name="T41" fmla="*/ 176857 h 128"/>
                <a:gd name="T42" fmla="*/ 160268 w 161"/>
                <a:gd name="T43" fmla="*/ 203771 h 128"/>
                <a:gd name="T44" fmla="*/ 122109 w 161"/>
                <a:gd name="T45" fmla="*/ 226839 h 128"/>
                <a:gd name="T46" fmla="*/ 103030 w 161"/>
                <a:gd name="T47" fmla="*/ 280665 h 128"/>
                <a:gd name="T48" fmla="*/ 103030 w 161"/>
                <a:gd name="T49" fmla="*/ 288354 h 128"/>
                <a:gd name="T50" fmla="*/ 103030 w 161"/>
                <a:gd name="T51" fmla="*/ 288354 h 128"/>
                <a:gd name="T52" fmla="*/ 106846 w 161"/>
                <a:gd name="T53" fmla="*/ 461367 h 128"/>
                <a:gd name="T54" fmla="*/ 106846 w 161"/>
                <a:gd name="T55" fmla="*/ 469057 h 128"/>
                <a:gd name="T56" fmla="*/ 141189 w 161"/>
                <a:gd name="T57" fmla="*/ 492125 h 128"/>
                <a:gd name="T58" fmla="*/ 145005 w 161"/>
                <a:gd name="T59" fmla="*/ 492125 h 128"/>
                <a:gd name="T60" fmla="*/ 446462 w 161"/>
                <a:gd name="T61" fmla="*/ 461367 h 128"/>
                <a:gd name="T62" fmla="*/ 480805 w 161"/>
                <a:gd name="T63" fmla="*/ 445988 h 128"/>
                <a:gd name="T64" fmla="*/ 511332 w 161"/>
                <a:gd name="T65" fmla="*/ 411386 h 128"/>
                <a:gd name="T66" fmla="*/ 511332 w 161"/>
                <a:gd name="T67" fmla="*/ 407541 h 128"/>
                <a:gd name="T68" fmla="*/ 602914 w 161"/>
                <a:gd name="T69" fmla="*/ 234528 h 128"/>
                <a:gd name="T70" fmla="*/ 614362 w 161"/>
                <a:gd name="T71" fmla="*/ 192236 h 128"/>
                <a:gd name="T72" fmla="*/ 606730 w 161"/>
                <a:gd name="T73" fmla="*/ 173013 h 1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1" h="128">
                  <a:moveTo>
                    <a:pt x="130" y="34"/>
                  </a:moveTo>
                  <a:cubicBezTo>
                    <a:pt x="131" y="30"/>
                    <a:pt x="131" y="30"/>
                    <a:pt x="131" y="30"/>
                  </a:cubicBezTo>
                  <a:cubicBezTo>
                    <a:pt x="133" y="14"/>
                    <a:pt x="127" y="2"/>
                    <a:pt x="116" y="4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5"/>
                    <a:pt x="59" y="0"/>
                    <a:pt x="53" y="1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1" y="7"/>
                    <a:pt x="15" y="15"/>
                    <a:pt x="16" y="23"/>
                  </a:cubicBezTo>
                  <a:cubicBezTo>
                    <a:pt x="6" y="25"/>
                    <a:pt x="0" y="38"/>
                    <a:pt x="2" y="52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8" y="113"/>
                    <a:pt x="12" y="118"/>
                    <a:pt x="16" y="121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5" y="75"/>
                    <a:pt x="15" y="74"/>
                    <a:pt x="15" y="73"/>
                  </a:cubicBezTo>
                  <a:cubicBezTo>
                    <a:pt x="15" y="65"/>
                    <a:pt x="18" y="58"/>
                    <a:pt x="22" y="52"/>
                  </a:cubicBezTo>
                  <a:cubicBezTo>
                    <a:pt x="27" y="46"/>
                    <a:pt x="33" y="42"/>
                    <a:pt x="41" y="42"/>
                  </a:cubicBezTo>
                  <a:lnTo>
                    <a:pt x="130" y="34"/>
                  </a:lnTo>
                  <a:close/>
                  <a:moveTo>
                    <a:pt x="159" y="45"/>
                  </a:moveTo>
                  <a:cubicBezTo>
                    <a:pt x="158" y="44"/>
                    <a:pt x="158" y="44"/>
                    <a:pt x="155" y="44"/>
                  </a:cubicBezTo>
                  <a:cubicBezTo>
                    <a:pt x="154" y="44"/>
                    <a:pt x="154" y="44"/>
                    <a:pt x="154" y="44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38" y="54"/>
                    <a:pt x="34" y="56"/>
                    <a:pt x="32" y="59"/>
                  </a:cubicBezTo>
                  <a:cubicBezTo>
                    <a:pt x="29" y="63"/>
                    <a:pt x="27" y="68"/>
                    <a:pt x="27" y="73"/>
                  </a:cubicBezTo>
                  <a:cubicBezTo>
                    <a:pt x="27" y="74"/>
                    <a:pt x="27" y="74"/>
                    <a:pt x="27" y="75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8" y="120"/>
                    <a:pt x="28" y="120"/>
                    <a:pt x="28" y="120"/>
                  </a:cubicBezTo>
                  <a:cubicBezTo>
                    <a:pt x="28" y="121"/>
                    <a:pt x="28" y="121"/>
                    <a:pt x="28" y="122"/>
                  </a:cubicBezTo>
                  <a:cubicBezTo>
                    <a:pt x="30" y="126"/>
                    <a:pt x="33" y="128"/>
                    <a:pt x="37" y="12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117" y="120"/>
                    <a:pt x="117" y="120"/>
                    <a:pt x="117" y="120"/>
                  </a:cubicBezTo>
                  <a:cubicBezTo>
                    <a:pt x="119" y="120"/>
                    <a:pt x="123" y="118"/>
                    <a:pt x="126" y="116"/>
                  </a:cubicBezTo>
                  <a:cubicBezTo>
                    <a:pt x="130" y="113"/>
                    <a:pt x="132" y="110"/>
                    <a:pt x="134" y="107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58" y="61"/>
                    <a:pt x="158" y="61"/>
                    <a:pt x="158" y="61"/>
                  </a:cubicBezTo>
                  <a:cubicBezTo>
                    <a:pt x="160" y="57"/>
                    <a:pt x="161" y="53"/>
                    <a:pt x="161" y="50"/>
                  </a:cubicBezTo>
                  <a:cubicBezTo>
                    <a:pt x="161" y="48"/>
                    <a:pt x="160" y="46"/>
                    <a:pt x="159" y="45"/>
                  </a:cubicBezTo>
                  <a:close/>
                </a:path>
              </a:pathLst>
            </a:custGeom>
            <a:solidFill>
              <a:srgbClr val="BAD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3858341" y="1572353"/>
              <a:ext cx="0" cy="82329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圆角矩形 7"/>
            <p:cNvSpPr/>
            <p:nvPr/>
          </p:nvSpPr>
          <p:spPr>
            <a:xfrm>
              <a:off x="7662773" y="1572353"/>
              <a:ext cx="1362355" cy="823294"/>
            </a:xfrm>
            <a:prstGeom prst="roundRect">
              <a:avLst>
                <a:gd name="adj" fmla="val 8889"/>
              </a:avLst>
            </a:prstGeom>
            <a:solidFill>
              <a:srgbClr val="A9C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616725" y="1572353"/>
              <a:ext cx="100034" cy="823294"/>
            </a:xfrm>
            <a:prstGeom prst="rect">
              <a:avLst/>
            </a:prstGeom>
            <a:solidFill>
              <a:srgbClr val="D1E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329" name="文本框 9"/>
            <p:cNvSpPr txBox="1">
              <a:spLocks noChangeArrowheads="1"/>
            </p:cNvSpPr>
            <p:nvPr/>
          </p:nvSpPr>
          <p:spPr bwMode="auto">
            <a:xfrm>
              <a:off x="8065433" y="1545334"/>
              <a:ext cx="66751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chemeClr val="bg1"/>
                  </a:solidFill>
                </a:rPr>
                <a:t>01</a:t>
              </a:r>
              <a:endParaRPr lang="zh-CN" altLang="en-US" sz="3200" b="1">
                <a:solidFill>
                  <a:schemeClr val="bg1"/>
                </a:solidFill>
              </a:endParaRPr>
            </a:p>
          </p:txBody>
        </p:sp>
        <p:sp>
          <p:nvSpPr>
            <p:cNvPr id="11330" name="文本框 10"/>
            <p:cNvSpPr txBox="1">
              <a:spLocks noChangeArrowheads="1"/>
            </p:cNvSpPr>
            <p:nvPr/>
          </p:nvSpPr>
          <p:spPr bwMode="auto">
            <a:xfrm>
              <a:off x="7928273" y="1984246"/>
              <a:ext cx="9601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</a:t>
              </a:r>
            </a:p>
          </p:txBody>
        </p:sp>
        <p:sp>
          <p:nvSpPr>
            <p:cNvPr id="11331" name="TextBox 35"/>
            <p:cNvSpPr txBox="1">
              <a:spLocks noChangeArrowheads="1"/>
            </p:cNvSpPr>
            <p:nvPr/>
          </p:nvSpPr>
          <p:spPr bwMode="auto">
            <a:xfrm>
              <a:off x="3896195" y="1753413"/>
              <a:ext cx="3640483" cy="64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2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由一群充满青春朝气的年轻人组成。春种一粒粟</a:t>
              </a:r>
              <a:r>
                <a:rPr lang="en-US" altLang="zh-CN" sz="12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秋收万颗籽，点滴进步，成就价值是我们的一贯的追求。</a:t>
              </a:r>
            </a:p>
          </p:txBody>
        </p:sp>
      </p:grpSp>
      <p:grpSp>
        <p:nvGrpSpPr>
          <p:cNvPr id="11268" name="组合 12"/>
          <p:cNvGrpSpPr/>
          <p:nvPr/>
        </p:nvGrpSpPr>
        <p:grpSpPr bwMode="auto">
          <a:xfrm>
            <a:off x="2730500" y="2189163"/>
            <a:ext cx="6481763" cy="849312"/>
            <a:chOff x="2542032" y="2541587"/>
            <a:chExt cx="6483096" cy="850394"/>
          </a:xfrm>
        </p:grpSpPr>
        <p:grpSp>
          <p:nvGrpSpPr>
            <p:cNvPr id="11313" name="组合 13"/>
            <p:cNvGrpSpPr/>
            <p:nvPr/>
          </p:nvGrpSpPr>
          <p:grpSpPr bwMode="auto">
            <a:xfrm>
              <a:off x="2542032" y="2541587"/>
              <a:ext cx="6483096" cy="850394"/>
              <a:chOff x="2542032" y="1545334"/>
              <a:chExt cx="6483096" cy="850394"/>
            </a:xfrm>
          </p:grpSpPr>
          <p:sp>
            <p:nvSpPr>
              <p:cNvPr id="16" name="圆角矩形 15"/>
              <p:cNvSpPr/>
              <p:nvPr/>
            </p:nvSpPr>
            <p:spPr>
              <a:xfrm>
                <a:off x="2542032" y="1572355"/>
                <a:ext cx="6483096" cy="823373"/>
              </a:xfrm>
              <a:prstGeom prst="roundRect">
                <a:avLst>
                  <a:gd name="adj" fmla="val 8889"/>
                </a:avLst>
              </a:prstGeom>
              <a:solidFill>
                <a:srgbClr val="F0F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2542032" y="1572355"/>
                <a:ext cx="274694" cy="823373"/>
              </a:xfrm>
              <a:prstGeom prst="rect">
                <a:avLst/>
              </a:prstGeom>
              <a:solidFill>
                <a:srgbClr val="0616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3858341" y="1572355"/>
                <a:ext cx="0" cy="823373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圆角矩形 18"/>
              <p:cNvSpPr/>
              <p:nvPr/>
            </p:nvSpPr>
            <p:spPr>
              <a:xfrm>
                <a:off x="7662773" y="1572355"/>
                <a:ext cx="1362355" cy="823373"/>
              </a:xfrm>
              <a:prstGeom prst="roundRect">
                <a:avLst>
                  <a:gd name="adj" fmla="val 8889"/>
                </a:avLst>
              </a:prstGeom>
              <a:solidFill>
                <a:srgbClr val="0616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7616725" y="1572355"/>
                <a:ext cx="100034" cy="823373"/>
              </a:xfrm>
              <a:prstGeom prst="rect">
                <a:avLst/>
              </a:prstGeom>
              <a:solidFill>
                <a:srgbClr val="505A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1320" name="文本框 20"/>
              <p:cNvSpPr txBox="1">
                <a:spLocks noChangeArrowheads="1"/>
              </p:cNvSpPr>
              <p:nvPr/>
            </p:nvSpPr>
            <p:spPr bwMode="auto">
              <a:xfrm>
                <a:off x="8065433" y="1545334"/>
                <a:ext cx="667512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b="1">
                    <a:solidFill>
                      <a:schemeClr val="bg1"/>
                    </a:solidFill>
                  </a:rPr>
                  <a:t>02</a:t>
                </a:r>
                <a:endParaRPr lang="zh-CN" altLang="en-US" sz="32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1321" name="文本框 22"/>
              <p:cNvSpPr txBox="1">
                <a:spLocks noChangeArrowheads="1"/>
              </p:cNvSpPr>
              <p:nvPr/>
            </p:nvSpPr>
            <p:spPr bwMode="auto">
              <a:xfrm>
                <a:off x="7928273" y="1984246"/>
                <a:ext cx="96012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关键词</a:t>
                </a:r>
              </a:p>
            </p:txBody>
          </p:sp>
          <p:sp>
            <p:nvSpPr>
              <p:cNvPr id="11322" name="TextBox 35"/>
              <p:cNvSpPr txBox="1">
                <a:spLocks noChangeArrowheads="1"/>
              </p:cNvSpPr>
              <p:nvPr/>
            </p:nvSpPr>
            <p:spPr bwMode="auto">
              <a:xfrm>
                <a:off x="3907889" y="1694601"/>
                <a:ext cx="3640483" cy="645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zh-CN" altLang="en-US" sz="1200">
                    <a:solidFill>
                      <a:srgbClr val="7F7F7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由一群充满青春朝气的年轻人组成。春种一粒粟</a:t>
                </a:r>
                <a:r>
                  <a:rPr lang="en-US" altLang="zh-CN" sz="1200">
                    <a:solidFill>
                      <a:srgbClr val="7F7F7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</a:t>
                </a:r>
                <a:r>
                  <a:rPr lang="zh-CN" altLang="en-US" sz="1200">
                    <a:solidFill>
                      <a:srgbClr val="7F7F7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秋收万颗籽，点滴进步，成就价值是我们的一贯的追求。</a:t>
                </a:r>
              </a:p>
            </p:txBody>
          </p:sp>
        </p:grpSp>
        <p:sp>
          <p:nvSpPr>
            <p:cNvPr id="11314" name="Freeform 9"/>
            <p:cNvSpPr>
              <a:spLocks noEditPoints="1" noChangeArrowheads="1"/>
            </p:cNvSpPr>
            <p:nvPr/>
          </p:nvSpPr>
          <p:spPr bwMode="auto">
            <a:xfrm>
              <a:off x="3047559" y="2731509"/>
              <a:ext cx="567565" cy="546544"/>
            </a:xfrm>
            <a:custGeom>
              <a:avLst/>
              <a:gdLst>
                <a:gd name="T0" fmla="*/ 317054 w 145"/>
                <a:gd name="T1" fmla="*/ 54654 h 140"/>
                <a:gd name="T2" fmla="*/ 270083 w 145"/>
                <a:gd name="T3" fmla="*/ 50751 h 140"/>
                <a:gd name="T4" fmla="*/ 223112 w 145"/>
                <a:gd name="T5" fmla="*/ 58558 h 140"/>
                <a:gd name="T6" fmla="*/ 191798 w 145"/>
                <a:gd name="T7" fmla="*/ 7808 h 140"/>
                <a:gd name="T8" fmla="*/ 129170 w 145"/>
                <a:gd name="T9" fmla="*/ 39039 h 140"/>
                <a:gd name="T10" fmla="*/ 78285 w 145"/>
                <a:gd name="T11" fmla="*/ 81982 h 140"/>
                <a:gd name="T12" fmla="*/ 109599 w 145"/>
                <a:gd name="T13" fmla="*/ 132732 h 140"/>
                <a:gd name="T14" fmla="*/ 66542 w 145"/>
                <a:gd name="T15" fmla="*/ 218618 h 140"/>
                <a:gd name="T16" fmla="*/ 7828 w 145"/>
                <a:gd name="T17" fmla="*/ 222521 h 140"/>
                <a:gd name="T18" fmla="*/ 0 w 145"/>
                <a:gd name="T19" fmla="*/ 288888 h 140"/>
                <a:gd name="T20" fmla="*/ 11743 w 145"/>
                <a:gd name="T21" fmla="*/ 355254 h 140"/>
                <a:gd name="T22" fmla="*/ 74371 w 145"/>
                <a:gd name="T23" fmla="*/ 351350 h 140"/>
                <a:gd name="T24" fmla="*/ 125256 w 145"/>
                <a:gd name="T25" fmla="*/ 433331 h 140"/>
                <a:gd name="T26" fmla="*/ 97856 w 145"/>
                <a:gd name="T27" fmla="*/ 487986 h 140"/>
                <a:gd name="T28" fmla="*/ 156570 w 145"/>
                <a:gd name="T29" fmla="*/ 523121 h 140"/>
                <a:gd name="T30" fmla="*/ 219198 w 145"/>
                <a:gd name="T31" fmla="*/ 546544 h 140"/>
                <a:gd name="T32" fmla="*/ 246597 w 145"/>
                <a:gd name="T33" fmla="*/ 491890 h 140"/>
                <a:gd name="T34" fmla="*/ 297482 w 145"/>
                <a:gd name="T35" fmla="*/ 495793 h 140"/>
                <a:gd name="T36" fmla="*/ 340539 w 145"/>
                <a:gd name="T37" fmla="*/ 487986 h 140"/>
                <a:gd name="T38" fmla="*/ 375767 w 145"/>
                <a:gd name="T39" fmla="*/ 538736 h 140"/>
                <a:gd name="T40" fmla="*/ 438395 w 145"/>
                <a:gd name="T41" fmla="*/ 507505 h 140"/>
                <a:gd name="T42" fmla="*/ 489280 w 145"/>
                <a:gd name="T43" fmla="*/ 464562 h 140"/>
                <a:gd name="T44" fmla="*/ 457966 w 145"/>
                <a:gd name="T45" fmla="*/ 413812 h 140"/>
                <a:gd name="T46" fmla="*/ 497109 w 145"/>
                <a:gd name="T47" fmla="*/ 327926 h 140"/>
                <a:gd name="T48" fmla="*/ 559737 w 145"/>
                <a:gd name="T49" fmla="*/ 324023 h 140"/>
                <a:gd name="T50" fmla="*/ 563651 w 145"/>
                <a:gd name="T51" fmla="*/ 257656 h 140"/>
                <a:gd name="T52" fmla="*/ 551908 w 145"/>
                <a:gd name="T53" fmla="*/ 191290 h 140"/>
                <a:gd name="T54" fmla="*/ 493194 w 145"/>
                <a:gd name="T55" fmla="*/ 195194 h 140"/>
                <a:gd name="T56" fmla="*/ 438395 w 145"/>
                <a:gd name="T57" fmla="*/ 113213 h 140"/>
                <a:gd name="T58" fmla="*/ 465795 w 145"/>
                <a:gd name="T59" fmla="*/ 58558 h 140"/>
                <a:gd name="T60" fmla="*/ 410995 w 145"/>
                <a:gd name="T61" fmla="*/ 23423 h 140"/>
                <a:gd name="T62" fmla="*/ 344453 w 145"/>
                <a:gd name="T63" fmla="*/ 0 h 140"/>
                <a:gd name="T64" fmla="*/ 317054 w 145"/>
                <a:gd name="T65" fmla="*/ 54654 h 140"/>
                <a:gd name="T66" fmla="*/ 375767 w 145"/>
                <a:gd name="T67" fmla="*/ 269368 h 140"/>
                <a:gd name="T68" fmla="*/ 289654 w 145"/>
                <a:gd name="T69" fmla="*/ 363061 h 140"/>
                <a:gd name="T70" fmla="*/ 191798 w 145"/>
                <a:gd name="T71" fmla="*/ 277176 h 140"/>
                <a:gd name="T72" fmla="*/ 277911 w 145"/>
                <a:gd name="T73" fmla="*/ 179579 h 140"/>
                <a:gd name="T74" fmla="*/ 375767 w 145"/>
                <a:gd name="T75" fmla="*/ 269368 h 1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45" h="140">
                  <a:moveTo>
                    <a:pt x="81" y="14"/>
                  </a:moveTo>
                  <a:cubicBezTo>
                    <a:pt x="77" y="13"/>
                    <a:pt x="73" y="13"/>
                    <a:pt x="69" y="13"/>
                  </a:cubicBezTo>
                  <a:cubicBezTo>
                    <a:pt x="65" y="13"/>
                    <a:pt x="61" y="14"/>
                    <a:pt x="57" y="15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3" y="4"/>
                    <a:pt x="38" y="6"/>
                    <a:pt x="33" y="10"/>
                  </a:cubicBezTo>
                  <a:cubicBezTo>
                    <a:pt x="28" y="13"/>
                    <a:pt x="23" y="17"/>
                    <a:pt x="20" y="21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3" y="40"/>
                    <a:pt x="19" y="48"/>
                    <a:pt x="17" y="56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0" y="68"/>
                    <a:pt x="0" y="74"/>
                  </a:cubicBezTo>
                  <a:cubicBezTo>
                    <a:pt x="1" y="80"/>
                    <a:pt x="2" y="86"/>
                    <a:pt x="3" y="91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22" y="98"/>
                    <a:pt x="27" y="105"/>
                    <a:pt x="32" y="111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0" y="128"/>
                    <a:pt x="35" y="132"/>
                    <a:pt x="40" y="134"/>
                  </a:cubicBezTo>
                  <a:cubicBezTo>
                    <a:pt x="45" y="137"/>
                    <a:pt x="51" y="139"/>
                    <a:pt x="56" y="140"/>
                  </a:cubicBezTo>
                  <a:cubicBezTo>
                    <a:pt x="63" y="126"/>
                    <a:pt x="63" y="126"/>
                    <a:pt x="63" y="126"/>
                  </a:cubicBezTo>
                  <a:cubicBezTo>
                    <a:pt x="67" y="127"/>
                    <a:pt x="71" y="127"/>
                    <a:pt x="76" y="127"/>
                  </a:cubicBezTo>
                  <a:cubicBezTo>
                    <a:pt x="80" y="127"/>
                    <a:pt x="84" y="126"/>
                    <a:pt x="87" y="125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101" y="136"/>
                    <a:pt x="107" y="133"/>
                    <a:pt x="112" y="130"/>
                  </a:cubicBezTo>
                  <a:cubicBezTo>
                    <a:pt x="117" y="127"/>
                    <a:pt x="121" y="123"/>
                    <a:pt x="125" y="119"/>
                  </a:cubicBezTo>
                  <a:cubicBezTo>
                    <a:pt x="117" y="106"/>
                    <a:pt x="117" y="106"/>
                    <a:pt x="117" y="106"/>
                  </a:cubicBezTo>
                  <a:cubicBezTo>
                    <a:pt x="122" y="100"/>
                    <a:pt x="125" y="92"/>
                    <a:pt x="127" y="84"/>
                  </a:cubicBezTo>
                  <a:cubicBezTo>
                    <a:pt x="143" y="83"/>
                    <a:pt x="143" y="83"/>
                    <a:pt x="143" y="83"/>
                  </a:cubicBezTo>
                  <a:cubicBezTo>
                    <a:pt x="144" y="78"/>
                    <a:pt x="145" y="72"/>
                    <a:pt x="144" y="66"/>
                  </a:cubicBezTo>
                  <a:cubicBezTo>
                    <a:pt x="144" y="60"/>
                    <a:pt x="143" y="54"/>
                    <a:pt x="141" y="49"/>
                  </a:cubicBezTo>
                  <a:cubicBezTo>
                    <a:pt x="126" y="50"/>
                    <a:pt x="126" y="50"/>
                    <a:pt x="126" y="50"/>
                  </a:cubicBezTo>
                  <a:cubicBezTo>
                    <a:pt x="123" y="42"/>
                    <a:pt x="118" y="35"/>
                    <a:pt x="112" y="29"/>
                  </a:cubicBezTo>
                  <a:cubicBezTo>
                    <a:pt x="119" y="15"/>
                    <a:pt x="119" y="15"/>
                    <a:pt x="119" y="15"/>
                  </a:cubicBezTo>
                  <a:cubicBezTo>
                    <a:pt x="115" y="12"/>
                    <a:pt x="110" y="8"/>
                    <a:pt x="105" y="6"/>
                  </a:cubicBezTo>
                  <a:cubicBezTo>
                    <a:pt x="99" y="3"/>
                    <a:pt x="94" y="1"/>
                    <a:pt x="88" y="0"/>
                  </a:cubicBezTo>
                  <a:lnTo>
                    <a:pt x="81" y="14"/>
                  </a:lnTo>
                  <a:close/>
                  <a:moveTo>
                    <a:pt x="96" y="69"/>
                  </a:moveTo>
                  <a:cubicBezTo>
                    <a:pt x="97" y="82"/>
                    <a:pt x="87" y="93"/>
                    <a:pt x="74" y="93"/>
                  </a:cubicBezTo>
                  <a:cubicBezTo>
                    <a:pt x="61" y="94"/>
                    <a:pt x="49" y="84"/>
                    <a:pt x="49" y="71"/>
                  </a:cubicBezTo>
                  <a:cubicBezTo>
                    <a:pt x="48" y="58"/>
                    <a:pt x="58" y="47"/>
                    <a:pt x="71" y="46"/>
                  </a:cubicBezTo>
                  <a:cubicBezTo>
                    <a:pt x="84" y="46"/>
                    <a:pt x="95" y="56"/>
                    <a:pt x="96" y="69"/>
                  </a:cubicBezTo>
                  <a:close/>
                </a:path>
              </a:pathLst>
            </a:custGeom>
            <a:solidFill>
              <a:srgbClr val="061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269" name="组合 24"/>
          <p:cNvGrpSpPr/>
          <p:nvPr/>
        </p:nvGrpSpPr>
        <p:grpSpPr bwMode="auto">
          <a:xfrm>
            <a:off x="2730500" y="5237163"/>
            <a:ext cx="6481763" cy="849312"/>
            <a:chOff x="2560533" y="3537840"/>
            <a:chExt cx="6483096" cy="850394"/>
          </a:xfrm>
        </p:grpSpPr>
        <p:grpSp>
          <p:nvGrpSpPr>
            <p:cNvPr id="11296" name="组合 25"/>
            <p:cNvGrpSpPr/>
            <p:nvPr/>
          </p:nvGrpSpPr>
          <p:grpSpPr bwMode="auto">
            <a:xfrm>
              <a:off x="2560533" y="3537840"/>
              <a:ext cx="6483096" cy="850394"/>
              <a:chOff x="2542032" y="1545334"/>
              <a:chExt cx="6483096" cy="850394"/>
            </a:xfrm>
          </p:grpSpPr>
          <p:sp>
            <p:nvSpPr>
              <p:cNvPr id="35" name="圆角矩形 34"/>
              <p:cNvSpPr/>
              <p:nvPr/>
            </p:nvSpPr>
            <p:spPr>
              <a:xfrm>
                <a:off x="2542032" y="1572355"/>
                <a:ext cx="6483096" cy="823373"/>
              </a:xfrm>
              <a:prstGeom prst="roundRect">
                <a:avLst>
                  <a:gd name="adj" fmla="val 8889"/>
                </a:avLst>
              </a:prstGeom>
              <a:solidFill>
                <a:srgbClr val="F0F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2542032" y="1572355"/>
                <a:ext cx="274694" cy="823373"/>
              </a:xfrm>
              <a:prstGeom prst="rect">
                <a:avLst/>
              </a:prstGeom>
              <a:solidFill>
                <a:srgbClr val="4760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>
                <a:off x="3858341" y="1572355"/>
                <a:ext cx="0" cy="823373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圆角矩形 37"/>
              <p:cNvSpPr/>
              <p:nvPr/>
            </p:nvSpPr>
            <p:spPr>
              <a:xfrm>
                <a:off x="7662773" y="1572355"/>
                <a:ext cx="1362355" cy="823373"/>
              </a:xfrm>
              <a:prstGeom prst="roundRect">
                <a:avLst>
                  <a:gd name="adj" fmla="val 8889"/>
                </a:avLst>
              </a:prstGeom>
              <a:solidFill>
                <a:srgbClr val="4760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7616725" y="1572355"/>
                <a:ext cx="100034" cy="823373"/>
              </a:xfrm>
              <a:prstGeom prst="rect">
                <a:avLst/>
              </a:prstGeom>
              <a:solidFill>
                <a:srgbClr val="919C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1310" name="文本框 39"/>
              <p:cNvSpPr txBox="1">
                <a:spLocks noChangeArrowheads="1"/>
              </p:cNvSpPr>
              <p:nvPr/>
            </p:nvSpPr>
            <p:spPr bwMode="auto">
              <a:xfrm>
                <a:off x="8065433" y="1545334"/>
                <a:ext cx="667512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b="1">
                    <a:solidFill>
                      <a:schemeClr val="bg1"/>
                    </a:solidFill>
                  </a:rPr>
                  <a:t>05</a:t>
                </a:r>
                <a:endParaRPr lang="zh-CN" altLang="en-US" sz="32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1311" name="文本框 40"/>
              <p:cNvSpPr txBox="1">
                <a:spLocks noChangeArrowheads="1"/>
              </p:cNvSpPr>
              <p:nvPr/>
            </p:nvSpPr>
            <p:spPr bwMode="auto">
              <a:xfrm>
                <a:off x="7928273" y="1984246"/>
                <a:ext cx="96012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关键词</a:t>
                </a:r>
              </a:p>
            </p:txBody>
          </p:sp>
          <p:sp>
            <p:nvSpPr>
              <p:cNvPr id="11312" name="TextBox 35"/>
              <p:cNvSpPr txBox="1">
                <a:spLocks noChangeArrowheads="1"/>
              </p:cNvSpPr>
              <p:nvPr/>
            </p:nvSpPr>
            <p:spPr bwMode="auto">
              <a:xfrm>
                <a:off x="3896195" y="1682792"/>
                <a:ext cx="3640483" cy="645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zh-CN" altLang="en-US" sz="1200">
                    <a:solidFill>
                      <a:srgbClr val="7F7F7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由一群充满青春朝气的年轻人组成。春种一粒粟</a:t>
                </a:r>
                <a:r>
                  <a:rPr lang="en-US" altLang="zh-CN" sz="1200">
                    <a:solidFill>
                      <a:srgbClr val="7F7F7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</a:t>
                </a:r>
                <a:r>
                  <a:rPr lang="zh-CN" altLang="en-US" sz="1200">
                    <a:solidFill>
                      <a:srgbClr val="7F7F7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秋收万颗籽，点滴进步，成就价值是我们的一贯的追求。</a:t>
                </a:r>
              </a:p>
            </p:txBody>
          </p:sp>
        </p:grpSp>
        <p:grpSp>
          <p:nvGrpSpPr>
            <p:cNvPr id="11297" name="组合 26"/>
            <p:cNvGrpSpPr/>
            <p:nvPr/>
          </p:nvGrpSpPr>
          <p:grpSpPr bwMode="auto">
            <a:xfrm>
              <a:off x="3081026" y="3706541"/>
              <a:ext cx="550069" cy="540419"/>
              <a:chOff x="7205663" y="4468813"/>
              <a:chExt cx="723900" cy="711200"/>
            </a:xfrm>
          </p:grpSpPr>
          <p:sp>
            <p:nvSpPr>
              <p:cNvPr id="11298" name="Rectangle 13"/>
              <p:cNvSpPr>
                <a:spLocks noChangeArrowheads="1"/>
              </p:cNvSpPr>
              <p:nvPr/>
            </p:nvSpPr>
            <p:spPr bwMode="auto">
              <a:xfrm>
                <a:off x="7319963" y="4819651"/>
                <a:ext cx="125413" cy="273050"/>
              </a:xfrm>
              <a:prstGeom prst="rect">
                <a:avLst/>
              </a:prstGeom>
              <a:solidFill>
                <a:srgbClr val="647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1299" name="Rectangle 14"/>
              <p:cNvSpPr>
                <a:spLocks noChangeArrowheads="1"/>
              </p:cNvSpPr>
              <p:nvPr/>
            </p:nvSpPr>
            <p:spPr bwMode="auto">
              <a:xfrm>
                <a:off x="7507288" y="4738688"/>
                <a:ext cx="125413" cy="354013"/>
              </a:xfrm>
              <a:prstGeom prst="rect">
                <a:avLst/>
              </a:prstGeom>
              <a:solidFill>
                <a:srgbClr val="647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1300" name="Rectangle 15"/>
              <p:cNvSpPr>
                <a:spLocks noChangeArrowheads="1"/>
              </p:cNvSpPr>
              <p:nvPr/>
            </p:nvSpPr>
            <p:spPr bwMode="auto">
              <a:xfrm>
                <a:off x="7693026" y="4662488"/>
                <a:ext cx="127000" cy="430213"/>
              </a:xfrm>
              <a:prstGeom prst="rect">
                <a:avLst/>
              </a:prstGeom>
              <a:solidFill>
                <a:srgbClr val="647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1301" name="Rectangle 16"/>
              <p:cNvSpPr>
                <a:spLocks noChangeArrowheads="1"/>
              </p:cNvSpPr>
              <p:nvPr/>
            </p:nvSpPr>
            <p:spPr bwMode="auto">
              <a:xfrm>
                <a:off x="7235826" y="4578351"/>
                <a:ext cx="23813" cy="549275"/>
              </a:xfrm>
              <a:prstGeom prst="rect">
                <a:avLst/>
              </a:prstGeom>
              <a:solidFill>
                <a:srgbClr val="647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1302" name="Rectangle 17"/>
              <p:cNvSpPr>
                <a:spLocks noChangeArrowheads="1"/>
              </p:cNvSpPr>
              <p:nvPr/>
            </p:nvSpPr>
            <p:spPr bwMode="auto">
              <a:xfrm>
                <a:off x="7246938" y="5119688"/>
                <a:ext cx="671513" cy="7938"/>
              </a:xfrm>
              <a:prstGeom prst="rect">
                <a:avLst/>
              </a:prstGeom>
              <a:solidFill>
                <a:srgbClr val="647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1303" name="Freeform 18"/>
              <p:cNvSpPr>
                <a:spLocks noChangeArrowheads="1"/>
              </p:cNvSpPr>
              <p:nvPr/>
            </p:nvSpPr>
            <p:spPr bwMode="auto">
              <a:xfrm>
                <a:off x="7319963" y="4468813"/>
                <a:ext cx="468313" cy="277813"/>
              </a:xfrm>
              <a:custGeom>
                <a:avLst/>
                <a:gdLst>
                  <a:gd name="T0" fmla="*/ 0 w 123"/>
                  <a:gd name="T1" fmla="*/ 277813 h 73"/>
                  <a:gd name="T2" fmla="*/ 395972 w 123"/>
                  <a:gd name="T3" fmla="*/ 114170 h 73"/>
                  <a:gd name="T4" fmla="*/ 407394 w 123"/>
                  <a:gd name="T5" fmla="*/ 152226 h 73"/>
                  <a:gd name="T6" fmla="*/ 468313 w 123"/>
                  <a:gd name="T7" fmla="*/ 0 h 73"/>
                  <a:gd name="T8" fmla="*/ 319824 w 123"/>
                  <a:gd name="T9" fmla="*/ 60891 h 73"/>
                  <a:gd name="T10" fmla="*/ 357898 w 123"/>
                  <a:gd name="T11" fmla="*/ 79919 h 73"/>
                  <a:gd name="T12" fmla="*/ 0 w 123"/>
                  <a:gd name="T13" fmla="*/ 277813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3" h="73">
                    <a:moveTo>
                      <a:pt x="0" y="73"/>
                    </a:moveTo>
                    <a:cubicBezTo>
                      <a:pt x="0" y="73"/>
                      <a:pt x="62" y="58"/>
                      <a:pt x="104" y="30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84" y="16"/>
                      <a:pt x="84" y="16"/>
                      <a:pt x="84" y="16"/>
                    </a:cubicBezTo>
                    <a:cubicBezTo>
                      <a:pt x="84" y="16"/>
                      <a:pt x="84" y="17"/>
                      <a:pt x="94" y="21"/>
                    </a:cubicBezTo>
                    <a:cubicBezTo>
                      <a:pt x="78" y="34"/>
                      <a:pt x="34" y="59"/>
                      <a:pt x="0" y="73"/>
                    </a:cubicBezTo>
                    <a:close/>
                  </a:path>
                </a:pathLst>
              </a:custGeom>
              <a:solidFill>
                <a:srgbClr val="647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04" name="Rectangle 19"/>
              <p:cNvSpPr>
                <a:spLocks noChangeArrowheads="1"/>
              </p:cNvSpPr>
              <p:nvPr/>
            </p:nvSpPr>
            <p:spPr bwMode="auto">
              <a:xfrm>
                <a:off x="7205663" y="5154613"/>
                <a:ext cx="723900" cy="25400"/>
              </a:xfrm>
              <a:prstGeom prst="rect">
                <a:avLst/>
              </a:prstGeom>
              <a:solidFill>
                <a:srgbClr val="647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</p:grpSp>
      <p:grpSp>
        <p:nvGrpSpPr>
          <p:cNvPr id="11270" name="组合 42"/>
          <p:cNvGrpSpPr/>
          <p:nvPr/>
        </p:nvGrpSpPr>
        <p:grpSpPr bwMode="auto">
          <a:xfrm>
            <a:off x="2730500" y="4200525"/>
            <a:ext cx="6481763" cy="850900"/>
            <a:chOff x="2560533" y="4553490"/>
            <a:chExt cx="6483096" cy="850394"/>
          </a:xfrm>
        </p:grpSpPr>
        <p:grpSp>
          <p:nvGrpSpPr>
            <p:cNvPr id="11286" name="组合 43"/>
            <p:cNvGrpSpPr/>
            <p:nvPr/>
          </p:nvGrpSpPr>
          <p:grpSpPr bwMode="auto">
            <a:xfrm>
              <a:off x="2560533" y="4553490"/>
              <a:ext cx="6483096" cy="850394"/>
              <a:chOff x="2542032" y="1545334"/>
              <a:chExt cx="6483096" cy="850394"/>
            </a:xfrm>
          </p:grpSpPr>
          <p:sp>
            <p:nvSpPr>
              <p:cNvPr id="52" name="圆角矩形 51"/>
              <p:cNvSpPr/>
              <p:nvPr/>
            </p:nvSpPr>
            <p:spPr>
              <a:xfrm>
                <a:off x="2542032" y="1572306"/>
                <a:ext cx="6483096" cy="823422"/>
              </a:xfrm>
              <a:prstGeom prst="roundRect">
                <a:avLst>
                  <a:gd name="adj" fmla="val 8889"/>
                </a:avLst>
              </a:prstGeom>
              <a:solidFill>
                <a:srgbClr val="F0F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2542032" y="1572306"/>
                <a:ext cx="274694" cy="823422"/>
              </a:xfrm>
              <a:prstGeom prst="rect">
                <a:avLst/>
              </a:prstGeom>
              <a:solidFill>
                <a:srgbClr val="3CBD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cxnSp>
            <p:nvCxnSpPr>
              <p:cNvPr id="54" name="直接连接符 53"/>
              <p:cNvCxnSpPr/>
              <p:nvPr/>
            </p:nvCxnSpPr>
            <p:spPr>
              <a:xfrm>
                <a:off x="3858341" y="1572306"/>
                <a:ext cx="0" cy="823422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圆角矩形 54"/>
              <p:cNvSpPr/>
              <p:nvPr/>
            </p:nvSpPr>
            <p:spPr>
              <a:xfrm>
                <a:off x="7662773" y="1572306"/>
                <a:ext cx="1362355" cy="823422"/>
              </a:xfrm>
              <a:prstGeom prst="roundRect">
                <a:avLst>
                  <a:gd name="adj" fmla="val 8889"/>
                </a:avLst>
              </a:prstGeom>
              <a:solidFill>
                <a:srgbClr val="3CBD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7616725" y="1572306"/>
                <a:ext cx="100034" cy="823422"/>
              </a:xfrm>
              <a:prstGeom prst="rect">
                <a:avLst/>
              </a:prstGeom>
              <a:solidFill>
                <a:srgbClr val="88D6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1293" name="文本框 56"/>
              <p:cNvSpPr txBox="1">
                <a:spLocks noChangeArrowheads="1"/>
              </p:cNvSpPr>
              <p:nvPr/>
            </p:nvSpPr>
            <p:spPr bwMode="auto">
              <a:xfrm>
                <a:off x="8065433" y="1545334"/>
                <a:ext cx="667512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b="1">
                    <a:solidFill>
                      <a:schemeClr val="bg1"/>
                    </a:solidFill>
                  </a:rPr>
                  <a:t>04</a:t>
                </a:r>
                <a:endParaRPr lang="zh-CN" altLang="en-US" sz="32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1294" name="文本框 57"/>
              <p:cNvSpPr txBox="1">
                <a:spLocks noChangeArrowheads="1"/>
              </p:cNvSpPr>
              <p:nvPr/>
            </p:nvSpPr>
            <p:spPr bwMode="auto">
              <a:xfrm>
                <a:off x="7928273" y="1984246"/>
                <a:ext cx="96012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关键词</a:t>
                </a:r>
              </a:p>
            </p:txBody>
          </p:sp>
          <p:sp>
            <p:nvSpPr>
              <p:cNvPr id="11295" name="TextBox 35"/>
              <p:cNvSpPr txBox="1">
                <a:spLocks noChangeArrowheads="1"/>
              </p:cNvSpPr>
              <p:nvPr/>
            </p:nvSpPr>
            <p:spPr bwMode="auto">
              <a:xfrm>
                <a:off x="3896195" y="1668614"/>
                <a:ext cx="3640483" cy="64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zh-CN" altLang="en-US" sz="1200">
                    <a:solidFill>
                      <a:srgbClr val="7F7F7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由一群充满青春朝气的年轻人组成。春种一粒粟</a:t>
                </a:r>
                <a:r>
                  <a:rPr lang="en-US" altLang="zh-CN" sz="1200">
                    <a:solidFill>
                      <a:srgbClr val="7F7F7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</a:t>
                </a:r>
                <a:r>
                  <a:rPr lang="zh-CN" altLang="en-US" sz="1200">
                    <a:solidFill>
                      <a:srgbClr val="7F7F7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秋收万颗籽，点滴进步，成就价值是我们的一贯的追求。</a:t>
                </a: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3006875" y="4666170"/>
              <a:ext cx="677863" cy="652462"/>
              <a:chOff x="7899400" y="4497388"/>
              <a:chExt cx="677863" cy="652462"/>
            </a:xfrm>
            <a:solidFill>
              <a:srgbClr val="3CBDDA"/>
            </a:solidFill>
          </p:grpSpPr>
          <p:sp>
            <p:nvSpPr>
              <p:cNvPr id="46" name="Freeform 23"/>
              <p:cNvSpPr/>
              <p:nvPr/>
            </p:nvSpPr>
            <p:spPr bwMode="auto">
              <a:xfrm>
                <a:off x="8059738" y="4657725"/>
                <a:ext cx="358775" cy="385762"/>
              </a:xfrm>
              <a:custGeom>
                <a:avLst/>
                <a:gdLst>
                  <a:gd name="T0" fmla="*/ 20 w 94"/>
                  <a:gd name="T1" fmla="*/ 101 h 101"/>
                  <a:gd name="T2" fmla="*/ 32 w 94"/>
                  <a:gd name="T3" fmla="*/ 98 h 101"/>
                  <a:gd name="T4" fmla="*/ 27 w 94"/>
                  <a:gd name="T5" fmla="*/ 75 h 101"/>
                  <a:gd name="T6" fmla="*/ 25 w 94"/>
                  <a:gd name="T7" fmla="*/ 74 h 101"/>
                  <a:gd name="T8" fmla="*/ 12 w 94"/>
                  <a:gd name="T9" fmla="*/ 47 h 101"/>
                  <a:gd name="T10" fmla="*/ 47 w 94"/>
                  <a:gd name="T11" fmla="*/ 12 h 101"/>
                  <a:gd name="T12" fmla="*/ 82 w 94"/>
                  <a:gd name="T13" fmla="*/ 47 h 101"/>
                  <a:gd name="T14" fmla="*/ 69 w 94"/>
                  <a:gd name="T15" fmla="*/ 74 h 101"/>
                  <a:gd name="T16" fmla="*/ 68 w 94"/>
                  <a:gd name="T17" fmla="*/ 75 h 101"/>
                  <a:gd name="T18" fmla="*/ 63 w 94"/>
                  <a:gd name="T19" fmla="*/ 98 h 101"/>
                  <a:gd name="T20" fmla="*/ 74 w 94"/>
                  <a:gd name="T21" fmla="*/ 101 h 101"/>
                  <a:gd name="T22" fmla="*/ 79 w 94"/>
                  <a:gd name="T23" fmla="*/ 81 h 101"/>
                  <a:gd name="T24" fmla="*/ 79 w 94"/>
                  <a:gd name="T25" fmla="*/ 81 h 101"/>
                  <a:gd name="T26" fmla="*/ 94 w 94"/>
                  <a:gd name="T27" fmla="*/ 47 h 101"/>
                  <a:gd name="T28" fmla="*/ 47 w 94"/>
                  <a:gd name="T29" fmla="*/ 0 h 101"/>
                  <a:gd name="T30" fmla="*/ 0 w 94"/>
                  <a:gd name="T31" fmla="*/ 47 h 101"/>
                  <a:gd name="T32" fmla="*/ 16 w 94"/>
                  <a:gd name="T33" fmla="*/ 81 h 101"/>
                  <a:gd name="T34" fmla="*/ 16 w 94"/>
                  <a:gd name="T35" fmla="*/ 81 h 101"/>
                  <a:gd name="T36" fmla="*/ 20 w 94"/>
                  <a:gd name="T37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4" h="101">
                    <a:moveTo>
                      <a:pt x="20" y="101"/>
                    </a:moveTo>
                    <a:cubicBezTo>
                      <a:pt x="32" y="98"/>
                      <a:pt x="32" y="98"/>
                      <a:pt x="32" y="98"/>
                    </a:cubicBezTo>
                    <a:cubicBezTo>
                      <a:pt x="27" y="75"/>
                      <a:pt x="27" y="75"/>
                      <a:pt x="27" y="75"/>
                    </a:cubicBezTo>
                    <a:cubicBezTo>
                      <a:pt x="25" y="74"/>
                      <a:pt x="25" y="74"/>
                      <a:pt x="25" y="74"/>
                    </a:cubicBezTo>
                    <a:cubicBezTo>
                      <a:pt x="17" y="67"/>
                      <a:pt x="12" y="57"/>
                      <a:pt x="12" y="47"/>
                    </a:cubicBezTo>
                    <a:cubicBezTo>
                      <a:pt x="12" y="28"/>
                      <a:pt x="28" y="12"/>
                      <a:pt x="47" y="12"/>
                    </a:cubicBezTo>
                    <a:cubicBezTo>
                      <a:pt x="66" y="12"/>
                      <a:pt x="82" y="28"/>
                      <a:pt x="82" y="47"/>
                    </a:cubicBezTo>
                    <a:cubicBezTo>
                      <a:pt x="82" y="57"/>
                      <a:pt x="77" y="67"/>
                      <a:pt x="69" y="74"/>
                    </a:cubicBezTo>
                    <a:cubicBezTo>
                      <a:pt x="68" y="75"/>
                      <a:pt x="68" y="75"/>
                      <a:pt x="68" y="75"/>
                    </a:cubicBezTo>
                    <a:cubicBezTo>
                      <a:pt x="63" y="98"/>
                      <a:pt x="63" y="98"/>
                      <a:pt x="63" y="98"/>
                    </a:cubicBezTo>
                    <a:cubicBezTo>
                      <a:pt x="74" y="101"/>
                      <a:pt x="74" y="101"/>
                      <a:pt x="74" y="101"/>
                    </a:cubicBezTo>
                    <a:cubicBezTo>
                      <a:pt x="79" y="81"/>
                      <a:pt x="79" y="81"/>
                      <a:pt x="79" y="81"/>
                    </a:cubicBezTo>
                    <a:cubicBezTo>
                      <a:pt x="79" y="81"/>
                      <a:pt x="79" y="81"/>
                      <a:pt x="79" y="81"/>
                    </a:cubicBezTo>
                    <a:cubicBezTo>
                      <a:pt x="89" y="72"/>
                      <a:pt x="94" y="60"/>
                      <a:pt x="94" y="47"/>
                    </a:cubicBezTo>
                    <a:cubicBezTo>
                      <a:pt x="94" y="21"/>
                      <a:pt x="73" y="0"/>
                      <a:pt x="47" y="0"/>
                    </a:cubicBezTo>
                    <a:cubicBezTo>
                      <a:pt x="21" y="0"/>
                      <a:pt x="0" y="21"/>
                      <a:pt x="0" y="47"/>
                    </a:cubicBezTo>
                    <a:cubicBezTo>
                      <a:pt x="0" y="60"/>
                      <a:pt x="6" y="72"/>
                      <a:pt x="16" y="81"/>
                    </a:cubicBezTo>
                    <a:cubicBezTo>
                      <a:pt x="16" y="81"/>
                      <a:pt x="16" y="81"/>
                      <a:pt x="16" y="81"/>
                    </a:cubicBezTo>
                    <a:lnTo>
                      <a:pt x="20" y="1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7" name="Freeform 24"/>
              <p:cNvSpPr>
                <a:spLocks noEditPoints="1"/>
              </p:cNvSpPr>
              <p:nvPr/>
            </p:nvSpPr>
            <p:spPr bwMode="auto">
              <a:xfrm>
                <a:off x="7899400" y="4497388"/>
                <a:ext cx="677863" cy="527050"/>
              </a:xfrm>
              <a:custGeom>
                <a:avLst/>
                <a:gdLst>
                  <a:gd name="T0" fmla="*/ 0 w 427"/>
                  <a:gd name="T1" fmla="*/ 202 h 332"/>
                  <a:gd name="T2" fmla="*/ 0 w 427"/>
                  <a:gd name="T3" fmla="*/ 226 h 332"/>
                  <a:gd name="T4" fmla="*/ 55 w 427"/>
                  <a:gd name="T5" fmla="*/ 226 h 332"/>
                  <a:gd name="T6" fmla="*/ 55 w 427"/>
                  <a:gd name="T7" fmla="*/ 202 h 332"/>
                  <a:gd name="T8" fmla="*/ 0 w 427"/>
                  <a:gd name="T9" fmla="*/ 202 h 332"/>
                  <a:gd name="T10" fmla="*/ 0 w 427"/>
                  <a:gd name="T11" fmla="*/ 202 h 332"/>
                  <a:gd name="T12" fmla="*/ 372 w 427"/>
                  <a:gd name="T13" fmla="*/ 202 h 332"/>
                  <a:gd name="T14" fmla="*/ 372 w 427"/>
                  <a:gd name="T15" fmla="*/ 226 h 332"/>
                  <a:gd name="T16" fmla="*/ 427 w 427"/>
                  <a:gd name="T17" fmla="*/ 226 h 332"/>
                  <a:gd name="T18" fmla="*/ 427 w 427"/>
                  <a:gd name="T19" fmla="*/ 202 h 332"/>
                  <a:gd name="T20" fmla="*/ 372 w 427"/>
                  <a:gd name="T21" fmla="*/ 202 h 332"/>
                  <a:gd name="T22" fmla="*/ 372 w 427"/>
                  <a:gd name="T23" fmla="*/ 202 h 332"/>
                  <a:gd name="T24" fmla="*/ 34 w 427"/>
                  <a:gd name="T25" fmla="*/ 96 h 332"/>
                  <a:gd name="T26" fmla="*/ 21 w 427"/>
                  <a:gd name="T27" fmla="*/ 118 h 332"/>
                  <a:gd name="T28" fmla="*/ 70 w 427"/>
                  <a:gd name="T29" fmla="*/ 145 h 332"/>
                  <a:gd name="T30" fmla="*/ 82 w 427"/>
                  <a:gd name="T31" fmla="*/ 123 h 332"/>
                  <a:gd name="T32" fmla="*/ 34 w 427"/>
                  <a:gd name="T33" fmla="*/ 96 h 332"/>
                  <a:gd name="T34" fmla="*/ 34 w 427"/>
                  <a:gd name="T35" fmla="*/ 96 h 332"/>
                  <a:gd name="T36" fmla="*/ 358 w 427"/>
                  <a:gd name="T37" fmla="*/ 282 h 332"/>
                  <a:gd name="T38" fmla="*/ 346 w 427"/>
                  <a:gd name="T39" fmla="*/ 303 h 332"/>
                  <a:gd name="T40" fmla="*/ 394 w 427"/>
                  <a:gd name="T41" fmla="*/ 332 h 332"/>
                  <a:gd name="T42" fmla="*/ 406 w 427"/>
                  <a:gd name="T43" fmla="*/ 310 h 332"/>
                  <a:gd name="T44" fmla="*/ 358 w 427"/>
                  <a:gd name="T45" fmla="*/ 282 h 332"/>
                  <a:gd name="T46" fmla="*/ 358 w 427"/>
                  <a:gd name="T47" fmla="*/ 282 h 332"/>
                  <a:gd name="T48" fmla="*/ 118 w 427"/>
                  <a:gd name="T49" fmla="*/ 22 h 332"/>
                  <a:gd name="T50" fmla="*/ 96 w 427"/>
                  <a:gd name="T51" fmla="*/ 34 h 332"/>
                  <a:gd name="T52" fmla="*/ 122 w 427"/>
                  <a:gd name="T53" fmla="*/ 82 h 332"/>
                  <a:gd name="T54" fmla="*/ 146 w 427"/>
                  <a:gd name="T55" fmla="*/ 70 h 332"/>
                  <a:gd name="T56" fmla="*/ 118 w 427"/>
                  <a:gd name="T57" fmla="*/ 22 h 332"/>
                  <a:gd name="T58" fmla="*/ 118 w 427"/>
                  <a:gd name="T59" fmla="*/ 22 h 332"/>
                  <a:gd name="T60" fmla="*/ 226 w 427"/>
                  <a:gd name="T61" fmla="*/ 0 h 332"/>
                  <a:gd name="T62" fmla="*/ 202 w 427"/>
                  <a:gd name="T63" fmla="*/ 0 h 332"/>
                  <a:gd name="T64" fmla="*/ 202 w 427"/>
                  <a:gd name="T65" fmla="*/ 56 h 332"/>
                  <a:gd name="T66" fmla="*/ 226 w 427"/>
                  <a:gd name="T67" fmla="*/ 56 h 332"/>
                  <a:gd name="T68" fmla="*/ 226 w 427"/>
                  <a:gd name="T69" fmla="*/ 0 h 332"/>
                  <a:gd name="T70" fmla="*/ 226 w 427"/>
                  <a:gd name="T71" fmla="*/ 0 h 332"/>
                  <a:gd name="T72" fmla="*/ 331 w 427"/>
                  <a:gd name="T73" fmla="*/ 34 h 332"/>
                  <a:gd name="T74" fmla="*/ 310 w 427"/>
                  <a:gd name="T75" fmla="*/ 22 h 332"/>
                  <a:gd name="T76" fmla="*/ 283 w 427"/>
                  <a:gd name="T77" fmla="*/ 70 h 332"/>
                  <a:gd name="T78" fmla="*/ 305 w 427"/>
                  <a:gd name="T79" fmla="*/ 82 h 332"/>
                  <a:gd name="T80" fmla="*/ 331 w 427"/>
                  <a:gd name="T81" fmla="*/ 34 h 332"/>
                  <a:gd name="T82" fmla="*/ 331 w 427"/>
                  <a:gd name="T83" fmla="*/ 34 h 332"/>
                  <a:gd name="T84" fmla="*/ 406 w 427"/>
                  <a:gd name="T85" fmla="*/ 118 h 332"/>
                  <a:gd name="T86" fmla="*/ 394 w 427"/>
                  <a:gd name="T87" fmla="*/ 96 h 332"/>
                  <a:gd name="T88" fmla="*/ 346 w 427"/>
                  <a:gd name="T89" fmla="*/ 123 h 332"/>
                  <a:gd name="T90" fmla="*/ 358 w 427"/>
                  <a:gd name="T91" fmla="*/ 145 h 332"/>
                  <a:gd name="T92" fmla="*/ 406 w 427"/>
                  <a:gd name="T93" fmla="*/ 118 h 332"/>
                  <a:gd name="T94" fmla="*/ 406 w 427"/>
                  <a:gd name="T95" fmla="*/ 118 h 332"/>
                  <a:gd name="T96" fmla="*/ 82 w 427"/>
                  <a:gd name="T97" fmla="*/ 303 h 332"/>
                  <a:gd name="T98" fmla="*/ 70 w 427"/>
                  <a:gd name="T99" fmla="*/ 282 h 332"/>
                  <a:gd name="T100" fmla="*/ 21 w 427"/>
                  <a:gd name="T101" fmla="*/ 310 h 332"/>
                  <a:gd name="T102" fmla="*/ 34 w 427"/>
                  <a:gd name="T103" fmla="*/ 332 h 332"/>
                  <a:gd name="T104" fmla="*/ 82 w 427"/>
                  <a:gd name="T105" fmla="*/ 303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27" h="332">
                    <a:moveTo>
                      <a:pt x="0" y="202"/>
                    </a:moveTo>
                    <a:lnTo>
                      <a:pt x="0" y="226"/>
                    </a:lnTo>
                    <a:lnTo>
                      <a:pt x="55" y="226"/>
                    </a:lnTo>
                    <a:lnTo>
                      <a:pt x="55" y="202"/>
                    </a:lnTo>
                    <a:lnTo>
                      <a:pt x="0" y="202"/>
                    </a:lnTo>
                    <a:lnTo>
                      <a:pt x="0" y="202"/>
                    </a:lnTo>
                    <a:close/>
                    <a:moveTo>
                      <a:pt x="372" y="202"/>
                    </a:moveTo>
                    <a:lnTo>
                      <a:pt x="372" y="226"/>
                    </a:lnTo>
                    <a:lnTo>
                      <a:pt x="427" y="226"/>
                    </a:lnTo>
                    <a:lnTo>
                      <a:pt x="427" y="202"/>
                    </a:lnTo>
                    <a:lnTo>
                      <a:pt x="372" y="202"/>
                    </a:lnTo>
                    <a:lnTo>
                      <a:pt x="372" y="202"/>
                    </a:lnTo>
                    <a:close/>
                    <a:moveTo>
                      <a:pt x="34" y="96"/>
                    </a:moveTo>
                    <a:lnTo>
                      <a:pt x="21" y="118"/>
                    </a:lnTo>
                    <a:lnTo>
                      <a:pt x="70" y="145"/>
                    </a:lnTo>
                    <a:lnTo>
                      <a:pt x="82" y="123"/>
                    </a:lnTo>
                    <a:lnTo>
                      <a:pt x="34" y="96"/>
                    </a:lnTo>
                    <a:lnTo>
                      <a:pt x="34" y="96"/>
                    </a:lnTo>
                    <a:close/>
                    <a:moveTo>
                      <a:pt x="358" y="282"/>
                    </a:moveTo>
                    <a:lnTo>
                      <a:pt x="346" y="303"/>
                    </a:lnTo>
                    <a:lnTo>
                      <a:pt x="394" y="332"/>
                    </a:lnTo>
                    <a:lnTo>
                      <a:pt x="406" y="310"/>
                    </a:lnTo>
                    <a:lnTo>
                      <a:pt x="358" y="282"/>
                    </a:lnTo>
                    <a:lnTo>
                      <a:pt x="358" y="282"/>
                    </a:lnTo>
                    <a:close/>
                    <a:moveTo>
                      <a:pt x="118" y="22"/>
                    </a:moveTo>
                    <a:lnTo>
                      <a:pt x="96" y="34"/>
                    </a:lnTo>
                    <a:lnTo>
                      <a:pt x="122" y="82"/>
                    </a:lnTo>
                    <a:lnTo>
                      <a:pt x="146" y="70"/>
                    </a:lnTo>
                    <a:lnTo>
                      <a:pt x="118" y="22"/>
                    </a:lnTo>
                    <a:lnTo>
                      <a:pt x="118" y="22"/>
                    </a:lnTo>
                    <a:close/>
                    <a:moveTo>
                      <a:pt x="226" y="0"/>
                    </a:moveTo>
                    <a:lnTo>
                      <a:pt x="202" y="0"/>
                    </a:lnTo>
                    <a:lnTo>
                      <a:pt x="202" y="56"/>
                    </a:lnTo>
                    <a:lnTo>
                      <a:pt x="226" y="56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  <a:moveTo>
                      <a:pt x="331" y="34"/>
                    </a:moveTo>
                    <a:lnTo>
                      <a:pt x="310" y="22"/>
                    </a:lnTo>
                    <a:lnTo>
                      <a:pt x="283" y="70"/>
                    </a:lnTo>
                    <a:lnTo>
                      <a:pt x="305" y="82"/>
                    </a:lnTo>
                    <a:lnTo>
                      <a:pt x="331" y="34"/>
                    </a:lnTo>
                    <a:lnTo>
                      <a:pt x="331" y="34"/>
                    </a:lnTo>
                    <a:close/>
                    <a:moveTo>
                      <a:pt x="406" y="118"/>
                    </a:moveTo>
                    <a:lnTo>
                      <a:pt x="394" y="96"/>
                    </a:lnTo>
                    <a:lnTo>
                      <a:pt x="346" y="123"/>
                    </a:lnTo>
                    <a:lnTo>
                      <a:pt x="358" y="145"/>
                    </a:lnTo>
                    <a:lnTo>
                      <a:pt x="406" y="118"/>
                    </a:lnTo>
                    <a:lnTo>
                      <a:pt x="406" y="118"/>
                    </a:lnTo>
                    <a:close/>
                    <a:moveTo>
                      <a:pt x="82" y="303"/>
                    </a:moveTo>
                    <a:lnTo>
                      <a:pt x="70" y="282"/>
                    </a:lnTo>
                    <a:lnTo>
                      <a:pt x="21" y="310"/>
                    </a:lnTo>
                    <a:lnTo>
                      <a:pt x="34" y="332"/>
                    </a:lnTo>
                    <a:lnTo>
                      <a:pt x="82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8" name="Rectangle 25"/>
              <p:cNvSpPr>
                <a:spLocks noChangeArrowheads="1"/>
              </p:cNvSpPr>
              <p:nvPr/>
            </p:nvSpPr>
            <p:spPr bwMode="auto">
              <a:xfrm>
                <a:off x="8154988" y="5008563"/>
                <a:ext cx="168275" cy="508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9" name="Rectangle 26"/>
              <p:cNvSpPr>
                <a:spLocks noChangeArrowheads="1"/>
              </p:cNvSpPr>
              <p:nvPr/>
            </p:nvSpPr>
            <p:spPr bwMode="auto">
              <a:xfrm>
                <a:off x="8162925" y="5078413"/>
                <a:ext cx="152400" cy="269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0" name="Rectangle 27"/>
              <p:cNvSpPr>
                <a:spLocks noChangeArrowheads="1"/>
              </p:cNvSpPr>
              <p:nvPr/>
            </p:nvSpPr>
            <p:spPr bwMode="auto">
              <a:xfrm>
                <a:off x="8174038" y="5124450"/>
                <a:ext cx="128588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1" name="Freeform 28"/>
              <p:cNvSpPr/>
              <p:nvPr/>
            </p:nvSpPr>
            <p:spPr bwMode="auto">
              <a:xfrm>
                <a:off x="8193088" y="4760913"/>
                <a:ext cx="95250" cy="195262"/>
              </a:xfrm>
              <a:custGeom>
                <a:avLst/>
                <a:gdLst>
                  <a:gd name="T0" fmla="*/ 25 w 25"/>
                  <a:gd name="T1" fmla="*/ 35 h 51"/>
                  <a:gd name="T2" fmla="*/ 15 w 25"/>
                  <a:gd name="T3" fmla="*/ 23 h 51"/>
                  <a:gd name="T4" fmla="*/ 7 w 25"/>
                  <a:gd name="T5" fmla="*/ 16 h 51"/>
                  <a:gd name="T6" fmla="*/ 14 w 25"/>
                  <a:gd name="T7" fmla="*/ 11 h 51"/>
                  <a:gd name="T8" fmla="*/ 22 w 25"/>
                  <a:gd name="T9" fmla="*/ 13 h 51"/>
                  <a:gd name="T10" fmla="*/ 22 w 25"/>
                  <a:gd name="T11" fmla="*/ 13 h 51"/>
                  <a:gd name="T12" fmla="*/ 24 w 25"/>
                  <a:gd name="T13" fmla="*/ 8 h 51"/>
                  <a:gd name="T14" fmla="*/ 24 w 25"/>
                  <a:gd name="T15" fmla="*/ 8 h 51"/>
                  <a:gd name="T16" fmla="*/ 15 w 25"/>
                  <a:gd name="T17" fmla="*/ 6 h 51"/>
                  <a:gd name="T18" fmla="*/ 15 w 25"/>
                  <a:gd name="T19" fmla="*/ 0 h 51"/>
                  <a:gd name="T20" fmla="*/ 10 w 25"/>
                  <a:gd name="T21" fmla="*/ 0 h 51"/>
                  <a:gd name="T22" fmla="*/ 10 w 25"/>
                  <a:gd name="T23" fmla="*/ 7 h 51"/>
                  <a:gd name="T24" fmla="*/ 1 w 25"/>
                  <a:gd name="T25" fmla="*/ 17 h 51"/>
                  <a:gd name="T26" fmla="*/ 12 w 25"/>
                  <a:gd name="T27" fmla="*/ 28 h 51"/>
                  <a:gd name="T28" fmla="*/ 19 w 25"/>
                  <a:gd name="T29" fmla="*/ 35 h 51"/>
                  <a:gd name="T30" fmla="*/ 11 w 25"/>
                  <a:gd name="T31" fmla="*/ 41 h 51"/>
                  <a:gd name="T32" fmla="*/ 2 w 25"/>
                  <a:gd name="T33" fmla="*/ 39 h 51"/>
                  <a:gd name="T34" fmla="*/ 1 w 25"/>
                  <a:gd name="T35" fmla="*/ 38 h 51"/>
                  <a:gd name="T36" fmla="*/ 0 w 25"/>
                  <a:gd name="T37" fmla="*/ 43 h 51"/>
                  <a:gd name="T38" fmla="*/ 0 w 25"/>
                  <a:gd name="T39" fmla="*/ 43 h 51"/>
                  <a:gd name="T40" fmla="*/ 10 w 25"/>
                  <a:gd name="T41" fmla="*/ 46 h 51"/>
                  <a:gd name="T42" fmla="*/ 10 w 25"/>
                  <a:gd name="T43" fmla="*/ 51 h 51"/>
                  <a:gd name="T44" fmla="*/ 15 w 25"/>
                  <a:gd name="T45" fmla="*/ 51 h 51"/>
                  <a:gd name="T46" fmla="*/ 15 w 25"/>
                  <a:gd name="T47" fmla="*/ 45 h 51"/>
                  <a:gd name="T48" fmla="*/ 25 w 25"/>
                  <a:gd name="T49" fmla="*/ 3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" h="51">
                    <a:moveTo>
                      <a:pt x="25" y="35"/>
                    </a:moveTo>
                    <a:cubicBezTo>
                      <a:pt x="25" y="29"/>
                      <a:pt x="22" y="26"/>
                      <a:pt x="15" y="23"/>
                    </a:cubicBezTo>
                    <a:cubicBezTo>
                      <a:pt x="9" y="21"/>
                      <a:pt x="7" y="19"/>
                      <a:pt x="7" y="16"/>
                    </a:cubicBezTo>
                    <a:cubicBezTo>
                      <a:pt x="7" y="14"/>
                      <a:pt x="9" y="11"/>
                      <a:pt x="14" y="11"/>
                    </a:cubicBezTo>
                    <a:cubicBezTo>
                      <a:pt x="18" y="11"/>
                      <a:pt x="21" y="12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3" y="8"/>
                      <a:pt x="20" y="6"/>
                      <a:pt x="15" y="6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4" y="8"/>
                      <a:pt x="1" y="12"/>
                      <a:pt x="1" y="17"/>
                    </a:cubicBezTo>
                    <a:cubicBezTo>
                      <a:pt x="1" y="22"/>
                      <a:pt x="4" y="25"/>
                      <a:pt x="12" y="28"/>
                    </a:cubicBezTo>
                    <a:cubicBezTo>
                      <a:pt x="17" y="30"/>
                      <a:pt x="19" y="32"/>
                      <a:pt x="19" y="35"/>
                    </a:cubicBezTo>
                    <a:cubicBezTo>
                      <a:pt x="19" y="39"/>
                      <a:pt x="16" y="41"/>
                      <a:pt x="11" y="41"/>
                    </a:cubicBezTo>
                    <a:cubicBezTo>
                      <a:pt x="8" y="41"/>
                      <a:pt x="4" y="40"/>
                      <a:pt x="2" y="39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2" y="45"/>
                      <a:pt x="6" y="46"/>
                      <a:pt x="10" y="46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23" y="44"/>
                      <a:pt x="25" y="39"/>
                      <a:pt x="25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1271" name="组合 59"/>
          <p:cNvGrpSpPr/>
          <p:nvPr/>
        </p:nvGrpSpPr>
        <p:grpSpPr bwMode="auto">
          <a:xfrm>
            <a:off x="2730500" y="3165475"/>
            <a:ext cx="6481763" cy="849313"/>
            <a:chOff x="2560533" y="5547731"/>
            <a:chExt cx="6483096" cy="850394"/>
          </a:xfrm>
        </p:grpSpPr>
        <p:grpSp>
          <p:nvGrpSpPr>
            <p:cNvPr id="11273" name="组合 60"/>
            <p:cNvGrpSpPr/>
            <p:nvPr/>
          </p:nvGrpSpPr>
          <p:grpSpPr bwMode="auto">
            <a:xfrm>
              <a:off x="2560533" y="5547731"/>
              <a:ext cx="6483096" cy="850394"/>
              <a:chOff x="2542032" y="1545334"/>
              <a:chExt cx="6483096" cy="850394"/>
            </a:xfrm>
          </p:grpSpPr>
          <p:sp>
            <p:nvSpPr>
              <p:cNvPr id="66" name="圆角矩形 65"/>
              <p:cNvSpPr/>
              <p:nvPr/>
            </p:nvSpPr>
            <p:spPr>
              <a:xfrm>
                <a:off x="2542032" y="1572356"/>
                <a:ext cx="6483096" cy="823372"/>
              </a:xfrm>
              <a:prstGeom prst="roundRect">
                <a:avLst>
                  <a:gd name="adj" fmla="val 8889"/>
                </a:avLst>
              </a:prstGeom>
              <a:solidFill>
                <a:srgbClr val="F0F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2542032" y="1572356"/>
                <a:ext cx="274694" cy="823372"/>
              </a:xfrm>
              <a:prstGeom prst="rect">
                <a:avLst/>
              </a:prstGeom>
              <a:solidFill>
                <a:srgbClr val="FF5F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cxnSp>
            <p:nvCxnSpPr>
              <p:cNvPr id="68" name="直接连接符 67"/>
              <p:cNvCxnSpPr/>
              <p:nvPr/>
            </p:nvCxnSpPr>
            <p:spPr>
              <a:xfrm>
                <a:off x="3858341" y="1572356"/>
                <a:ext cx="0" cy="823372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圆角矩形 68"/>
              <p:cNvSpPr/>
              <p:nvPr/>
            </p:nvSpPr>
            <p:spPr>
              <a:xfrm>
                <a:off x="7662773" y="1572356"/>
                <a:ext cx="1362355" cy="823372"/>
              </a:xfrm>
              <a:prstGeom prst="roundRect">
                <a:avLst>
                  <a:gd name="adj" fmla="val 8889"/>
                </a:avLst>
              </a:prstGeom>
              <a:solidFill>
                <a:srgbClr val="FF5F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7616725" y="1572356"/>
                <a:ext cx="100034" cy="823372"/>
              </a:xfrm>
              <a:prstGeom prst="rect">
                <a:avLst/>
              </a:prstGeom>
              <a:solidFill>
                <a:srgbClr val="FF85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1283" name="文本框 70"/>
              <p:cNvSpPr txBox="1">
                <a:spLocks noChangeArrowheads="1"/>
              </p:cNvSpPr>
              <p:nvPr/>
            </p:nvSpPr>
            <p:spPr bwMode="auto">
              <a:xfrm>
                <a:off x="8065433" y="1545334"/>
                <a:ext cx="667512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b="1">
                    <a:solidFill>
                      <a:schemeClr val="bg1"/>
                    </a:solidFill>
                  </a:rPr>
                  <a:t>03</a:t>
                </a:r>
                <a:endParaRPr lang="zh-CN" altLang="en-US" sz="32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1284" name="文本框 71"/>
              <p:cNvSpPr txBox="1">
                <a:spLocks noChangeArrowheads="1"/>
              </p:cNvSpPr>
              <p:nvPr/>
            </p:nvSpPr>
            <p:spPr bwMode="auto">
              <a:xfrm>
                <a:off x="7928273" y="1984246"/>
                <a:ext cx="96012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关键词</a:t>
                </a:r>
              </a:p>
            </p:txBody>
          </p:sp>
          <p:sp>
            <p:nvSpPr>
              <p:cNvPr id="11285" name="TextBox 35"/>
              <p:cNvSpPr txBox="1">
                <a:spLocks noChangeArrowheads="1"/>
              </p:cNvSpPr>
              <p:nvPr/>
            </p:nvSpPr>
            <p:spPr bwMode="auto">
              <a:xfrm>
                <a:off x="3896195" y="1675513"/>
                <a:ext cx="3640483" cy="645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zh-CN" altLang="en-US" sz="1200">
                    <a:solidFill>
                      <a:srgbClr val="7F7F7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由一群充满青春朝气的年轻人组成。春种一粒粟</a:t>
                </a:r>
                <a:r>
                  <a:rPr lang="en-US" altLang="zh-CN" sz="1200">
                    <a:solidFill>
                      <a:srgbClr val="7F7F7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</a:t>
                </a:r>
                <a:r>
                  <a:rPr lang="zh-CN" altLang="en-US" sz="1200">
                    <a:solidFill>
                      <a:srgbClr val="7F7F7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秋收万颗籽，点滴进步，成就价值是我们的一贯的追求。</a:t>
                </a:r>
              </a:p>
            </p:txBody>
          </p:sp>
        </p:grpSp>
        <p:sp>
          <p:nvSpPr>
            <p:cNvPr id="11274" name="Rectangle 32"/>
            <p:cNvSpPr>
              <a:spLocks noChangeArrowheads="1"/>
            </p:cNvSpPr>
            <p:nvPr/>
          </p:nvSpPr>
          <p:spPr bwMode="auto">
            <a:xfrm>
              <a:off x="3133875" y="5798818"/>
              <a:ext cx="550863" cy="407988"/>
            </a:xfrm>
            <a:prstGeom prst="rect">
              <a:avLst/>
            </a:prstGeom>
            <a:solidFill>
              <a:srgbClr val="F9F9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275" name="AutoShape 30"/>
            <p:cNvSpPr>
              <a:spLocks noChangeAspect="1" noChangeArrowheads="1" noTextEdit="1"/>
            </p:cNvSpPr>
            <p:nvPr/>
          </p:nvSpPr>
          <p:spPr bwMode="auto">
            <a:xfrm>
              <a:off x="3077851" y="5779699"/>
              <a:ext cx="573088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6" name="Rectangle 32"/>
            <p:cNvSpPr>
              <a:spLocks noChangeArrowheads="1"/>
            </p:cNvSpPr>
            <p:nvPr/>
          </p:nvSpPr>
          <p:spPr bwMode="auto">
            <a:xfrm>
              <a:off x="3081026" y="5798749"/>
              <a:ext cx="550863" cy="407988"/>
            </a:xfrm>
            <a:prstGeom prst="rect">
              <a:avLst/>
            </a:prstGeom>
            <a:solidFill>
              <a:srgbClr val="F9F9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277" name="Freeform 33"/>
            <p:cNvSpPr>
              <a:spLocks noEditPoints="1" noChangeArrowheads="1"/>
            </p:cNvSpPr>
            <p:nvPr/>
          </p:nvSpPr>
          <p:spPr bwMode="auto">
            <a:xfrm>
              <a:off x="3074676" y="5782874"/>
              <a:ext cx="576263" cy="438150"/>
            </a:xfrm>
            <a:custGeom>
              <a:avLst/>
              <a:gdLst>
                <a:gd name="T0" fmla="*/ 576263 w 151"/>
                <a:gd name="T1" fmla="*/ 418933 h 114"/>
                <a:gd name="T2" fmla="*/ 576263 w 151"/>
                <a:gd name="T3" fmla="*/ 19217 h 114"/>
                <a:gd name="T4" fmla="*/ 576263 w 151"/>
                <a:gd name="T5" fmla="*/ 15374 h 114"/>
                <a:gd name="T6" fmla="*/ 576263 w 151"/>
                <a:gd name="T7" fmla="*/ 11530 h 114"/>
                <a:gd name="T8" fmla="*/ 572447 w 151"/>
                <a:gd name="T9" fmla="*/ 11530 h 114"/>
                <a:gd name="T10" fmla="*/ 572447 w 151"/>
                <a:gd name="T11" fmla="*/ 7687 h 114"/>
                <a:gd name="T12" fmla="*/ 568630 w 151"/>
                <a:gd name="T13" fmla="*/ 3843 h 114"/>
                <a:gd name="T14" fmla="*/ 564814 w 151"/>
                <a:gd name="T15" fmla="*/ 3843 h 114"/>
                <a:gd name="T16" fmla="*/ 560998 w 151"/>
                <a:gd name="T17" fmla="*/ 3843 h 114"/>
                <a:gd name="T18" fmla="*/ 557181 w 151"/>
                <a:gd name="T19" fmla="*/ 3843 h 114"/>
                <a:gd name="T20" fmla="*/ 15265 w 151"/>
                <a:gd name="T21" fmla="*/ 0 h 114"/>
                <a:gd name="T22" fmla="*/ 11449 w 151"/>
                <a:gd name="T23" fmla="*/ 3843 h 114"/>
                <a:gd name="T24" fmla="*/ 7633 w 151"/>
                <a:gd name="T25" fmla="*/ 3843 h 114"/>
                <a:gd name="T26" fmla="*/ 7633 w 151"/>
                <a:gd name="T27" fmla="*/ 7687 h 114"/>
                <a:gd name="T28" fmla="*/ 3816 w 151"/>
                <a:gd name="T29" fmla="*/ 7687 h 114"/>
                <a:gd name="T30" fmla="*/ 3816 w 151"/>
                <a:gd name="T31" fmla="*/ 11530 h 114"/>
                <a:gd name="T32" fmla="*/ 0 w 151"/>
                <a:gd name="T33" fmla="*/ 11530 h 114"/>
                <a:gd name="T34" fmla="*/ 0 w 151"/>
                <a:gd name="T35" fmla="*/ 15374 h 114"/>
                <a:gd name="T36" fmla="*/ 0 w 151"/>
                <a:gd name="T37" fmla="*/ 19217 h 114"/>
                <a:gd name="T38" fmla="*/ 0 w 151"/>
                <a:gd name="T39" fmla="*/ 422776 h 114"/>
                <a:gd name="T40" fmla="*/ 0 w 151"/>
                <a:gd name="T41" fmla="*/ 426620 h 114"/>
                <a:gd name="T42" fmla="*/ 0 w 151"/>
                <a:gd name="T43" fmla="*/ 426620 h 114"/>
                <a:gd name="T44" fmla="*/ 3816 w 151"/>
                <a:gd name="T45" fmla="*/ 430463 h 114"/>
                <a:gd name="T46" fmla="*/ 3816 w 151"/>
                <a:gd name="T47" fmla="*/ 434307 h 114"/>
                <a:gd name="T48" fmla="*/ 7633 w 151"/>
                <a:gd name="T49" fmla="*/ 434307 h 114"/>
                <a:gd name="T50" fmla="*/ 11449 w 151"/>
                <a:gd name="T51" fmla="*/ 438150 h 114"/>
                <a:gd name="T52" fmla="*/ 15265 w 151"/>
                <a:gd name="T53" fmla="*/ 438150 h 114"/>
                <a:gd name="T54" fmla="*/ 19082 w 151"/>
                <a:gd name="T55" fmla="*/ 438150 h 114"/>
                <a:gd name="T56" fmla="*/ 560998 w 151"/>
                <a:gd name="T57" fmla="*/ 438150 h 114"/>
                <a:gd name="T58" fmla="*/ 564814 w 151"/>
                <a:gd name="T59" fmla="*/ 438150 h 114"/>
                <a:gd name="T60" fmla="*/ 568630 w 151"/>
                <a:gd name="T61" fmla="*/ 434307 h 114"/>
                <a:gd name="T62" fmla="*/ 568630 w 151"/>
                <a:gd name="T63" fmla="*/ 434307 h 114"/>
                <a:gd name="T64" fmla="*/ 572447 w 151"/>
                <a:gd name="T65" fmla="*/ 430463 h 114"/>
                <a:gd name="T66" fmla="*/ 572447 w 151"/>
                <a:gd name="T67" fmla="*/ 430463 h 114"/>
                <a:gd name="T68" fmla="*/ 576263 w 151"/>
                <a:gd name="T69" fmla="*/ 426620 h 114"/>
                <a:gd name="T70" fmla="*/ 576263 w 151"/>
                <a:gd name="T71" fmla="*/ 422776 h 114"/>
                <a:gd name="T72" fmla="*/ 538100 w 151"/>
                <a:gd name="T73" fmla="*/ 376655 h 114"/>
                <a:gd name="T74" fmla="*/ 538100 w 151"/>
                <a:gd name="T75" fmla="*/ 65338 h 114"/>
                <a:gd name="T76" fmla="*/ 511386 w 151"/>
                <a:gd name="T77" fmla="*/ 38434 h 114"/>
                <a:gd name="T78" fmla="*/ 64877 w 151"/>
                <a:gd name="T79" fmla="*/ 38434 h 114"/>
                <a:gd name="T80" fmla="*/ 38163 w 151"/>
                <a:gd name="T81" fmla="*/ 65338 h 114"/>
                <a:gd name="T82" fmla="*/ 38163 w 151"/>
                <a:gd name="T83" fmla="*/ 376655 h 114"/>
                <a:gd name="T84" fmla="*/ 64877 w 151"/>
                <a:gd name="T85" fmla="*/ 399716 h 114"/>
                <a:gd name="T86" fmla="*/ 274774 w 151"/>
                <a:gd name="T87" fmla="*/ 295943 h 114"/>
                <a:gd name="T88" fmla="*/ 351101 w 151"/>
                <a:gd name="T89" fmla="*/ 245979 h 114"/>
                <a:gd name="T90" fmla="*/ 64877 w 151"/>
                <a:gd name="T91" fmla="*/ 399716 h 11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51" h="114">
                  <a:moveTo>
                    <a:pt x="151" y="110"/>
                  </a:moveTo>
                  <a:cubicBezTo>
                    <a:pt x="151" y="110"/>
                    <a:pt x="151" y="110"/>
                    <a:pt x="151" y="109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51" y="4"/>
                    <a:pt x="151" y="4"/>
                    <a:pt x="151" y="4"/>
                  </a:cubicBezTo>
                  <a:cubicBezTo>
                    <a:pt x="151" y="4"/>
                    <a:pt x="151" y="4"/>
                    <a:pt x="151" y="4"/>
                  </a:cubicBezTo>
                  <a:cubicBezTo>
                    <a:pt x="151" y="3"/>
                    <a:pt x="151" y="3"/>
                    <a:pt x="151" y="3"/>
                  </a:cubicBezTo>
                  <a:cubicBezTo>
                    <a:pt x="151" y="3"/>
                    <a:pt x="151" y="3"/>
                    <a:pt x="151" y="3"/>
                  </a:cubicBezTo>
                  <a:cubicBezTo>
                    <a:pt x="151" y="3"/>
                    <a:pt x="150" y="3"/>
                    <a:pt x="150" y="3"/>
                  </a:cubicBezTo>
                  <a:cubicBezTo>
                    <a:pt x="150" y="3"/>
                    <a:pt x="150" y="3"/>
                    <a:pt x="150" y="2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149" y="2"/>
                    <a:pt x="149" y="1"/>
                    <a:pt x="149" y="1"/>
                  </a:cubicBezTo>
                  <a:cubicBezTo>
                    <a:pt x="149" y="1"/>
                    <a:pt x="149" y="1"/>
                    <a:pt x="149" y="1"/>
                  </a:cubicBezTo>
                  <a:cubicBezTo>
                    <a:pt x="149" y="1"/>
                    <a:pt x="148" y="1"/>
                    <a:pt x="148" y="1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48" y="1"/>
                    <a:pt x="148" y="1"/>
                    <a:pt x="147" y="1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47" y="1"/>
                    <a:pt x="147" y="1"/>
                    <a:pt x="14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9"/>
                    <a:pt x="0" y="109"/>
                    <a:pt x="0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1"/>
                    <a:pt x="0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1" y="112"/>
                    <a:pt x="1" y="112"/>
                    <a:pt x="1" y="113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4" y="114"/>
                    <a:pt x="4" y="114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4" y="114"/>
                    <a:pt x="5" y="114"/>
                    <a:pt x="5" y="114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6" y="114"/>
                    <a:pt x="147" y="114"/>
                    <a:pt x="147" y="114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7" y="114"/>
                    <a:pt x="148" y="114"/>
                    <a:pt x="148" y="114"/>
                  </a:cubicBezTo>
                  <a:cubicBezTo>
                    <a:pt x="148" y="114"/>
                    <a:pt x="148" y="114"/>
                    <a:pt x="148" y="114"/>
                  </a:cubicBezTo>
                  <a:cubicBezTo>
                    <a:pt x="148" y="114"/>
                    <a:pt x="148" y="114"/>
                    <a:pt x="149" y="113"/>
                  </a:cubicBezTo>
                  <a:cubicBezTo>
                    <a:pt x="149" y="113"/>
                    <a:pt x="149" y="113"/>
                    <a:pt x="149" y="113"/>
                  </a:cubicBezTo>
                  <a:cubicBezTo>
                    <a:pt x="149" y="113"/>
                    <a:pt x="149" y="113"/>
                    <a:pt x="149" y="113"/>
                  </a:cubicBezTo>
                  <a:cubicBezTo>
                    <a:pt x="149" y="113"/>
                    <a:pt x="150" y="113"/>
                    <a:pt x="150" y="113"/>
                  </a:cubicBezTo>
                  <a:cubicBezTo>
                    <a:pt x="150" y="113"/>
                    <a:pt x="150" y="113"/>
                    <a:pt x="150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50" y="111"/>
                    <a:pt x="151" y="111"/>
                    <a:pt x="151" y="111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110"/>
                    <a:pt x="151" y="110"/>
                    <a:pt x="151" y="110"/>
                  </a:cubicBezTo>
                  <a:close/>
                  <a:moveTo>
                    <a:pt x="141" y="98"/>
                  </a:moveTo>
                  <a:cubicBezTo>
                    <a:pt x="99" y="57"/>
                    <a:pt x="99" y="57"/>
                    <a:pt x="99" y="57"/>
                  </a:cubicBezTo>
                  <a:cubicBezTo>
                    <a:pt x="141" y="17"/>
                    <a:pt x="141" y="17"/>
                    <a:pt x="141" y="17"/>
                  </a:cubicBezTo>
                  <a:cubicBezTo>
                    <a:pt x="141" y="35"/>
                    <a:pt x="141" y="80"/>
                    <a:pt x="141" y="98"/>
                  </a:cubicBezTo>
                  <a:close/>
                  <a:moveTo>
                    <a:pt x="134" y="10"/>
                  </a:moveTo>
                  <a:cubicBezTo>
                    <a:pt x="121" y="22"/>
                    <a:pt x="81" y="62"/>
                    <a:pt x="75" y="67"/>
                  </a:cubicBezTo>
                  <a:cubicBezTo>
                    <a:pt x="70" y="62"/>
                    <a:pt x="30" y="22"/>
                    <a:pt x="17" y="10"/>
                  </a:cubicBezTo>
                  <a:cubicBezTo>
                    <a:pt x="40" y="10"/>
                    <a:pt x="111" y="10"/>
                    <a:pt x="134" y="10"/>
                  </a:cubicBezTo>
                  <a:close/>
                  <a:moveTo>
                    <a:pt x="10" y="17"/>
                  </a:moveTo>
                  <a:cubicBezTo>
                    <a:pt x="51" y="57"/>
                    <a:pt x="51" y="57"/>
                    <a:pt x="51" y="57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10" y="80"/>
                    <a:pt x="10" y="34"/>
                    <a:pt x="10" y="17"/>
                  </a:cubicBezTo>
                  <a:close/>
                  <a:moveTo>
                    <a:pt x="17" y="104"/>
                  </a:moveTo>
                  <a:cubicBezTo>
                    <a:pt x="24" y="97"/>
                    <a:pt x="44" y="78"/>
                    <a:pt x="58" y="64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4" y="79"/>
                    <a:pt x="77" y="79"/>
                    <a:pt x="79" y="77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107" y="78"/>
                    <a:pt x="126" y="97"/>
                    <a:pt x="134" y="105"/>
                  </a:cubicBezTo>
                  <a:cubicBezTo>
                    <a:pt x="111" y="105"/>
                    <a:pt x="40" y="104"/>
                    <a:pt x="17" y="104"/>
                  </a:cubicBezTo>
                  <a:close/>
                </a:path>
              </a:pathLst>
            </a:custGeom>
            <a:solidFill>
              <a:srgbClr val="FF5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4" name="矩形 73"/>
          <p:cNvSpPr/>
          <p:nvPr/>
        </p:nvSpPr>
        <p:spPr>
          <a:xfrm>
            <a:off x="0" y="6575425"/>
            <a:ext cx="12192000" cy="282575"/>
          </a:xfrm>
          <a:prstGeom prst="rect">
            <a:avLst/>
          </a:prstGeom>
          <a:solidFill>
            <a:srgbClr val="1D6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21"/>
          <p:cNvSpPr txBox="1">
            <a:spLocks noChangeArrowheads="1"/>
          </p:cNvSpPr>
          <p:nvPr/>
        </p:nvSpPr>
        <p:spPr bwMode="auto">
          <a:xfrm>
            <a:off x="357188" y="242888"/>
            <a:ext cx="2830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研究背景及意义</a:t>
            </a:r>
          </a:p>
        </p:txBody>
      </p:sp>
      <p:sp>
        <p:nvSpPr>
          <p:cNvPr id="3" name="Line 7"/>
          <p:cNvSpPr>
            <a:spLocks noChangeShapeType="1"/>
          </p:cNvSpPr>
          <p:nvPr/>
        </p:nvSpPr>
        <p:spPr bwMode="auto">
          <a:xfrm>
            <a:off x="1725613" y="4122738"/>
            <a:ext cx="2665412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2" name="Text Box 13"/>
          <p:cNvSpPr txBox="1">
            <a:spLocks noChangeArrowheads="1"/>
          </p:cNvSpPr>
          <p:nvPr/>
        </p:nvSpPr>
        <p:spPr bwMode="auto">
          <a:xfrm>
            <a:off x="1725613" y="3779838"/>
            <a:ext cx="20526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293" name="组合 4"/>
          <p:cNvGrpSpPr/>
          <p:nvPr/>
        </p:nvGrpSpPr>
        <p:grpSpPr bwMode="auto">
          <a:xfrm>
            <a:off x="4673600" y="1376363"/>
            <a:ext cx="3840163" cy="4279900"/>
            <a:chOff x="5140788" y="1412776"/>
            <a:chExt cx="3839847" cy="4280092"/>
          </a:xfrm>
        </p:grpSpPr>
        <p:grpSp>
          <p:nvGrpSpPr>
            <p:cNvPr id="6" name="Group 14"/>
            <p:cNvGrpSpPr/>
            <p:nvPr/>
          </p:nvGrpSpPr>
          <p:grpSpPr bwMode="auto">
            <a:xfrm>
              <a:off x="5140788" y="3270852"/>
              <a:ext cx="3839847" cy="2422016"/>
              <a:chOff x="3217" y="2688"/>
              <a:chExt cx="2887" cy="1821"/>
            </a:xfrm>
            <a:solidFill>
              <a:srgbClr val="0070C0"/>
            </a:solidFill>
          </p:grpSpPr>
          <p:sp>
            <p:nvSpPr>
              <p:cNvPr id="24" name="Freeform 16"/>
              <p:cNvSpPr>
                <a:spLocks noChangeArrowheads="1"/>
              </p:cNvSpPr>
              <p:nvPr/>
            </p:nvSpPr>
            <p:spPr bwMode="auto">
              <a:xfrm>
                <a:off x="4992" y="3042"/>
                <a:ext cx="1112" cy="1459"/>
              </a:xfrm>
              <a:custGeom>
                <a:avLst/>
                <a:gdLst>
                  <a:gd name="T0" fmla="*/ 0 w 4904"/>
                  <a:gd name="T1" fmla="*/ 133 h 6434"/>
                  <a:gd name="T2" fmla="*/ 175 w 4904"/>
                  <a:gd name="T3" fmla="*/ 0 h 6434"/>
                  <a:gd name="T4" fmla="*/ 252 w 4904"/>
                  <a:gd name="T5" fmla="*/ 129 h 6434"/>
                  <a:gd name="T6" fmla="*/ 16 w 4904"/>
                  <a:gd name="T7" fmla="*/ 331 h 6434"/>
                  <a:gd name="T8" fmla="*/ 0 w 4904"/>
                  <a:gd name="T9" fmla="*/ 133 h 64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04" h="6434">
                    <a:moveTo>
                      <a:pt x="0" y="2581"/>
                    </a:moveTo>
                    <a:lnTo>
                      <a:pt x="3403" y="0"/>
                    </a:lnTo>
                    <a:lnTo>
                      <a:pt x="4903" y="2503"/>
                    </a:lnTo>
                    <a:lnTo>
                      <a:pt x="312" y="6433"/>
                    </a:lnTo>
                    <a:lnTo>
                      <a:pt x="0" y="2581"/>
                    </a:lnTo>
                  </a:path>
                </a:pathLst>
              </a:custGeom>
              <a:solidFill>
                <a:srgbClr val="4AADC5"/>
              </a:solidFill>
              <a:ln w="9525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7"/>
              <p:cNvSpPr>
                <a:spLocks noChangeArrowheads="1"/>
              </p:cNvSpPr>
              <p:nvPr/>
            </p:nvSpPr>
            <p:spPr bwMode="auto">
              <a:xfrm>
                <a:off x="3229" y="2688"/>
                <a:ext cx="1415" cy="918"/>
              </a:xfrm>
              <a:custGeom>
                <a:avLst/>
                <a:gdLst>
                  <a:gd name="T0" fmla="*/ 85 w 6241"/>
                  <a:gd name="T1" fmla="*/ 80 h 4046"/>
                  <a:gd name="T2" fmla="*/ 321 w 6241"/>
                  <a:gd name="T3" fmla="*/ 0 h 4046"/>
                  <a:gd name="T4" fmla="*/ 311 w 6241"/>
                  <a:gd name="T5" fmla="*/ 80 h 4046"/>
                  <a:gd name="T6" fmla="*/ 0 w 6241"/>
                  <a:gd name="T7" fmla="*/ 208 h 4046"/>
                  <a:gd name="T8" fmla="*/ 85 w 6241"/>
                  <a:gd name="T9" fmla="*/ 80 h 40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1" h="4046">
                    <a:moveTo>
                      <a:pt x="1647" y="1549"/>
                    </a:moveTo>
                    <a:lnTo>
                      <a:pt x="6240" y="0"/>
                    </a:lnTo>
                    <a:lnTo>
                      <a:pt x="6041" y="1549"/>
                    </a:lnTo>
                    <a:lnTo>
                      <a:pt x="0" y="4045"/>
                    </a:lnTo>
                    <a:lnTo>
                      <a:pt x="1647" y="1549"/>
                    </a:lnTo>
                  </a:path>
                </a:pathLst>
              </a:custGeom>
              <a:grpFill/>
              <a:ln w="9525">
                <a:solidFill>
                  <a:srgbClr val="2676FF">
                    <a:lumMod val="75000"/>
                  </a:srgbClr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Freeform 18"/>
              <p:cNvSpPr>
                <a:spLocks noChangeArrowheads="1"/>
              </p:cNvSpPr>
              <p:nvPr/>
            </p:nvSpPr>
            <p:spPr bwMode="auto">
              <a:xfrm>
                <a:off x="3614" y="2699"/>
                <a:ext cx="2162" cy="928"/>
              </a:xfrm>
              <a:custGeom>
                <a:avLst/>
                <a:gdLst>
                  <a:gd name="T0" fmla="*/ 231 w 9536"/>
                  <a:gd name="T1" fmla="*/ 0 h 4091"/>
                  <a:gd name="T2" fmla="*/ 490 w 9536"/>
                  <a:gd name="T3" fmla="*/ 82 h 4091"/>
                  <a:gd name="T4" fmla="*/ 315 w 9536"/>
                  <a:gd name="T5" fmla="*/ 211 h 4091"/>
                  <a:gd name="T6" fmla="*/ 0 w 9536"/>
                  <a:gd name="T7" fmla="*/ 77 h 4091"/>
                  <a:gd name="T8" fmla="*/ 231 w 9536"/>
                  <a:gd name="T9" fmla="*/ 0 h 40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536" h="4091">
                    <a:moveTo>
                      <a:pt x="4493" y="0"/>
                    </a:moveTo>
                    <a:lnTo>
                      <a:pt x="9535" y="1598"/>
                    </a:lnTo>
                    <a:lnTo>
                      <a:pt x="6132" y="4090"/>
                    </a:lnTo>
                    <a:lnTo>
                      <a:pt x="0" y="1499"/>
                    </a:lnTo>
                    <a:lnTo>
                      <a:pt x="4493" y="0"/>
                    </a:lnTo>
                  </a:path>
                </a:pathLst>
              </a:custGeom>
              <a:solidFill>
                <a:srgbClr val="4AADC5"/>
              </a:solidFill>
              <a:ln w="9525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Freeform 19"/>
              <p:cNvSpPr>
                <a:spLocks noChangeArrowheads="1"/>
              </p:cNvSpPr>
              <p:nvPr/>
            </p:nvSpPr>
            <p:spPr bwMode="auto">
              <a:xfrm>
                <a:off x="3217" y="3039"/>
                <a:ext cx="1866" cy="1470"/>
              </a:xfrm>
              <a:custGeom>
                <a:avLst/>
                <a:gdLst>
                  <a:gd name="T0" fmla="*/ 87 w 8230"/>
                  <a:gd name="T1" fmla="*/ 0 h 6483"/>
                  <a:gd name="T2" fmla="*/ 403 w 8230"/>
                  <a:gd name="T3" fmla="*/ 133 h 6483"/>
                  <a:gd name="T4" fmla="*/ 423 w 8230"/>
                  <a:gd name="T5" fmla="*/ 333 h 6483"/>
                  <a:gd name="T6" fmla="*/ 0 w 8230"/>
                  <a:gd name="T7" fmla="*/ 131 h 6483"/>
                  <a:gd name="T8" fmla="*/ 87 w 8230"/>
                  <a:gd name="T9" fmla="*/ 0 h 64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230" h="6483">
                    <a:moveTo>
                      <a:pt x="1697" y="0"/>
                    </a:moveTo>
                    <a:lnTo>
                      <a:pt x="7840" y="2591"/>
                    </a:lnTo>
                    <a:lnTo>
                      <a:pt x="8229" y="6482"/>
                    </a:lnTo>
                    <a:lnTo>
                      <a:pt x="0" y="2546"/>
                    </a:lnTo>
                    <a:lnTo>
                      <a:pt x="1697" y="0"/>
                    </a:lnTo>
                  </a:path>
                </a:pathLst>
              </a:custGeom>
              <a:solidFill>
                <a:srgbClr val="4AADC5"/>
              </a:solidFill>
              <a:ln w="9525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" name="Group 20"/>
            <p:cNvGrpSpPr/>
            <p:nvPr/>
          </p:nvGrpSpPr>
          <p:grpSpPr bwMode="auto">
            <a:xfrm>
              <a:off x="5747289" y="2684301"/>
              <a:ext cx="2694675" cy="1581426"/>
              <a:chOff x="3673" y="2247"/>
              <a:chExt cx="2026" cy="1189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19" name="Freeform 21"/>
              <p:cNvSpPr>
                <a:spLocks noChangeArrowheads="1"/>
              </p:cNvSpPr>
              <p:nvPr/>
            </p:nvSpPr>
            <p:spPr bwMode="auto">
              <a:xfrm>
                <a:off x="3681" y="2581"/>
                <a:ext cx="2018" cy="851"/>
              </a:xfrm>
              <a:custGeom>
                <a:avLst/>
                <a:gdLst>
                  <a:gd name="T0" fmla="*/ 208 w 8901"/>
                  <a:gd name="T1" fmla="*/ 0 h 3753"/>
                  <a:gd name="T2" fmla="*/ 458 w 8901"/>
                  <a:gd name="T3" fmla="*/ 79 h 3753"/>
                  <a:gd name="T4" fmla="*/ 294 w 8901"/>
                  <a:gd name="T5" fmla="*/ 193 h 3753"/>
                  <a:gd name="T6" fmla="*/ 0 w 8901"/>
                  <a:gd name="T7" fmla="*/ 74 h 3753"/>
                  <a:gd name="T8" fmla="*/ 208 w 8901"/>
                  <a:gd name="T9" fmla="*/ 0 h 37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01" h="3753">
                    <a:moveTo>
                      <a:pt x="4041" y="0"/>
                    </a:moveTo>
                    <a:lnTo>
                      <a:pt x="8900" y="1539"/>
                    </a:lnTo>
                    <a:lnTo>
                      <a:pt x="5725" y="3752"/>
                    </a:lnTo>
                    <a:lnTo>
                      <a:pt x="0" y="1443"/>
                    </a:lnTo>
                    <a:lnTo>
                      <a:pt x="4041" y="0"/>
                    </a:lnTo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22"/>
              <p:cNvSpPr>
                <a:spLocks noChangeArrowheads="1"/>
              </p:cNvSpPr>
              <p:nvPr/>
            </p:nvSpPr>
            <p:spPr bwMode="auto">
              <a:xfrm>
                <a:off x="4014" y="2247"/>
                <a:ext cx="1434" cy="468"/>
              </a:xfrm>
              <a:custGeom>
                <a:avLst/>
                <a:gdLst>
                  <a:gd name="T0" fmla="*/ 134 w 6322"/>
                  <a:gd name="T1" fmla="*/ 0 h 2065"/>
                  <a:gd name="T2" fmla="*/ 325 w 6322"/>
                  <a:gd name="T3" fmla="*/ 51 h 2065"/>
                  <a:gd name="T4" fmla="*/ 207 w 6322"/>
                  <a:gd name="T5" fmla="*/ 106 h 2065"/>
                  <a:gd name="T6" fmla="*/ 0 w 6322"/>
                  <a:gd name="T7" fmla="*/ 41 h 2065"/>
                  <a:gd name="T8" fmla="*/ 134 w 6322"/>
                  <a:gd name="T9" fmla="*/ 0 h 20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22" h="2065">
                    <a:moveTo>
                      <a:pt x="2602" y="0"/>
                    </a:moveTo>
                    <a:lnTo>
                      <a:pt x="6321" y="1000"/>
                    </a:lnTo>
                    <a:lnTo>
                      <a:pt x="4019" y="2064"/>
                    </a:lnTo>
                    <a:lnTo>
                      <a:pt x="0" y="798"/>
                    </a:lnTo>
                    <a:lnTo>
                      <a:pt x="2602" y="0"/>
                    </a:lnTo>
                  </a:path>
                </a:pathLst>
              </a:custGeom>
              <a:solidFill>
                <a:srgbClr val="FF5F62"/>
              </a:solidFill>
              <a:ln w="9525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23"/>
              <p:cNvSpPr>
                <a:spLocks noChangeArrowheads="1"/>
              </p:cNvSpPr>
              <p:nvPr/>
            </p:nvSpPr>
            <p:spPr bwMode="auto">
              <a:xfrm>
                <a:off x="3673" y="2425"/>
                <a:ext cx="1310" cy="1012"/>
              </a:xfrm>
              <a:custGeom>
                <a:avLst/>
                <a:gdLst>
                  <a:gd name="T0" fmla="*/ 78 w 5776"/>
                  <a:gd name="T1" fmla="*/ 0 h 4462"/>
                  <a:gd name="T2" fmla="*/ 284 w 5776"/>
                  <a:gd name="T3" fmla="*/ 65 h 4462"/>
                  <a:gd name="T4" fmla="*/ 297 w 5776"/>
                  <a:gd name="T5" fmla="*/ 230 h 4462"/>
                  <a:gd name="T6" fmla="*/ 0 w 5776"/>
                  <a:gd name="T7" fmla="*/ 110 h 4462"/>
                  <a:gd name="T8" fmla="*/ 78 w 5776"/>
                  <a:gd name="T9" fmla="*/ 0 h 4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76" h="4462">
                    <a:moveTo>
                      <a:pt x="1509" y="0"/>
                    </a:moveTo>
                    <a:lnTo>
                      <a:pt x="5531" y="1260"/>
                    </a:lnTo>
                    <a:lnTo>
                      <a:pt x="5775" y="4461"/>
                    </a:lnTo>
                    <a:lnTo>
                      <a:pt x="0" y="2138"/>
                    </a:lnTo>
                    <a:lnTo>
                      <a:pt x="1509" y="0"/>
                    </a:lnTo>
                  </a:path>
                </a:pathLst>
              </a:custGeom>
              <a:solidFill>
                <a:srgbClr val="FF5F62"/>
              </a:solidFill>
              <a:ln w="9525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24"/>
              <p:cNvSpPr>
                <a:spLocks noChangeArrowheads="1"/>
              </p:cNvSpPr>
              <p:nvPr/>
            </p:nvSpPr>
            <p:spPr bwMode="auto">
              <a:xfrm>
                <a:off x="4925" y="2473"/>
                <a:ext cx="774" cy="960"/>
              </a:xfrm>
              <a:custGeom>
                <a:avLst/>
                <a:gdLst>
                  <a:gd name="T0" fmla="*/ 0 w 3414"/>
                  <a:gd name="T1" fmla="*/ 55 h 4233"/>
                  <a:gd name="T2" fmla="*/ 118 w 3414"/>
                  <a:gd name="T3" fmla="*/ 0 h 4233"/>
                  <a:gd name="T4" fmla="*/ 175 w 3414"/>
                  <a:gd name="T5" fmla="*/ 103 h 4233"/>
                  <a:gd name="T6" fmla="*/ 12 w 3414"/>
                  <a:gd name="T7" fmla="*/ 218 h 4233"/>
                  <a:gd name="T8" fmla="*/ 0 w 3414"/>
                  <a:gd name="T9" fmla="*/ 55 h 42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14" h="4233">
                    <a:moveTo>
                      <a:pt x="0" y="1064"/>
                    </a:moveTo>
                    <a:lnTo>
                      <a:pt x="2302" y="0"/>
                    </a:lnTo>
                    <a:lnTo>
                      <a:pt x="3413" y="2006"/>
                    </a:lnTo>
                    <a:lnTo>
                      <a:pt x="235" y="4232"/>
                    </a:lnTo>
                    <a:lnTo>
                      <a:pt x="0" y="1064"/>
                    </a:lnTo>
                  </a:path>
                </a:pathLst>
              </a:custGeom>
              <a:solidFill>
                <a:srgbClr val="FF5F62"/>
              </a:solidFill>
              <a:ln w="9525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335" name="Group 25"/>
            <p:cNvGrpSpPr/>
            <p:nvPr/>
          </p:nvGrpSpPr>
          <p:grpSpPr bwMode="auto">
            <a:xfrm>
              <a:off x="6285963" y="2081790"/>
              <a:ext cx="1719752" cy="998866"/>
              <a:chOff x="4078" y="1794"/>
              <a:chExt cx="1293" cy="751"/>
            </a:xfrm>
          </p:grpSpPr>
          <p:sp>
            <p:nvSpPr>
              <p:cNvPr id="13" name="Freeform 26"/>
              <p:cNvSpPr>
                <a:spLocks noChangeArrowheads="1"/>
              </p:cNvSpPr>
              <p:nvPr/>
            </p:nvSpPr>
            <p:spPr bwMode="auto">
              <a:xfrm>
                <a:off x="4656" y="1801"/>
                <a:ext cx="715" cy="536"/>
              </a:xfrm>
              <a:custGeom>
                <a:avLst/>
                <a:gdLst>
                  <a:gd name="T0" fmla="*/ 8 w 3154"/>
                  <a:gd name="T1" fmla="*/ 0 h 2354"/>
                  <a:gd name="T2" fmla="*/ 110 w 3154"/>
                  <a:gd name="T3" fmla="*/ 13 h 2354"/>
                  <a:gd name="T4" fmla="*/ 162 w 3154"/>
                  <a:gd name="T5" fmla="*/ 121 h 2354"/>
                  <a:gd name="T6" fmla="*/ 0 w 3154"/>
                  <a:gd name="T7" fmla="*/ 79 h 2354"/>
                  <a:gd name="T8" fmla="*/ 8 w 3154"/>
                  <a:gd name="T9" fmla="*/ 0 h 23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54" h="2354">
                    <a:moveTo>
                      <a:pt x="154" y="0"/>
                    </a:moveTo>
                    <a:lnTo>
                      <a:pt x="2135" y="261"/>
                    </a:lnTo>
                    <a:lnTo>
                      <a:pt x="3153" y="2353"/>
                    </a:lnTo>
                    <a:lnTo>
                      <a:pt x="0" y="1538"/>
                    </a:lnTo>
                    <a:lnTo>
                      <a:pt x="154" y="0"/>
                    </a:lnTo>
                  </a:path>
                </a:pathLst>
              </a:custGeom>
              <a:solidFill>
                <a:srgbClr val="EAEAEA">
                  <a:alpha val="80000"/>
                </a:srgbClr>
              </a:solidFill>
              <a:ln w="9525">
                <a:solidFill>
                  <a:srgbClr val="C0C0C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Freeform 27"/>
              <p:cNvSpPr>
                <a:spLocks noChangeArrowheads="1"/>
              </p:cNvSpPr>
              <p:nvPr/>
            </p:nvSpPr>
            <p:spPr bwMode="auto">
              <a:xfrm>
                <a:off x="4076" y="2146"/>
                <a:ext cx="1291" cy="396"/>
              </a:xfrm>
              <a:custGeom>
                <a:avLst/>
                <a:gdLst>
                  <a:gd name="T0" fmla="*/ 128 w 5691"/>
                  <a:gd name="T1" fmla="*/ 0 h 1748"/>
                  <a:gd name="T2" fmla="*/ 293 w 5691"/>
                  <a:gd name="T3" fmla="*/ 41 h 1748"/>
                  <a:gd name="T4" fmla="*/ 188 w 5691"/>
                  <a:gd name="T5" fmla="*/ 90 h 1748"/>
                  <a:gd name="T6" fmla="*/ 0 w 5691"/>
                  <a:gd name="T7" fmla="*/ 38 h 1748"/>
                  <a:gd name="T8" fmla="*/ 128 w 5691"/>
                  <a:gd name="T9" fmla="*/ 0 h 17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91" h="1748">
                    <a:moveTo>
                      <a:pt x="2496" y="0"/>
                    </a:moveTo>
                    <a:lnTo>
                      <a:pt x="5690" y="801"/>
                    </a:lnTo>
                    <a:lnTo>
                      <a:pt x="3644" y="1747"/>
                    </a:lnTo>
                    <a:lnTo>
                      <a:pt x="0" y="748"/>
                    </a:lnTo>
                    <a:lnTo>
                      <a:pt x="2496" y="0"/>
                    </a:lnTo>
                  </a:path>
                </a:pathLst>
              </a:custGeom>
              <a:solidFill>
                <a:srgbClr val="C0C0C0">
                  <a:alpha val="80000"/>
                </a:srgbClr>
              </a:solidFill>
              <a:ln w="9525">
                <a:solidFill>
                  <a:srgbClr val="C0C0C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28"/>
              <p:cNvSpPr>
                <a:spLocks noChangeArrowheads="1"/>
              </p:cNvSpPr>
              <p:nvPr/>
            </p:nvSpPr>
            <p:spPr bwMode="auto">
              <a:xfrm>
                <a:off x="4854" y="1859"/>
                <a:ext cx="513" cy="686"/>
              </a:xfrm>
              <a:custGeom>
                <a:avLst/>
                <a:gdLst>
                  <a:gd name="T0" fmla="*/ 0 w 2266"/>
                  <a:gd name="T1" fmla="*/ 15 h 3015"/>
                  <a:gd name="T2" fmla="*/ 61 w 2266"/>
                  <a:gd name="T3" fmla="*/ 0 h 3015"/>
                  <a:gd name="T4" fmla="*/ 117 w 2266"/>
                  <a:gd name="T5" fmla="*/ 106 h 3015"/>
                  <a:gd name="T6" fmla="*/ 12 w 2266"/>
                  <a:gd name="T7" fmla="*/ 155 h 3015"/>
                  <a:gd name="T8" fmla="*/ 0 w 2266"/>
                  <a:gd name="T9" fmla="*/ 15 h 30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66" h="3015">
                    <a:moveTo>
                      <a:pt x="0" y="282"/>
                    </a:moveTo>
                    <a:lnTo>
                      <a:pt x="1193" y="0"/>
                    </a:lnTo>
                    <a:lnTo>
                      <a:pt x="2265" y="2059"/>
                    </a:lnTo>
                    <a:lnTo>
                      <a:pt x="239" y="3014"/>
                    </a:lnTo>
                    <a:lnTo>
                      <a:pt x="0" y="282"/>
                    </a:lnTo>
                  </a:path>
                </a:pathLst>
              </a:custGeom>
              <a:solidFill>
                <a:srgbClr val="A4AC07">
                  <a:alpha val="80000"/>
                </a:srgbClr>
              </a:solidFill>
              <a:ln w="9525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29"/>
              <p:cNvSpPr>
                <a:spLocks noChangeArrowheads="1"/>
              </p:cNvSpPr>
              <p:nvPr/>
            </p:nvSpPr>
            <p:spPr bwMode="auto">
              <a:xfrm>
                <a:off x="4076" y="1801"/>
                <a:ext cx="611" cy="520"/>
              </a:xfrm>
              <a:custGeom>
                <a:avLst/>
                <a:gdLst>
                  <a:gd name="T0" fmla="*/ 72 w 2693"/>
                  <a:gd name="T1" fmla="*/ 12 h 2292"/>
                  <a:gd name="T2" fmla="*/ 139 w 2693"/>
                  <a:gd name="T3" fmla="*/ 0 h 2292"/>
                  <a:gd name="T4" fmla="*/ 132 w 2693"/>
                  <a:gd name="T5" fmla="*/ 78 h 2292"/>
                  <a:gd name="T6" fmla="*/ 0 w 2693"/>
                  <a:gd name="T7" fmla="*/ 118 h 2292"/>
                  <a:gd name="T8" fmla="*/ 72 w 2693"/>
                  <a:gd name="T9" fmla="*/ 12 h 22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93" h="2292">
                    <a:moveTo>
                      <a:pt x="1400" y="223"/>
                    </a:moveTo>
                    <a:lnTo>
                      <a:pt x="2692" y="0"/>
                    </a:lnTo>
                    <a:lnTo>
                      <a:pt x="2564" y="1525"/>
                    </a:lnTo>
                    <a:lnTo>
                      <a:pt x="0" y="2291"/>
                    </a:lnTo>
                    <a:lnTo>
                      <a:pt x="1400" y="223"/>
                    </a:lnTo>
                  </a:path>
                </a:pathLst>
              </a:custGeom>
              <a:solidFill>
                <a:srgbClr val="EAEAEA">
                  <a:alpha val="80000"/>
                </a:srgbClr>
              </a:solidFill>
              <a:ln w="9525">
                <a:solidFill>
                  <a:srgbClr val="C0C0C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30"/>
              <p:cNvSpPr>
                <a:spLocks noChangeArrowheads="1"/>
              </p:cNvSpPr>
              <p:nvPr/>
            </p:nvSpPr>
            <p:spPr bwMode="auto">
              <a:xfrm>
                <a:off x="4081" y="1853"/>
                <a:ext cx="828" cy="691"/>
              </a:xfrm>
              <a:custGeom>
                <a:avLst/>
                <a:gdLst>
                  <a:gd name="T0" fmla="*/ 71 w 3645"/>
                  <a:gd name="T1" fmla="*/ 0 h 3037"/>
                  <a:gd name="T2" fmla="*/ 174 w 3645"/>
                  <a:gd name="T3" fmla="*/ 16 h 3037"/>
                  <a:gd name="T4" fmla="*/ 188 w 3645"/>
                  <a:gd name="T5" fmla="*/ 156 h 3037"/>
                  <a:gd name="T6" fmla="*/ 0 w 3645"/>
                  <a:gd name="T7" fmla="*/ 105 h 3037"/>
                  <a:gd name="T8" fmla="*/ 71 w 3645"/>
                  <a:gd name="T9" fmla="*/ 0 h 30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45" h="3037">
                    <a:moveTo>
                      <a:pt x="1388" y="0"/>
                    </a:moveTo>
                    <a:lnTo>
                      <a:pt x="3383" y="304"/>
                    </a:lnTo>
                    <a:lnTo>
                      <a:pt x="3644" y="3036"/>
                    </a:lnTo>
                    <a:lnTo>
                      <a:pt x="0" y="2040"/>
                    </a:lnTo>
                    <a:lnTo>
                      <a:pt x="1388" y="0"/>
                    </a:lnTo>
                  </a:path>
                </a:pathLst>
              </a:custGeom>
              <a:solidFill>
                <a:srgbClr val="A4AC07">
                  <a:alpha val="80000"/>
                </a:srgbClr>
              </a:solidFill>
              <a:ln w="9525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31"/>
              <p:cNvSpPr>
                <a:spLocks noChangeArrowheads="1"/>
              </p:cNvSpPr>
              <p:nvPr/>
            </p:nvSpPr>
            <p:spPr bwMode="auto">
              <a:xfrm>
                <a:off x="4390" y="1794"/>
                <a:ext cx="736" cy="129"/>
              </a:xfrm>
              <a:custGeom>
                <a:avLst/>
                <a:gdLst>
                  <a:gd name="T0" fmla="*/ 72 w 3247"/>
                  <a:gd name="T1" fmla="*/ 0 h 571"/>
                  <a:gd name="T2" fmla="*/ 167 w 3247"/>
                  <a:gd name="T3" fmla="*/ 14 h 571"/>
                  <a:gd name="T4" fmla="*/ 105 w 3247"/>
                  <a:gd name="T5" fmla="*/ 29 h 571"/>
                  <a:gd name="T6" fmla="*/ 0 w 3247"/>
                  <a:gd name="T7" fmla="*/ 12 h 571"/>
                  <a:gd name="T8" fmla="*/ 72 w 3247"/>
                  <a:gd name="T9" fmla="*/ 0 h 5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47" h="571">
                    <a:moveTo>
                      <a:pt x="1395" y="0"/>
                    </a:moveTo>
                    <a:lnTo>
                      <a:pt x="3246" y="275"/>
                    </a:lnTo>
                    <a:lnTo>
                      <a:pt x="2042" y="570"/>
                    </a:lnTo>
                    <a:lnTo>
                      <a:pt x="0" y="240"/>
                    </a:lnTo>
                    <a:lnTo>
                      <a:pt x="1395" y="0"/>
                    </a:lnTo>
                  </a:path>
                </a:pathLst>
              </a:custGeom>
              <a:solidFill>
                <a:srgbClr val="A4AC07">
                  <a:alpha val="80000"/>
                </a:srgbClr>
              </a:solidFill>
              <a:ln w="9525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336" name="Group 32"/>
            <p:cNvGrpSpPr/>
            <p:nvPr/>
          </p:nvGrpSpPr>
          <p:grpSpPr bwMode="auto">
            <a:xfrm>
              <a:off x="6788715" y="1412776"/>
              <a:ext cx="816649" cy="684974"/>
              <a:chOff x="4456" y="1291"/>
              <a:chExt cx="614" cy="515"/>
            </a:xfrm>
          </p:grpSpPr>
          <p:sp>
            <p:nvSpPr>
              <p:cNvPr id="10" name="Freeform 33"/>
              <p:cNvSpPr>
                <a:spLocks noChangeArrowheads="1"/>
              </p:cNvSpPr>
              <p:nvPr/>
            </p:nvSpPr>
            <p:spPr bwMode="auto">
              <a:xfrm>
                <a:off x="4456" y="1698"/>
                <a:ext cx="617" cy="109"/>
              </a:xfrm>
              <a:custGeom>
                <a:avLst/>
                <a:gdLst>
                  <a:gd name="T0" fmla="*/ 65 w 2711"/>
                  <a:gd name="T1" fmla="*/ 0 h 478"/>
                  <a:gd name="T2" fmla="*/ 140 w 2711"/>
                  <a:gd name="T3" fmla="*/ 12 h 478"/>
                  <a:gd name="T4" fmla="*/ 87 w 2711"/>
                  <a:gd name="T5" fmla="*/ 24 h 478"/>
                  <a:gd name="T6" fmla="*/ 0 w 2711"/>
                  <a:gd name="T7" fmla="*/ 10 h 478"/>
                  <a:gd name="T8" fmla="*/ 65 w 2711"/>
                  <a:gd name="T9" fmla="*/ 0 h 4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11" h="478">
                    <a:moveTo>
                      <a:pt x="1257" y="0"/>
                    </a:moveTo>
                    <a:lnTo>
                      <a:pt x="2710" y="239"/>
                    </a:lnTo>
                    <a:lnTo>
                      <a:pt x="1691" y="477"/>
                    </a:lnTo>
                    <a:lnTo>
                      <a:pt x="0" y="195"/>
                    </a:lnTo>
                    <a:lnTo>
                      <a:pt x="1257" y="0"/>
                    </a:lnTo>
                  </a:path>
                </a:pathLst>
              </a:custGeom>
              <a:solidFill>
                <a:srgbClr val="C0C0C0">
                  <a:alpha val="80000"/>
                </a:srgbClr>
              </a:solidFill>
              <a:ln w="9525">
                <a:solidFill>
                  <a:srgbClr val="C0C0C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Freeform 34"/>
              <p:cNvSpPr>
                <a:spLocks noChangeArrowheads="1"/>
              </p:cNvSpPr>
              <p:nvPr/>
            </p:nvSpPr>
            <p:spPr bwMode="auto">
              <a:xfrm>
                <a:off x="4456" y="1291"/>
                <a:ext cx="384" cy="517"/>
              </a:xfrm>
              <a:custGeom>
                <a:avLst/>
                <a:gdLst>
                  <a:gd name="T0" fmla="*/ 75 w 1692"/>
                  <a:gd name="T1" fmla="*/ 0 h 2278"/>
                  <a:gd name="T2" fmla="*/ 87 w 1692"/>
                  <a:gd name="T3" fmla="*/ 117 h 2278"/>
                  <a:gd name="T4" fmla="*/ 0 w 1692"/>
                  <a:gd name="T5" fmla="*/ 102 h 2278"/>
                  <a:gd name="T6" fmla="*/ 75 w 1692"/>
                  <a:gd name="T7" fmla="*/ 0 h 227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92" h="2278">
                    <a:moveTo>
                      <a:pt x="1449" y="0"/>
                    </a:moveTo>
                    <a:lnTo>
                      <a:pt x="1691" y="2277"/>
                    </a:lnTo>
                    <a:lnTo>
                      <a:pt x="0" y="1973"/>
                    </a:lnTo>
                    <a:lnTo>
                      <a:pt x="1449" y="0"/>
                    </a:lnTo>
                  </a:path>
                </a:pathLst>
              </a:custGeom>
              <a:solidFill>
                <a:srgbClr val="FFC000">
                  <a:alpha val="80000"/>
                </a:srgbClr>
              </a:solidFill>
              <a:ln w="9525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 kern="0" dirty="0">
                  <a:ln w="18000">
                    <a:solidFill>
                      <a:srgbClr val="C0504D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Freeform 35"/>
              <p:cNvSpPr>
                <a:spLocks noChangeArrowheads="1"/>
              </p:cNvSpPr>
              <p:nvPr/>
            </p:nvSpPr>
            <p:spPr bwMode="auto">
              <a:xfrm>
                <a:off x="4785" y="1291"/>
                <a:ext cx="286" cy="517"/>
              </a:xfrm>
              <a:custGeom>
                <a:avLst/>
                <a:gdLst>
                  <a:gd name="T0" fmla="*/ 0 w 1262"/>
                  <a:gd name="T1" fmla="*/ 0 h 2278"/>
                  <a:gd name="T2" fmla="*/ 65 w 1262"/>
                  <a:gd name="T3" fmla="*/ 104 h 2278"/>
                  <a:gd name="T4" fmla="*/ 12 w 1262"/>
                  <a:gd name="T5" fmla="*/ 117 h 2278"/>
                  <a:gd name="T6" fmla="*/ 0 w 1262"/>
                  <a:gd name="T7" fmla="*/ 0 h 227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62" h="2278">
                    <a:moveTo>
                      <a:pt x="0" y="0"/>
                    </a:moveTo>
                    <a:lnTo>
                      <a:pt x="1261" y="2017"/>
                    </a:lnTo>
                    <a:lnTo>
                      <a:pt x="242" y="227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000">
                  <a:alpha val="80000"/>
                </a:srgbClr>
              </a:solidFill>
              <a:ln w="9525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8" name="Line 7"/>
          <p:cNvSpPr>
            <a:spLocks noChangeShapeType="1"/>
          </p:cNvSpPr>
          <p:nvPr/>
        </p:nvSpPr>
        <p:spPr bwMode="auto">
          <a:xfrm>
            <a:off x="1725613" y="3348038"/>
            <a:ext cx="32654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5" name="Text Box 13"/>
          <p:cNvSpPr txBox="1">
            <a:spLocks noChangeArrowheads="1"/>
          </p:cNvSpPr>
          <p:nvPr/>
        </p:nvSpPr>
        <p:spPr bwMode="auto">
          <a:xfrm>
            <a:off x="1725613" y="3011488"/>
            <a:ext cx="2143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>
            <a:off x="1725613" y="2571750"/>
            <a:ext cx="3810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7" name="Text Box 13"/>
          <p:cNvSpPr txBox="1">
            <a:spLocks noChangeArrowheads="1"/>
          </p:cNvSpPr>
          <p:nvPr/>
        </p:nvSpPr>
        <p:spPr bwMode="auto">
          <a:xfrm>
            <a:off x="1725613" y="2235200"/>
            <a:ext cx="2246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Line 7"/>
          <p:cNvSpPr>
            <a:spLocks noChangeShapeType="1"/>
          </p:cNvSpPr>
          <p:nvPr/>
        </p:nvSpPr>
        <p:spPr bwMode="auto">
          <a:xfrm>
            <a:off x="1725613" y="1797050"/>
            <a:ext cx="4318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9" name="Text Box 13"/>
          <p:cNvSpPr txBox="1">
            <a:spLocks noChangeArrowheads="1"/>
          </p:cNvSpPr>
          <p:nvPr/>
        </p:nvSpPr>
        <p:spPr bwMode="auto">
          <a:xfrm>
            <a:off x="1725613" y="1460500"/>
            <a:ext cx="2711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00" name="文本框 43"/>
          <p:cNvSpPr txBox="1">
            <a:spLocks noChangeArrowheads="1"/>
          </p:cNvSpPr>
          <p:nvPr/>
        </p:nvSpPr>
        <p:spPr bwMode="auto">
          <a:xfrm>
            <a:off x="1673225" y="4300538"/>
            <a:ext cx="267970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由一群充满青春朝气的年轻人组成。春种一粒粟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秋收万颗籽，点滴进步，成就价值是我们的一贯的追求。工作室为您提供专业的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培训、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美化与定制。</a:t>
            </a:r>
          </a:p>
          <a:p>
            <a:pPr eaLnBrk="1" hangingPunct="1"/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301" name="组合 34"/>
          <p:cNvGrpSpPr/>
          <p:nvPr/>
        </p:nvGrpSpPr>
        <p:grpSpPr bwMode="auto">
          <a:xfrm>
            <a:off x="9091613" y="3006725"/>
            <a:ext cx="1878012" cy="2897188"/>
            <a:chOff x="3763963" y="460375"/>
            <a:chExt cx="1878012" cy="2897188"/>
          </a:xfrm>
        </p:grpSpPr>
        <p:sp>
          <p:nvSpPr>
            <p:cNvPr id="12303" name="AutoShape 69"/>
            <p:cNvSpPr>
              <a:spLocks noChangeAspect="1" noChangeArrowheads="1" noTextEdit="1"/>
            </p:cNvSpPr>
            <p:nvPr/>
          </p:nvSpPr>
          <p:spPr bwMode="auto">
            <a:xfrm>
              <a:off x="3779838" y="476250"/>
              <a:ext cx="1862137" cy="288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4" name="Freeform 71"/>
            <p:cNvSpPr>
              <a:spLocks noChangeArrowheads="1"/>
            </p:cNvSpPr>
            <p:nvPr/>
          </p:nvSpPr>
          <p:spPr bwMode="auto">
            <a:xfrm>
              <a:off x="4657725" y="776288"/>
              <a:ext cx="182562" cy="179388"/>
            </a:xfrm>
            <a:custGeom>
              <a:avLst/>
              <a:gdLst>
                <a:gd name="T0" fmla="*/ 0 w 12"/>
                <a:gd name="T1" fmla="*/ 14949 h 12"/>
                <a:gd name="T2" fmla="*/ 0 w 12"/>
                <a:gd name="T3" fmla="*/ 89694 h 12"/>
                <a:gd name="T4" fmla="*/ 60854 w 12"/>
                <a:gd name="T5" fmla="*/ 179388 h 12"/>
                <a:gd name="T6" fmla="*/ 152135 w 12"/>
                <a:gd name="T7" fmla="*/ 149490 h 12"/>
                <a:gd name="T8" fmla="*/ 182562 w 12"/>
                <a:gd name="T9" fmla="*/ 89694 h 12"/>
                <a:gd name="T10" fmla="*/ 182562 w 12"/>
                <a:gd name="T11" fmla="*/ 14949 h 12"/>
                <a:gd name="T12" fmla="*/ 0 w 12"/>
                <a:gd name="T13" fmla="*/ 14949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2">
                  <a:moveTo>
                    <a:pt x="0" y="1"/>
                  </a:moveTo>
                  <a:cubicBezTo>
                    <a:pt x="0" y="1"/>
                    <a:pt x="0" y="6"/>
                    <a:pt x="0" y="6"/>
                  </a:cubicBezTo>
                  <a:cubicBezTo>
                    <a:pt x="0" y="6"/>
                    <a:pt x="3" y="12"/>
                    <a:pt x="4" y="12"/>
                  </a:cubicBezTo>
                  <a:cubicBezTo>
                    <a:pt x="6" y="12"/>
                    <a:pt x="10" y="11"/>
                    <a:pt x="10" y="10"/>
                  </a:cubicBezTo>
                  <a:cubicBezTo>
                    <a:pt x="11" y="10"/>
                    <a:pt x="12" y="6"/>
                    <a:pt x="12" y="6"/>
                  </a:cubicBezTo>
                  <a:cubicBezTo>
                    <a:pt x="12" y="6"/>
                    <a:pt x="12" y="2"/>
                    <a:pt x="12" y="1"/>
                  </a:cubicBezTo>
                  <a:cubicBezTo>
                    <a:pt x="12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5" name="Freeform 72"/>
            <p:cNvSpPr>
              <a:spLocks noChangeArrowheads="1"/>
            </p:cNvSpPr>
            <p:nvPr/>
          </p:nvSpPr>
          <p:spPr bwMode="auto">
            <a:xfrm>
              <a:off x="3779838" y="955675"/>
              <a:ext cx="120650" cy="104775"/>
            </a:xfrm>
            <a:custGeom>
              <a:avLst/>
              <a:gdLst>
                <a:gd name="T0" fmla="*/ 30163 w 8"/>
                <a:gd name="T1" fmla="*/ 89807 h 7"/>
                <a:gd name="T2" fmla="*/ 45244 w 8"/>
                <a:gd name="T3" fmla="*/ 14968 h 7"/>
                <a:gd name="T4" fmla="*/ 120650 w 8"/>
                <a:gd name="T5" fmla="*/ 59871 h 7"/>
                <a:gd name="T6" fmla="*/ 30163 w 8"/>
                <a:gd name="T7" fmla="*/ 8980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7">
                  <a:moveTo>
                    <a:pt x="2" y="6"/>
                  </a:moveTo>
                  <a:cubicBezTo>
                    <a:pt x="2" y="6"/>
                    <a:pt x="0" y="2"/>
                    <a:pt x="3" y="1"/>
                  </a:cubicBezTo>
                  <a:cubicBezTo>
                    <a:pt x="7" y="0"/>
                    <a:pt x="8" y="4"/>
                    <a:pt x="8" y="4"/>
                  </a:cubicBezTo>
                  <a:cubicBezTo>
                    <a:pt x="8" y="4"/>
                    <a:pt x="2" y="7"/>
                    <a:pt x="2" y="6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6" name="Freeform 73"/>
            <p:cNvSpPr>
              <a:spLocks noChangeArrowheads="1"/>
            </p:cNvSpPr>
            <p:nvPr/>
          </p:nvSpPr>
          <p:spPr bwMode="auto">
            <a:xfrm>
              <a:off x="5505450" y="1016000"/>
              <a:ext cx="106362" cy="119063"/>
            </a:xfrm>
            <a:custGeom>
              <a:avLst/>
              <a:gdLst>
                <a:gd name="T0" fmla="*/ 0 w 7"/>
                <a:gd name="T1" fmla="*/ 59532 h 8"/>
                <a:gd name="T2" fmla="*/ 45584 w 7"/>
                <a:gd name="T3" fmla="*/ 119063 h 8"/>
                <a:gd name="T4" fmla="*/ 106362 w 7"/>
                <a:gd name="T5" fmla="*/ 89297 h 8"/>
                <a:gd name="T6" fmla="*/ 75973 w 7"/>
                <a:gd name="T7" fmla="*/ 14883 h 8"/>
                <a:gd name="T8" fmla="*/ 0 w 7"/>
                <a:gd name="T9" fmla="*/ 59532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0" y="4"/>
                  </a:moveTo>
                  <a:cubicBezTo>
                    <a:pt x="0" y="4"/>
                    <a:pt x="1" y="8"/>
                    <a:pt x="3" y="8"/>
                  </a:cubicBezTo>
                  <a:cubicBezTo>
                    <a:pt x="4" y="8"/>
                    <a:pt x="7" y="7"/>
                    <a:pt x="7" y="6"/>
                  </a:cubicBezTo>
                  <a:cubicBezTo>
                    <a:pt x="7" y="5"/>
                    <a:pt x="7" y="3"/>
                    <a:pt x="5" y="1"/>
                  </a:cubicBezTo>
                  <a:cubicBezTo>
                    <a:pt x="4" y="0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7" name="Freeform 74"/>
            <p:cNvSpPr>
              <a:spLocks noChangeArrowheads="1"/>
            </p:cNvSpPr>
            <p:nvPr/>
          </p:nvSpPr>
          <p:spPr bwMode="auto">
            <a:xfrm>
              <a:off x="4310063" y="1525588"/>
              <a:ext cx="877887" cy="434975"/>
            </a:xfrm>
            <a:custGeom>
              <a:avLst/>
              <a:gdLst>
                <a:gd name="T0" fmla="*/ 0 w 58"/>
                <a:gd name="T1" fmla="*/ 389978 h 29"/>
                <a:gd name="T2" fmla="*/ 257312 w 58"/>
                <a:gd name="T3" fmla="*/ 434975 h 29"/>
                <a:gd name="T4" fmla="*/ 877887 w 58"/>
                <a:gd name="T5" fmla="*/ 404977 h 29"/>
                <a:gd name="T6" fmla="*/ 877887 w 58"/>
                <a:gd name="T7" fmla="*/ 404977 h 29"/>
                <a:gd name="T8" fmla="*/ 756799 w 58"/>
                <a:gd name="T9" fmla="*/ 14999 h 29"/>
                <a:gd name="T10" fmla="*/ 166496 w 58"/>
                <a:gd name="T11" fmla="*/ 0 h 29"/>
                <a:gd name="T12" fmla="*/ 0 w 58"/>
                <a:gd name="T13" fmla="*/ 389978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" h="29">
                  <a:moveTo>
                    <a:pt x="0" y="26"/>
                  </a:moveTo>
                  <a:cubicBezTo>
                    <a:pt x="0" y="26"/>
                    <a:pt x="6" y="29"/>
                    <a:pt x="17" y="29"/>
                  </a:cubicBezTo>
                  <a:cubicBezTo>
                    <a:pt x="29" y="29"/>
                    <a:pt x="58" y="27"/>
                    <a:pt x="58" y="27"/>
                  </a:cubicBezTo>
                  <a:cubicBezTo>
                    <a:pt x="58" y="28"/>
                    <a:pt x="58" y="27"/>
                    <a:pt x="58" y="27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0" y="21"/>
                    <a:pt x="0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8" name="Freeform 75"/>
            <p:cNvSpPr>
              <a:spLocks noChangeArrowheads="1"/>
            </p:cNvSpPr>
            <p:nvPr/>
          </p:nvSpPr>
          <p:spPr bwMode="auto">
            <a:xfrm>
              <a:off x="4446588" y="1601788"/>
              <a:ext cx="635000" cy="1604963"/>
            </a:xfrm>
            <a:custGeom>
              <a:avLst/>
              <a:gdLst>
                <a:gd name="T0" fmla="*/ 0 w 42"/>
                <a:gd name="T1" fmla="*/ 119997 h 107"/>
                <a:gd name="T2" fmla="*/ 30238 w 42"/>
                <a:gd name="T3" fmla="*/ 479989 h 107"/>
                <a:gd name="T4" fmla="*/ 75595 w 42"/>
                <a:gd name="T5" fmla="*/ 659985 h 107"/>
                <a:gd name="T6" fmla="*/ 105833 w 42"/>
                <a:gd name="T7" fmla="*/ 1064975 h 107"/>
                <a:gd name="T8" fmla="*/ 166310 w 42"/>
                <a:gd name="T9" fmla="*/ 1514965 h 107"/>
                <a:gd name="T10" fmla="*/ 166310 w 42"/>
                <a:gd name="T11" fmla="*/ 1604963 h 107"/>
                <a:gd name="T12" fmla="*/ 347738 w 42"/>
                <a:gd name="T13" fmla="*/ 1604963 h 107"/>
                <a:gd name="T14" fmla="*/ 347738 w 42"/>
                <a:gd name="T15" fmla="*/ 1544964 h 107"/>
                <a:gd name="T16" fmla="*/ 317500 w 42"/>
                <a:gd name="T17" fmla="*/ 1484966 h 107"/>
                <a:gd name="T18" fmla="*/ 362857 w 42"/>
                <a:gd name="T19" fmla="*/ 1394968 h 107"/>
                <a:gd name="T20" fmla="*/ 317500 w 42"/>
                <a:gd name="T21" fmla="*/ 569987 h 107"/>
                <a:gd name="T22" fmla="*/ 362857 w 42"/>
                <a:gd name="T23" fmla="*/ 749983 h 107"/>
                <a:gd name="T24" fmla="*/ 393095 w 42"/>
                <a:gd name="T25" fmla="*/ 944978 h 107"/>
                <a:gd name="T26" fmla="*/ 393095 w 42"/>
                <a:gd name="T27" fmla="*/ 1304970 h 107"/>
                <a:gd name="T28" fmla="*/ 423333 w 42"/>
                <a:gd name="T29" fmla="*/ 1439967 h 107"/>
                <a:gd name="T30" fmla="*/ 544286 w 42"/>
                <a:gd name="T31" fmla="*/ 1454966 h 107"/>
                <a:gd name="T32" fmla="*/ 574524 w 42"/>
                <a:gd name="T33" fmla="*/ 1364969 h 107"/>
                <a:gd name="T34" fmla="*/ 574524 w 42"/>
                <a:gd name="T35" fmla="*/ 1274971 h 107"/>
                <a:gd name="T36" fmla="*/ 589643 w 42"/>
                <a:gd name="T37" fmla="*/ 899979 h 107"/>
                <a:gd name="T38" fmla="*/ 589643 w 42"/>
                <a:gd name="T39" fmla="*/ 779982 h 107"/>
                <a:gd name="T40" fmla="*/ 619881 w 42"/>
                <a:gd name="T41" fmla="*/ 299993 h 107"/>
                <a:gd name="T42" fmla="*/ 604762 w 42"/>
                <a:gd name="T43" fmla="*/ 29999 h 107"/>
                <a:gd name="T44" fmla="*/ 30238 w 42"/>
                <a:gd name="T45" fmla="*/ 0 h 107"/>
                <a:gd name="T46" fmla="*/ 0 w 42"/>
                <a:gd name="T47" fmla="*/ 119997 h 10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2" h="107">
                  <a:moveTo>
                    <a:pt x="0" y="8"/>
                  </a:moveTo>
                  <a:cubicBezTo>
                    <a:pt x="0" y="8"/>
                    <a:pt x="1" y="28"/>
                    <a:pt x="2" y="32"/>
                  </a:cubicBezTo>
                  <a:cubicBezTo>
                    <a:pt x="4" y="35"/>
                    <a:pt x="5" y="43"/>
                    <a:pt x="5" y="44"/>
                  </a:cubicBezTo>
                  <a:cubicBezTo>
                    <a:pt x="5" y="45"/>
                    <a:pt x="4" y="65"/>
                    <a:pt x="7" y="71"/>
                  </a:cubicBezTo>
                  <a:cubicBezTo>
                    <a:pt x="7" y="71"/>
                    <a:pt x="9" y="100"/>
                    <a:pt x="11" y="101"/>
                  </a:cubicBezTo>
                  <a:cubicBezTo>
                    <a:pt x="11" y="101"/>
                    <a:pt x="8" y="106"/>
                    <a:pt x="11" y="107"/>
                  </a:cubicBezTo>
                  <a:cubicBezTo>
                    <a:pt x="11" y="107"/>
                    <a:pt x="21" y="106"/>
                    <a:pt x="23" y="107"/>
                  </a:cubicBezTo>
                  <a:cubicBezTo>
                    <a:pt x="23" y="107"/>
                    <a:pt x="24" y="104"/>
                    <a:pt x="23" y="103"/>
                  </a:cubicBezTo>
                  <a:cubicBezTo>
                    <a:pt x="22" y="102"/>
                    <a:pt x="21" y="99"/>
                    <a:pt x="21" y="99"/>
                  </a:cubicBezTo>
                  <a:cubicBezTo>
                    <a:pt x="21" y="99"/>
                    <a:pt x="25" y="94"/>
                    <a:pt x="24" y="93"/>
                  </a:cubicBezTo>
                  <a:cubicBezTo>
                    <a:pt x="23" y="91"/>
                    <a:pt x="19" y="43"/>
                    <a:pt x="21" y="38"/>
                  </a:cubicBezTo>
                  <a:cubicBezTo>
                    <a:pt x="21" y="38"/>
                    <a:pt x="23" y="50"/>
                    <a:pt x="24" y="50"/>
                  </a:cubicBezTo>
                  <a:cubicBezTo>
                    <a:pt x="24" y="50"/>
                    <a:pt x="25" y="62"/>
                    <a:pt x="26" y="63"/>
                  </a:cubicBezTo>
                  <a:cubicBezTo>
                    <a:pt x="26" y="63"/>
                    <a:pt x="30" y="84"/>
                    <a:pt x="26" y="87"/>
                  </a:cubicBezTo>
                  <a:cubicBezTo>
                    <a:pt x="26" y="87"/>
                    <a:pt x="25" y="95"/>
                    <a:pt x="28" y="96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8" y="92"/>
                    <a:pt x="38" y="91"/>
                  </a:cubicBezTo>
                  <a:cubicBezTo>
                    <a:pt x="39" y="89"/>
                    <a:pt x="39" y="87"/>
                    <a:pt x="38" y="85"/>
                  </a:cubicBezTo>
                  <a:cubicBezTo>
                    <a:pt x="38" y="84"/>
                    <a:pt x="37" y="61"/>
                    <a:pt x="39" y="60"/>
                  </a:cubicBezTo>
                  <a:cubicBezTo>
                    <a:pt x="41" y="58"/>
                    <a:pt x="42" y="55"/>
                    <a:pt x="39" y="52"/>
                  </a:cubicBezTo>
                  <a:cubicBezTo>
                    <a:pt x="39" y="52"/>
                    <a:pt x="42" y="24"/>
                    <a:pt x="41" y="20"/>
                  </a:cubicBezTo>
                  <a:cubicBezTo>
                    <a:pt x="40" y="17"/>
                    <a:pt x="40" y="2"/>
                    <a:pt x="40" y="2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9" name="Freeform 76"/>
            <p:cNvSpPr>
              <a:spLocks noChangeArrowheads="1"/>
            </p:cNvSpPr>
            <p:nvPr/>
          </p:nvSpPr>
          <p:spPr bwMode="auto">
            <a:xfrm>
              <a:off x="4446588" y="1601788"/>
              <a:ext cx="271462" cy="223838"/>
            </a:xfrm>
            <a:custGeom>
              <a:avLst/>
              <a:gdLst>
                <a:gd name="T0" fmla="*/ 30162 w 18"/>
                <a:gd name="T1" fmla="*/ 29845 h 15"/>
                <a:gd name="T2" fmla="*/ 0 w 18"/>
                <a:gd name="T3" fmla="*/ 119380 h 15"/>
                <a:gd name="T4" fmla="*/ 0 w 18"/>
                <a:gd name="T5" fmla="*/ 223838 h 15"/>
                <a:gd name="T6" fmla="*/ 60325 w 18"/>
                <a:gd name="T7" fmla="*/ 164148 h 15"/>
                <a:gd name="T8" fmla="*/ 105569 w 18"/>
                <a:gd name="T9" fmla="*/ 104458 h 15"/>
                <a:gd name="T10" fmla="*/ 271462 w 18"/>
                <a:gd name="T11" fmla="*/ 149225 h 15"/>
                <a:gd name="T12" fmla="*/ 75406 w 18"/>
                <a:gd name="T13" fmla="*/ 0 h 15"/>
                <a:gd name="T14" fmla="*/ 60325 w 18"/>
                <a:gd name="T15" fmla="*/ 0 h 15"/>
                <a:gd name="T16" fmla="*/ 30162 w 18"/>
                <a:gd name="T17" fmla="*/ 29845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15">
                  <a:moveTo>
                    <a:pt x="2" y="2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11"/>
                    <a:pt x="0" y="15"/>
                  </a:cubicBezTo>
                  <a:cubicBezTo>
                    <a:pt x="1" y="13"/>
                    <a:pt x="3" y="12"/>
                    <a:pt x="4" y="11"/>
                  </a:cubicBezTo>
                  <a:cubicBezTo>
                    <a:pt x="7" y="8"/>
                    <a:pt x="4" y="8"/>
                    <a:pt x="7" y="7"/>
                  </a:cubicBezTo>
                  <a:cubicBezTo>
                    <a:pt x="10" y="7"/>
                    <a:pt x="15" y="11"/>
                    <a:pt x="18" y="1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0" name="Freeform 77"/>
            <p:cNvSpPr>
              <a:spLocks noChangeArrowheads="1"/>
            </p:cNvSpPr>
            <p:nvPr/>
          </p:nvSpPr>
          <p:spPr bwMode="auto">
            <a:xfrm>
              <a:off x="4551363" y="1616075"/>
              <a:ext cx="530225" cy="1590675"/>
            </a:xfrm>
            <a:custGeom>
              <a:avLst/>
              <a:gdLst>
                <a:gd name="T0" fmla="*/ 409031 w 35"/>
                <a:gd name="T1" fmla="*/ 1260535 h 106"/>
                <a:gd name="T2" fmla="*/ 378732 w 35"/>
                <a:gd name="T3" fmla="*/ 1065452 h 106"/>
                <a:gd name="T4" fmla="*/ 287836 w 35"/>
                <a:gd name="T5" fmla="*/ 540229 h 106"/>
                <a:gd name="T6" fmla="*/ 257538 w 35"/>
                <a:gd name="T7" fmla="*/ 345146 h 106"/>
                <a:gd name="T8" fmla="*/ 439329 w 35"/>
                <a:gd name="T9" fmla="*/ 375159 h 106"/>
                <a:gd name="T10" fmla="*/ 499926 w 35"/>
                <a:gd name="T11" fmla="*/ 555236 h 106"/>
                <a:gd name="T12" fmla="*/ 515076 w 35"/>
                <a:gd name="T13" fmla="*/ 285121 h 106"/>
                <a:gd name="T14" fmla="*/ 499926 w 35"/>
                <a:gd name="T15" fmla="*/ 15006 h 106"/>
                <a:gd name="T16" fmla="*/ 121194 w 35"/>
                <a:gd name="T17" fmla="*/ 0 h 106"/>
                <a:gd name="T18" fmla="*/ 0 w 35"/>
                <a:gd name="T19" fmla="*/ 45019 h 106"/>
                <a:gd name="T20" fmla="*/ 181791 w 35"/>
                <a:gd name="T21" fmla="*/ 255108 h 106"/>
                <a:gd name="T22" fmla="*/ 0 w 35"/>
                <a:gd name="T23" fmla="*/ 285121 h 106"/>
                <a:gd name="T24" fmla="*/ 60597 w 35"/>
                <a:gd name="T25" fmla="*/ 300127 h 106"/>
                <a:gd name="T26" fmla="*/ 106045 w 35"/>
                <a:gd name="T27" fmla="*/ 375159 h 106"/>
                <a:gd name="T28" fmla="*/ 0 w 35"/>
                <a:gd name="T29" fmla="*/ 375159 h 106"/>
                <a:gd name="T30" fmla="*/ 136344 w 35"/>
                <a:gd name="T31" fmla="*/ 435185 h 106"/>
                <a:gd name="T32" fmla="*/ 0 w 35"/>
                <a:gd name="T33" fmla="*/ 450191 h 106"/>
                <a:gd name="T34" fmla="*/ 106045 w 35"/>
                <a:gd name="T35" fmla="*/ 450191 h 106"/>
                <a:gd name="T36" fmla="*/ 136344 w 35"/>
                <a:gd name="T37" fmla="*/ 840357 h 106"/>
                <a:gd name="T38" fmla="*/ 196941 w 35"/>
                <a:gd name="T39" fmla="*/ 1140484 h 106"/>
                <a:gd name="T40" fmla="*/ 166642 w 35"/>
                <a:gd name="T41" fmla="*/ 1275541 h 106"/>
                <a:gd name="T42" fmla="*/ 60597 w 35"/>
                <a:gd name="T43" fmla="*/ 585248 h 106"/>
                <a:gd name="T44" fmla="*/ 136344 w 35"/>
                <a:gd name="T45" fmla="*/ 1290548 h 106"/>
                <a:gd name="T46" fmla="*/ 181791 w 35"/>
                <a:gd name="T47" fmla="*/ 1440611 h 106"/>
                <a:gd name="T48" fmla="*/ 181791 w 35"/>
                <a:gd name="T49" fmla="*/ 1500637 h 106"/>
                <a:gd name="T50" fmla="*/ 30299 w 35"/>
                <a:gd name="T51" fmla="*/ 1410599 h 106"/>
                <a:gd name="T52" fmla="*/ 60597 w 35"/>
                <a:gd name="T53" fmla="*/ 1500637 h 106"/>
                <a:gd name="T54" fmla="*/ 60597 w 35"/>
                <a:gd name="T55" fmla="*/ 1590675 h 106"/>
                <a:gd name="T56" fmla="*/ 242389 w 35"/>
                <a:gd name="T57" fmla="*/ 1590675 h 106"/>
                <a:gd name="T58" fmla="*/ 257538 w 35"/>
                <a:gd name="T59" fmla="*/ 1515643 h 106"/>
                <a:gd name="T60" fmla="*/ 257538 w 35"/>
                <a:gd name="T61" fmla="*/ 1470624 h 106"/>
                <a:gd name="T62" fmla="*/ 257538 w 35"/>
                <a:gd name="T63" fmla="*/ 1380586 h 106"/>
                <a:gd name="T64" fmla="*/ 212090 w 35"/>
                <a:gd name="T65" fmla="*/ 555236 h 106"/>
                <a:gd name="T66" fmla="*/ 242389 w 35"/>
                <a:gd name="T67" fmla="*/ 735312 h 106"/>
                <a:gd name="T68" fmla="*/ 287836 w 35"/>
                <a:gd name="T69" fmla="*/ 945401 h 106"/>
                <a:gd name="T70" fmla="*/ 287836 w 35"/>
                <a:gd name="T71" fmla="*/ 1290548 h 106"/>
                <a:gd name="T72" fmla="*/ 318135 w 35"/>
                <a:gd name="T73" fmla="*/ 1425605 h 106"/>
                <a:gd name="T74" fmla="*/ 439329 w 35"/>
                <a:gd name="T75" fmla="*/ 1440611 h 106"/>
                <a:gd name="T76" fmla="*/ 469628 w 35"/>
                <a:gd name="T77" fmla="*/ 1350573 h 106"/>
                <a:gd name="T78" fmla="*/ 469628 w 35"/>
                <a:gd name="T79" fmla="*/ 1260535 h 106"/>
                <a:gd name="T80" fmla="*/ 469628 w 35"/>
                <a:gd name="T81" fmla="*/ 1260535 h 106"/>
                <a:gd name="T82" fmla="*/ 409031 w 35"/>
                <a:gd name="T83" fmla="*/ 1260535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5" h="106">
                  <a:moveTo>
                    <a:pt x="27" y="84"/>
                  </a:moveTo>
                  <a:cubicBezTo>
                    <a:pt x="27" y="84"/>
                    <a:pt x="25" y="74"/>
                    <a:pt x="25" y="71"/>
                  </a:cubicBezTo>
                  <a:cubicBezTo>
                    <a:pt x="27" y="63"/>
                    <a:pt x="20" y="39"/>
                    <a:pt x="19" y="36"/>
                  </a:cubicBezTo>
                  <a:cubicBezTo>
                    <a:pt x="19" y="33"/>
                    <a:pt x="18" y="25"/>
                    <a:pt x="17" y="23"/>
                  </a:cubicBezTo>
                  <a:cubicBezTo>
                    <a:pt x="16" y="21"/>
                    <a:pt x="26" y="24"/>
                    <a:pt x="29" y="25"/>
                  </a:cubicBezTo>
                  <a:cubicBezTo>
                    <a:pt x="31" y="26"/>
                    <a:pt x="33" y="32"/>
                    <a:pt x="33" y="37"/>
                  </a:cubicBezTo>
                  <a:cubicBezTo>
                    <a:pt x="34" y="29"/>
                    <a:pt x="35" y="21"/>
                    <a:pt x="34" y="19"/>
                  </a:cubicBezTo>
                  <a:cubicBezTo>
                    <a:pt x="33" y="16"/>
                    <a:pt x="33" y="1"/>
                    <a:pt x="33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5"/>
                    <a:pt x="16" y="14"/>
                    <a:pt x="12" y="17"/>
                  </a:cubicBezTo>
                  <a:cubicBezTo>
                    <a:pt x="9" y="21"/>
                    <a:pt x="0" y="19"/>
                    <a:pt x="0" y="19"/>
                  </a:cubicBezTo>
                  <a:cubicBezTo>
                    <a:pt x="0" y="19"/>
                    <a:pt x="0" y="19"/>
                    <a:pt x="4" y="20"/>
                  </a:cubicBezTo>
                  <a:cubicBezTo>
                    <a:pt x="8" y="22"/>
                    <a:pt x="7" y="25"/>
                    <a:pt x="7" y="25"/>
                  </a:cubicBezTo>
                  <a:cubicBezTo>
                    <a:pt x="1" y="23"/>
                    <a:pt x="0" y="25"/>
                    <a:pt x="0" y="25"/>
                  </a:cubicBezTo>
                  <a:cubicBezTo>
                    <a:pt x="5" y="26"/>
                    <a:pt x="9" y="29"/>
                    <a:pt x="9" y="29"/>
                  </a:cubicBezTo>
                  <a:cubicBezTo>
                    <a:pt x="3" y="26"/>
                    <a:pt x="0" y="30"/>
                    <a:pt x="0" y="30"/>
                  </a:cubicBezTo>
                  <a:cubicBezTo>
                    <a:pt x="0" y="30"/>
                    <a:pt x="5" y="27"/>
                    <a:pt x="7" y="30"/>
                  </a:cubicBezTo>
                  <a:cubicBezTo>
                    <a:pt x="8" y="34"/>
                    <a:pt x="9" y="53"/>
                    <a:pt x="9" y="56"/>
                  </a:cubicBezTo>
                  <a:cubicBezTo>
                    <a:pt x="9" y="59"/>
                    <a:pt x="12" y="74"/>
                    <a:pt x="13" y="76"/>
                  </a:cubicBezTo>
                  <a:cubicBezTo>
                    <a:pt x="14" y="78"/>
                    <a:pt x="13" y="87"/>
                    <a:pt x="11" y="85"/>
                  </a:cubicBezTo>
                  <a:cubicBezTo>
                    <a:pt x="10" y="83"/>
                    <a:pt x="4" y="39"/>
                    <a:pt x="4" y="39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9" y="86"/>
                    <a:pt x="10" y="93"/>
                    <a:pt x="12" y="96"/>
                  </a:cubicBezTo>
                  <a:cubicBezTo>
                    <a:pt x="14" y="99"/>
                    <a:pt x="12" y="100"/>
                    <a:pt x="12" y="100"/>
                  </a:cubicBezTo>
                  <a:cubicBezTo>
                    <a:pt x="11" y="100"/>
                    <a:pt x="6" y="97"/>
                    <a:pt x="2" y="94"/>
                  </a:cubicBezTo>
                  <a:cubicBezTo>
                    <a:pt x="3" y="98"/>
                    <a:pt x="3" y="100"/>
                    <a:pt x="4" y="100"/>
                  </a:cubicBezTo>
                  <a:cubicBezTo>
                    <a:pt x="4" y="100"/>
                    <a:pt x="1" y="105"/>
                    <a:pt x="4" y="106"/>
                  </a:cubicBezTo>
                  <a:cubicBezTo>
                    <a:pt x="4" y="106"/>
                    <a:pt x="14" y="105"/>
                    <a:pt x="16" y="106"/>
                  </a:cubicBezTo>
                  <a:cubicBezTo>
                    <a:pt x="16" y="106"/>
                    <a:pt x="18" y="102"/>
                    <a:pt x="17" y="101"/>
                  </a:cubicBezTo>
                  <a:cubicBezTo>
                    <a:pt x="16" y="100"/>
                    <a:pt x="17" y="98"/>
                    <a:pt x="17" y="98"/>
                  </a:cubicBezTo>
                  <a:cubicBezTo>
                    <a:pt x="17" y="98"/>
                    <a:pt x="18" y="93"/>
                    <a:pt x="17" y="92"/>
                  </a:cubicBezTo>
                  <a:cubicBezTo>
                    <a:pt x="16" y="90"/>
                    <a:pt x="12" y="42"/>
                    <a:pt x="14" y="37"/>
                  </a:cubicBezTo>
                  <a:cubicBezTo>
                    <a:pt x="14" y="37"/>
                    <a:pt x="15" y="49"/>
                    <a:pt x="16" y="49"/>
                  </a:cubicBezTo>
                  <a:cubicBezTo>
                    <a:pt x="16" y="49"/>
                    <a:pt x="17" y="62"/>
                    <a:pt x="19" y="63"/>
                  </a:cubicBezTo>
                  <a:cubicBezTo>
                    <a:pt x="19" y="63"/>
                    <a:pt x="21" y="83"/>
                    <a:pt x="19" y="86"/>
                  </a:cubicBezTo>
                  <a:cubicBezTo>
                    <a:pt x="19" y="86"/>
                    <a:pt x="18" y="94"/>
                    <a:pt x="21" y="95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96"/>
                    <a:pt x="31" y="91"/>
                    <a:pt x="31" y="90"/>
                  </a:cubicBezTo>
                  <a:cubicBezTo>
                    <a:pt x="32" y="88"/>
                    <a:pt x="32" y="86"/>
                    <a:pt x="31" y="84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29" y="84"/>
                    <a:pt x="27" y="84"/>
                    <a:pt x="27" y="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1" name="Freeform 78"/>
            <p:cNvSpPr>
              <a:spLocks noChangeArrowheads="1"/>
            </p:cNvSpPr>
            <p:nvPr/>
          </p:nvSpPr>
          <p:spPr bwMode="auto">
            <a:xfrm>
              <a:off x="4657725" y="790575"/>
              <a:ext cx="136525" cy="165100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75045 h 11"/>
                <a:gd name="T4" fmla="*/ 60678 w 9"/>
                <a:gd name="T5" fmla="*/ 165100 h 11"/>
                <a:gd name="T6" fmla="*/ 75847 w 9"/>
                <a:gd name="T7" fmla="*/ 165100 h 11"/>
                <a:gd name="T8" fmla="*/ 91017 w 9"/>
                <a:gd name="T9" fmla="*/ 135082 h 11"/>
                <a:gd name="T10" fmla="*/ 91017 w 9"/>
                <a:gd name="T11" fmla="*/ 105064 h 11"/>
                <a:gd name="T12" fmla="*/ 121356 w 9"/>
                <a:gd name="T13" fmla="*/ 90055 h 11"/>
                <a:gd name="T14" fmla="*/ 136525 w 9"/>
                <a:gd name="T15" fmla="*/ 60036 h 11"/>
                <a:gd name="T16" fmla="*/ 30339 w 9"/>
                <a:gd name="T17" fmla="*/ 0 h 11"/>
                <a:gd name="T18" fmla="*/ 0 w 9"/>
                <a:gd name="T19" fmla="*/ 0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cubicBezTo>
                    <a:pt x="0" y="0"/>
                    <a:pt x="0" y="5"/>
                    <a:pt x="0" y="5"/>
                  </a:cubicBezTo>
                  <a:cubicBezTo>
                    <a:pt x="0" y="5"/>
                    <a:pt x="3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9"/>
                    <a:pt x="6" y="9"/>
                  </a:cubicBezTo>
                  <a:cubicBezTo>
                    <a:pt x="7" y="8"/>
                    <a:pt x="6" y="7"/>
                    <a:pt x="6" y="7"/>
                  </a:cubicBezTo>
                  <a:cubicBezTo>
                    <a:pt x="6" y="7"/>
                    <a:pt x="8" y="7"/>
                    <a:pt x="8" y="6"/>
                  </a:cubicBezTo>
                  <a:cubicBezTo>
                    <a:pt x="8" y="5"/>
                    <a:pt x="9" y="4"/>
                    <a:pt x="9" y="4"/>
                  </a:cubicBezTo>
                  <a:cubicBezTo>
                    <a:pt x="9" y="4"/>
                    <a:pt x="5" y="2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08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2" name="Freeform 79"/>
            <p:cNvSpPr>
              <a:spLocks noChangeArrowheads="1"/>
            </p:cNvSpPr>
            <p:nvPr/>
          </p:nvSpPr>
          <p:spPr bwMode="auto">
            <a:xfrm>
              <a:off x="4446588" y="865188"/>
              <a:ext cx="635000" cy="901700"/>
            </a:xfrm>
            <a:custGeom>
              <a:avLst/>
              <a:gdLst>
                <a:gd name="T0" fmla="*/ 0 w 42"/>
                <a:gd name="T1" fmla="*/ 736388 h 60"/>
                <a:gd name="T2" fmla="*/ 317500 w 42"/>
                <a:gd name="T3" fmla="*/ 886672 h 60"/>
                <a:gd name="T4" fmla="*/ 619881 w 42"/>
                <a:gd name="T5" fmla="*/ 736388 h 60"/>
                <a:gd name="T6" fmla="*/ 529167 w 42"/>
                <a:gd name="T7" fmla="*/ 180340 h 60"/>
                <a:gd name="T8" fmla="*/ 393095 w 42"/>
                <a:gd name="T9" fmla="*/ 0 h 60"/>
                <a:gd name="T10" fmla="*/ 317500 w 42"/>
                <a:gd name="T11" fmla="*/ 60113 h 60"/>
                <a:gd name="T12" fmla="*/ 272143 w 42"/>
                <a:gd name="T13" fmla="*/ 45085 h 60"/>
                <a:gd name="T14" fmla="*/ 226786 w 42"/>
                <a:gd name="T15" fmla="*/ 0 h 60"/>
                <a:gd name="T16" fmla="*/ 196548 w 42"/>
                <a:gd name="T17" fmla="*/ 0 h 60"/>
                <a:gd name="T18" fmla="*/ 75595 w 42"/>
                <a:gd name="T19" fmla="*/ 300567 h 60"/>
                <a:gd name="T20" fmla="*/ 0 w 42"/>
                <a:gd name="T21" fmla="*/ 736388 h 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" h="60">
                  <a:moveTo>
                    <a:pt x="0" y="49"/>
                  </a:moveTo>
                  <a:cubicBezTo>
                    <a:pt x="0" y="49"/>
                    <a:pt x="13" y="60"/>
                    <a:pt x="21" y="59"/>
                  </a:cubicBezTo>
                  <a:cubicBezTo>
                    <a:pt x="28" y="59"/>
                    <a:pt x="41" y="53"/>
                    <a:pt x="41" y="49"/>
                  </a:cubicBezTo>
                  <a:cubicBezTo>
                    <a:pt x="42" y="45"/>
                    <a:pt x="35" y="12"/>
                    <a:pt x="35" y="12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20"/>
                    <a:pt x="5" y="20"/>
                    <a:pt x="5" y="20"/>
                  </a:cubicBezTo>
                  <a:lnTo>
                    <a:pt x="0" y="49"/>
                  </a:lnTo>
                  <a:close/>
                </a:path>
              </a:pathLst>
            </a:custGeom>
            <a:solidFill>
              <a:srgbClr val="F2F2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3" name="Freeform 80"/>
            <p:cNvSpPr>
              <a:spLocks noChangeArrowheads="1"/>
            </p:cNvSpPr>
            <p:nvPr/>
          </p:nvSpPr>
          <p:spPr bwMode="auto">
            <a:xfrm>
              <a:off x="4446588" y="881063"/>
              <a:ext cx="241300" cy="749300"/>
            </a:xfrm>
            <a:custGeom>
              <a:avLst/>
              <a:gdLst>
                <a:gd name="T0" fmla="*/ 135731 w 16"/>
                <a:gd name="T1" fmla="*/ 704342 h 50"/>
                <a:gd name="T2" fmla="*/ 105569 w 16"/>
                <a:gd name="T3" fmla="*/ 599440 h 50"/>
                <a:gd name="T4" fmla="*/ 165894 w 16"/>
                <a:gd name="T5" fmla="*/ 689356 h 50"/>
                <a:gd name="T6" fmla="*/ 105569 w 16"/>
                <a:gd name="T7" fmla="*/ 449580 h 50"/>
                <a:gd name="T8" fmla="*/ 196056 w 16"/>
                <a:gd name="T9" fmla="*/ 644398 h 50"/>
                <a:gd name="T10" fmla="*/ 165894 w 16"/>
                <a:gd name="T11" fmla="*/ 479552 h 50"/>
                <a:gd name="T12" fmla="*/ 211138 w 16"/>
                <a:gd name="T13" fmla="*/ 494538 h 50"/>
                <a:gd name="T14" fmla="*/ 165894 w 16"/>
                <a:gd name="T15" fmla="*/ 359664 h 50"/>
                <a:gd name="T16" fmla="*/ 180975 w 16"/>
                <a:gd name="T17" fmla="*/ 44958 h 50"/>
                <a:gd name="T18" fmla="*/ 241300 w 16"/>
                <a:gd name="T19" fmla="*/ 89916 h 50"/>
                <a:gd name="T20" fmla="*/ 180975 w 16"/>
                <a:gd name="T21" fmla="*/ 0 h 50"/>
                <a:gd name="T22" fmla="*/ 105569 w 16"/>
                <a:gd name="T23" fmla="*/ 194818 h 50"/>
                <a:gd name="T24" fmla="*/ 60325 w 16"/>
                <a:gd name="T25" fmla="*/ 344678 h 50"/>
                <a:gd name="T26" fmla="*/ 0 w 16"/>
                <a:gd name="T27" fmla="*/ 719328 h 50"/>
                <a:gd name="T28" fmla="*/ 45244 w 16"/>
                <a:gd name="T29" fmla="*/ 749300 h 50"/>
                <a:gd name="T30" fmla="*/ 135731 w 16"/>
                <a:gd name="T31" fmla="*/ 704342 h 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6" h="50">
                  <a:moveTo>
                    <a:pt x="9" y="47"/>
                  </a:moveTo>
                  <a:cubicBezTo>
                    <a:pt x="9" y="47"/>
                    <a:pt x="5" y="46"/>
                    <a:pt x="7" y="40"/>
                  </a:cubicBezTo>
                  <a:cubicBezTo>
                    <a:pt x="7" y="40"/>
                    <a:pt x="7" y="45"/>
                    <a:pt x="11" y="46"/>
                  </a:cubicBezTo>
                  <a:cubicBezTo>
                    <a:pt x="11" y="46"/>
                    <a:pt x="6" y="42"/>
                    <a:pt x="7" y="30"/>
                  </a:cubicBezTo>
                  <a:cubicBezTo>
                    <a:pt x="7" y="30"/>
                    <a:pt x="8" y="41"/>
                    <a:pt x="13" y="43"/>
                  </a:cubicBezTo>
                  <a:cubicBezTo>
                    <a:pt x="13" y="43"/>
                    <a:pt x="7" y="36"/>
                    <a:pt x="11" y="32"/>
                  </a:cubicBezTo>
                  <a:cubicBezTo>
                    <a:pt x="11" y="32"/>
                    <a:pt x="11" y="35"/>
                    <a:pt x="14" y="33"/>
                  </a:cubicBezTo>
                  <a:cubicBezTo>
                    <a:pt x="14" y="33"/>
                    <a:pt x="9" y="32"/>
                    <a:pt x="11" y="24"/>
                  </a:cubicBezTo>
                  <a:cubicBezTo>
                    <a:pt x="12" y="16"/>
                    <a:pt x="12" y="3"/>
                    <a:pt x="12" y="3"/>
                  </a:cubicBezTo>
                  <a:cubicBezTo>
                    <a:pt x="12" y="3"/>
                    <a:pt x="14" y="6"/>
                    <a:pt x="16" y="6"/>
                  </a:cubicBezTo>
                  <a:cubicBezTo>
                    <a:pt x="16" y="6"/>
                    <a:pt x="12" y="5"/>
                    <a:pt x="12" y="0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6"/>
                    <a:pt x="5" y="19"/>
                    <a:pt x="4" y="23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1" y="49"/>
                    <a:pt x="3" y="50"/>
                  </a:cubicBezTo>
                  <a:cubicBezTo>
                    <a:pt x="4" y="49"/>
                    <a:pt x="6" y="46"/>
                    <a:pt x="9" y="47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4" name="Freeform 81"/>
            <p:cNvSpPr>
              <a:spLocks noChangeArrowheads="1"/>
            </p:cNvSpPr>
            <p:nvPr/>
          </p:nvSpPr>
          <p:spPr bwMode="auto">
            <a:xfrm>
              <a:off x="4794250" y="895350"/>
              <a:ext cx="76200" cy="74613"/>
            </a:xfrm>
            <a:custGeom>
              <a:avLst/>
              <a:gdLst>
                <a:gd name="T0" fmla="*/ 76200 w 5"/>
                <a:gd name="T1" fmla="*/ 0 h 5"/>
                <a:gd name="T2" fmla="*/ 0 w 5"/>
                <a:gd name="T3" fmla="*/ 74613 h 5"/>
                <a:gd name="T4" fmla="*/ 76200 w 5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3" y="2"/>
                    <a:pt x="2" y="4"/>
                    <a:pt x="0" y="5"/>
                  </a:cubicBezTo>
                  <a:cubicBezTo>
                    <a:pt x="0" y="5"/>
                    <a:pt x="2" y="4"/>
                    <a:pt x="5" y="0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5" name="Freeform 82"/>
            <p:cNvSpPr>
              <a:spLocks noChangeArrowheads="1"/>
            </p:cNvSpPr>
            <p:nvPr/>
          </p:nvSpPr>
          <p:spPr bwMode="auto">
            <a:xfrm>
              <a:off x="4840288" y="925513"/>
              <a:ext cx="241300" cy="750888"/>
            </a:xfrm>
            <a:custGeom>
              <a:avLst/>
              <a:gdLst>
                <a:gd name="T0" fmla="*/ 226219 w 16"/>
                <a:gd name="T1" fmla="*/ 675799 h 50"/>
                <a:gd name="T2" fmla="*/ 135731 w 16"/>
                <a:gd name="T3" fmla="*/ 120142 h 50"/>
                <a:gd name="T4" fmla="*/ 60325 w 16"/>
                <a:gd name="T5" fmla="*/ 0 h 50"/>
                <a:gd name="T6" fmla="*/ 0 w 16"/>
                <a:gd name="T7" fmla="*/ 150178 h 50"/>
                <a:gd name="T8" fmla="*/ 60325 w 16"/>
                <a:gd name="T9" fmla="*/ 90107 h 50"/>
                <a:gd name="T10" fmla="*/ 60325 w 16"/>
                <a:gd name="T11" fmla="*/ 420497 h 50"/>
                <a:gd name="T12" fmla="*/ 135731 w 16"/>
                <a:gd name="T13" fmla="*/ 330391 h 50"/>
                <a:gd name="T14" fmla="*/ 90488 w 16"/>
                <a:gd name="T15" fmla="*/ 540639 h 50"/>
                <a:gd name="T16" fmla="*/ 90488 w 16"/>
                <a:gd name="T17" fmla="*/ 735870 h 50"/>
                <a:gd name="T18" fmla="*/ 135731 w 16"/>
                <a:gd name="T19" fmla="*/ 675799 h 50"/>
                <a:gd name="T20" fmla="*/ 150813 w 16"/>
                <a:gd name="T21" fmla="*/ 750888 h 50"/>
                <a:gd name="T22" fmla="*/ 226219 w 16"/>
                <a:gd name="T23" fmla="*/ 675799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" h="50">
                  <a:moveTo>
                    <a:pt x="15" y="45"/>
                  </a:moveTo>
                  <a:cubicBezTo>
                    <a:pt x="16" y="41"/>
                    <a:pt x="9" y="8"/>
                    <a:pt x="9" y="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4"/>
                    <a:pt x="3" y="8"/>
                    <a:pt x="0" y="10"/>
                  </a:cubicBezTo>
                  <a:cubicBezTo>
                    <a:pt x="1" y="9"/>
                    <a:pt x="3" y="8"/>
                    <a:pt x="4" y="6"/>
                  </a:cubicBezTo>
                  <a:cubicBezTo>
                    <a:pt x="4" y="6"/>
                    <a:pt x="7" y="20"/>
                    <a:pt x="4" y="2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11" y="34"/>
                    <a:pt x="6" y="36"/>
                  </a:cubicBezTo>
                  <a:cubicBezTo>
                    <a:pt x="6" y="36"/>
                    <a:pt x="7" y="46"/>
                    <a:pt x="6" y="49"/>
                  </a:cubicBezTo>
                  <a:cubicBezTo>
                    <a:pt x="6" y="49"/>
                    <a:pt x="8" y="43"/>
                    <a:pt x="9" y="45"/>
                  </a:cubicBezTo>
                  <a:cubicBezTo>
                    <a:pt x="10" y="46"/>
                    <a:pt x="11" y="48"/>
                    <a:pt x="10" y="50"/>
                  </a:cubicBezTo>
                  <a:cubicBezTo>
                    <a:pt x="13" y="48"/>
                    <a:pt x="15" y="47"/>
                    <a:pt x="15" y="45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6" name="Freeform 83"/>
            <p:cNvSpPr>
              <a:spLocks noChangeArrowheads="1"/>
            </p:cNvSpPr>
            <p:nvPr/>
          </p:nvSpPr>
          <p:spPr bwMode="auto">
            <a:xfrm>
              <a:off x="5445125" y="955675"/>
              <a:ext cx="106362" cy="150813"/>
            </a:xfrm>
            <a:custGeom>
              <a:avLst/>
              <a:gdLst>
                <a:gd name="T0" fmla="*/ 0 w 7"/>
                <a:gd name="T1" fmla="*/ 15081 h 10"/>
                <a:gd name="T2" fmla="*/ 15195 w 7"/>
                <a:gd name="T3" fmla="*/ 45244 h 10"/>
                <a:gd name="T4" fmla="*/ 106362 w 7"/>
                <a:gd name="T5" fmla="*/ 150813 h 10"/>
                <a:gd name="T6" fmla="*/ 106362 w 7"/>
                <a:gd name="T7" fmla="*/ 135732 h 10"/>
                <a:gd name="T8" fmla="*/ 106362 w 7"/>
                <a:gd name="T9" fmla="*/ 120650 h 10"/>
                <a:gd name="T10" fmla="*/ 106362 w 7"/>
                <a:gd name="T11" fmla="*/ 105569 h 10"/>
                <a:gd name="T12" fmla="*/ 75973 w 7"/>
                <a:gd name="T13" fmla="*/ 60325 h 10"/>
                <a:gd name="T14" fmla="*/ 60778 w 7"/>
                <a:gd name="T15" fmla="*/ 30163 h 10"/>
                <a:gd name="T16" fmla="*/ 45584 w 7"/>
                <a:gd name="T17" fmla="*/ 15081 h 10"/>
                <a:gd name="T18" fmla="*/ 0 w 7"/>
                <a:gd name="T19" fmla="*/ 15081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" h="10">
                  <a:moveTo>
                    <a:pt x="0" y="1"/>
                  </a:moveTo>
                  <a:cubicBezTo>
                    <a:pt x="1" y="2"/>
                    <a:pt x="1" y="3"/>
                    <a:pt x="1" y="3"/>
                  </a:cubicBezTo>
                  <a:cubicBezTo>
                    <a:pt x="2" y="5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6"/>
                    <a:pt x="6" y="4"/>
                    <a:pt x="5" y="4"/>
                  </a:cubicBezTo>
                  <a:cubicBezTo>
                    <a:pt x="5" y="4"/>
                    <a:pt x="5" y="2"/>
                    <a:pt x="4" y="2"/>
                  </a:cubicBezTo>
                  <a:cubicBezTo>
                    <a:pt x="4" y="2"/>
                    <a:pt x="4" y="0"/>
                    <a:pt x="3" y="1"/>
                  </a:cubicBezTo>
                  <a:cubicBezTo>
                    <a:pt x="2" y="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08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7" name="Freeform 84"/>
            <p:cNvSpPr>
              <a:spLocks noChangeArrowheads="1"/>
            </p:cNvSpPr>
            <p:nvPr/>
          </p:nvSpPr>
          <p:spPr bwMode="auto">
            <a:xfrm>
              <a:off x="4597400" y="504825"/>
              <a:ext cx="303212" cy="376238"/>
            </a:xfrm>
            <a:custGeom>
              <a:avLst/>
              <a:gdLst>
                <a:gd name="T0" fmla="*/ 151606 w 20"/>
                <a:gd name="T1" fmla="*/ 376238 h 25"/>
                <a:gd name="T2" fmla="*/ 197088 w 20"/>
                <a:gd name="T3" fmla="*/ 361188 h 25"/>
                <a:gd name="T4" fmla="*/ 242570 w 20"/>
                <a:gd name="T5" fmla="*/ 300990 h 25"/>
                <a:gd name="T6" fmla="*/ 257730 w 20"/>
                <a:gd name="T7" fmla="*/ 240792 h 25"/>
                <a:gd name="T8" fmla="*/ 288051 w 20"/>
                <a:gd name="T9" fmla="*/ 225743 h 25"/>
                <a:gd name="T10" fmla="*/ 288051 w 20"/>
                <a:gd name="T11" fmla="*/ 150495 h 25"/>
                <a:gd name="T12" fmla="*/ 242570 w 20"/>
                <a:gd name="T13" fmla="*/ 30099 h 25"/>
                <a:gd name="T14" fmla="*/ 106124 w 20"/>
                <a:gd name="T15" fmla="*/ 15050 h 25"/>
                <a:gd name="T16" fmla="*/ 30321 w 20"/>
                <a:gd name="T17" fmla="*/ 120396 h 25"/>
                <a:gd name="T18" fmla="*/ 30321 w 20"/>
                <a:gd name="T19" fmla="*/ 165545 h 25"/>
                <a:gd name="T20" fmla="*/ 0 w 20"/>
                <a:gd name="T21" fmla="*/ 165545 h 25"/>
                <a:gd name="T22" fmla="*/ 30321 w 20"/>
                <a:gd name="T23" fmla="*/ 240792 h 25"/>
                <a:gd name="T24" fmla="*/ 45482 w 20"/>
                <a:gd name="T25" fmla="*/ 240792 h 25"/>
                <a:gd name="T26" fmla="*/ 60642 w 20"/>
                <a:gd name="T27" fmla="*/ 300990 h 25"/>
                <a:gd name="T28" fmla="*/ 151606 w 20"/>
                <a:gd name="T29" fmla="*/ 376238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25">
                  <a:moveTo>
                    <a:pt x="10" y="25"/>
                  </a:moveTo>
                  <a:cubicBezTo>
                    <a:pt x="11" y="24"/>
                    <a:pt x="13" y="24"/>
                    <a:pt x="13" y="24"/>
                  </a:cubicBezTo>
                  <a:cubicBezTo>
                    <a:pt x="13" y="23"/>
                    <a:pt x="16" y="21"/>
                    <a:pt x="16" y="20"/>
                  </a:cubicBezTo>
                  <a:cubicBezTo>
                    <a:pt x="17" y="20"/>
                    <a:pt x="17" y="16"/>
                    <a:pt x="17" y="16"/>
                  </a:cubicBezTo>
                  <a:cubicBezTo>
                    <a:pt x="17" y="16"/>
                    <a:pt x="18" y="16"/>
                    <a:pt x="19" y="15"/>
                  </a:cubicBezTo>
                  <a:cubicBezTo>
                    <a:pt x="19" y="15"/>
                    <a:pt x="20" y="11"/>
                    <a:pt x="19" y="10"/>
                  </a:cubicBezTo>
                  <a:cubicBezTo>
                    <a:pt x="18" y="9"/>
                    <a:pt x="18" y="3"/>
                    <a:pt x="16" y="2"/>
                  </a:cubicBezTo>
                  <a:cubicBezTo>
                    <a:pt x="14" y="1"/>
                    <a:pt x="8" y="0"/>
                    <a:pt x="7" y="1"/>
                  </a:cubicBezTo>
                  <a:cubicBezTo>
                    <a:pt x="5" y="2"/>
                    <a:pt x="2" y="7"/>
                    <a:pt x="2" y="8"/>
                  </a:cubicBezTo>
                  <a:cubicBezTo>
                    <a:pt x="2" y="9"/>
                    <a:pt x="2" y="11"/>
                    <a:pt x="2" y="11"/>
                  </a:cubicBezTo>
                  <a:cubicBezTo>
                    <a:pt x="2" y="11"/>
                    <a:pt x="0" y="11"/>
                    <a:pt x="0" y="11"/>
                  </a:cubicBezTo>
                  <a:cubicBezTo>
                    <a:pt x="0" y="11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3" y="16"/>
                    <a:pt x="3" y="19"/>
                    <a:pt x="4" y="20"/>
                  </a:cubicBezTo>
                  <a:cubicBezTo>
                    <a:pt x="5" y="21"/>
                    <a:pt x="7" y="25"/>
                    <a:pt x="10" y="25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8" name="Freeform 85"/>
            <p:cNvSpPr>
              <a:spLocks noChangeArrowheads="1"/>
            </p:cNvSpPr>
            <p:nvPr/>
          </p:nvSpPr>
          <p:spPr bwMode="auto">
            <a:xfrm>
              <a:off x="5430838" y="865188"/>
              <a:ext cx="196850" cy="211138"/>
            </a:xfrm>
            <a:custGeom>
              <a:avLst/>
              <a:gdLst>
                <a:gd name="T0" fmla="*/ 0 w 13"/>
                <a:gd name="T1" fmla="*/ 60325 h 14"/>
                <a:gd name="T2" fmla="*/ 0 w 13"/>
                <a:gd name="T3" fmla="*/ 60325 h 14"/>
                <a:gd name="T4" fmla="*/ 0 w 13"/>
                <a:gd name="T5" fmla="*/ 60325 h 14"/>
                <a:gd name="T6" fmla="*/ 0 w 13"/>
                <a:gd name="T7" fmla="*/ 60325 h 14"/>
                <a:gd name="T8" fmla="*/ 0 w 13"/>
                <a:gd name="T9" fmla="*/ 75406 h 14"/>
                <a:gd name="T10" fmla="*/ 15142 w 13"/>
                <a:gd name="T11" fmla="*/ 75406 h 14"/>
                <a:gd name="T12" fmla="*/ 15142 w 13"/>
                <a:gd name="T13" fmla="*/ 105569 h 14"/>
                <a:gd name="T14" fmla="*/ 15142 w 13"/>
                <a:gd name="T15" fmla="*/ 105569 h 14"/>
                <a:gd name="T16" fmla="*/ 60569 w 13"/>
                <a:gd name="T17" fmla="*/ 105569 h 14"/>
                <a:gd name="T18" fmla="*/ 75712 w 13"/>
                <a:gd name="T19" fmla="*/ 120650 h 14"/>
                <a:gd name="T20" fmla="*/ 90854 w 13"/>
                <a:gd name="T21" fmla="*/ 150813 h 14"/>
                <a:gd name="T22" fmla="*/ 121138 w 13"/>
                <a:gd name="T23" fmla="*/ 196057 h 14"/>
                <a:gd name="T24" fmla="*/ 121138 w 13"/>
                <a:gd name="T25" fmla="*/ 211138 h 14"/>
                <a:gd name="T26" fmla="*/ 121138 w 13"/>
                <a:gd name="T27" fmla="*/ 211138 h 14"/>
                <a:gd name="T28" fmla="*/ 136281 w 13"/>
                <a:gd name="T29" fmla="*/ 211138 h 14"/>
                <a:gd name="T30" fmla="*/ 136281 w 13"/>
                <a:gd name="T31" fmla="*/ 211138 h 14"/>
                <a:gd name="T32" fmla="*/ 136281 w 13"/>
                <a:gd name="T33" fmla="*/ 211138 h 14"/>
                <a:gd name="T34" fmla="*/ 136281 w 13"/>
                <a:gd name="T35" fmla="*/ 211138 h 14"/>
                <a:gd name="T36" fmla="*/ 151423 w 13"/>
                <a:gd name="T37" fmla="*/ 196057 h 14"/>
                <a:gd name="T38" fmla="*/ 166565 w 13"/>
                <a:gd name="T39" fmla="*/ 180975 h 14"/>
                <a:gd name="T40" fmla="*/ 166565 w 13"/>
                <a:gd name="T41" fmla="*/ 180975 h 14"/>
                <a:gd name="T42" fmla="*/ 166565 w 13"/>
                <a:gd name="T43" fmla="*/ 180975 h 14"/>
                <a:gd name="T44" fmla="*/ 166565 w 13"/>
                <a:gd name="T45" fmla="*/ 180975 h 14"/>
                <a:gd name="T46" fmla="*/ 166565 w 13"/>
                <a:gd name="T47" fmla="*/ 180975 h 14"/>
                <a:gd name="T48" fmla="*/ 166565 w 13"/>
                <a:gd name="T49" fmla="*/ 180975 h 14"/>
                <a:gd name="T50" fmla="*/ 166565 w 13"/>
                <a:gd name="T51" fmla="*/ 180975 h 14"/>
                <a:gd name="T52" fmla="*/ 166565 w 13"/>
                <a:gd name="T53" fmla="*/ 165894 h 14"/>
                <a:gd name="T54" fmla="*/ 181708 w 13"/>
                <a:gd name="T55" fmla="*/ 165894 h 14"/>
                <a:gd name="T56" fmla="*/ 181708 w 13"/>
                <a:gd name="T57" fmla="*/ 165894 h 14"/>
                <a:gd name="T58" fmla="*/ 181708 w 13"/>
                <a:gd name="T59" fmla="*/ 165894 h 14"/>
                <a:gd name="T60" fmla="*/ 181708 w 13"/>
                <a:gd name="T61" fmla="*/ 150813 h 14"/>
                <a:gd name="T62" fmla="*/ 181708 w 13"/>
                <a:gd name="T63" fmla="*/ 150813 h 14"/>
                <a:gd name="T64" fmla="*/ 181708 w 13"/>
                <a:gd name="T65" fmla="*/ 120650 h 14"/>
                <a:gd name="T66" fmla="*/ 181708 w 13"/>
                <a:gd name="T67" fmla="*/ 120650 h 14"/>
                <a:gd name="T68" fmla="*/ 196850 w 13"/>
                <a:gd name="T69" fmla="*/ 120650 h 14"/>
                <a:gd name="T70" fmla="*/ 196850 w 13"/>
                <a:gd name="T71" fmla="*/ 105569 h 14"/>
                <a:gd name="T72" fmla="*/ 196850 w 13"/>
                <a:gd name="T73" fmla="*/ 105569 h 14"/>
                <a:gd name="T74" fmla="*/ 196850 w 13"/>
                <a:gd name="T75" fmla="*/ 105569 h 14"/>
                <a:gd name="T76" fmla="*/ 181708 w 13"/>
                <a:gd name="T77" fmla="*/ 75406 h 14"/>
                <a:gd name="T78" fmla="*/ 181708 w 13"/>
                <a:gd name="T79" fmla="*/ 60325 h 14"/>
                <a:gd name="T80" fmla="*/ 166565 w 13"/>
                <a:gd name="T81" fmla="*/ 45244 h 14"/>
                <a:gd name="T82" fmla="*/ 166565 w 13"/>
                <a:gd name="T83" fmla="*/ 30163 h 14"/>
                <a:gd name="T84" fmla="*/ 136281 w 13"/>
                <a:gd name="T85" fmla="*/ 30163 h 14"/>
                <a:gd name="T86" fmla="*/ 136281 w 13"/>
                <a:gd name="T87" fmla="*/ 15081 h 14"/>
                <a:gd name="T88" fmla="*/ 75712 w 13"/>
                <a:gd name="T89" fmla="*/ 15081 h 14"/>
                <a:gd name="T90" fmla="*/ 60569 w 13"/>
                <a:gd name="T91" fmla="*/ 15081 h 14"/>
                <a:gd name="T92" fmla="*/ 60569 w 13"/>
                <a:gd name="T93" fmla="*/ 15081 h 14"/>
                <a:gd name="T94" fmla="*/ 60569 w 13"/>
                <a:gd name="T95" fmla="*/ 15081 h 14"/>
                <a:gd name="T96" fmla="*/ 60569 w 13"/>
                <a:gd name="T97" fmla="*/ 15081 h 14"/>
                <a:gd name="T98" fmla="*/ 60569 w 13"/>
                <a:gd name="T99" fmla="*/ 15081 h 14"/>
                <a:gd name="T100" fmla="*/ 60569 w 13"/>
                <a:gd name="T101" fmla="*/ 15081 h 14"/>
                <a:gd name="T102" fmla="*/ 60569 w 13"/>
                <a:gd name="T103" fmla="*/ 30163 h 14"/>
                <a:gd name="T104" fmla="*/ 60569 w 13"/>
                <a:gd name="T105" fmla="*/ 30163 h 14"/>
                <a:gd name="T106" fmla="*/ 60569 w 13"/>
                <a:gd name="T107" fmla="*/ 30163 h 14"/>
                <a:gd name="T108" fmla="*/ 60569 w 13"/>
                <a:gd name="T109" fmla="*/ 30163 h 14"/>
                <a:gd name="T110" fmla="*/ 60569 w 13"/>
                <a:gd name="T111" fmla="*/ 30163 h 14"/>
                <a:gd name="T112" fmla="*/ 45427 w 13"/>
                <a:gd name="T113" fmla="*/ 30163 h 14"/>
                <a:gd name="T114" fmla="*/ 15142 w 13"/>
                <a:gd name="T115" fmla="*/ 45244 h 14"/>
                <a:gd name="T116" fmla="*/ 15142 w 13"/>
                <a:gd name="T117" fmla="*/ 45244 h 14"/>
                <a:gd name="T118" fmla="*/ 0 w 13"/>
                <a:gd name="T119" fmla="*/ 45244 h 14"/>
                <a:gd name="T120" fmla="*/ 0 w 13"/>
                <a:gd name="T121" fmla="*/ 45244 h 14"/>
                <a:gd name="T122" fmla="*/ 0 w 13"/>
                <a:gd name="T123" fmla="*/ 60325 h 1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3" h="1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3" y="8"/>
                    <a:pt x="4" y="7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6" y="8"/>
                    <a:pt x="6" y="10"/>
                    <a:pt x="6" y="10"/>
                  </a:cubicBezTo>
                  <a:cubicBezTo>
                    <a:pt x="7" y="10"/>
                    <a:pt x="8" y="12"/>
                    <a:pt x="8" y="13"/>
                  </a:cubicBezTo>
                  <a:cubicBezTo>
                    <a:pt x="8" y="13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3"/>
                    <a:pt x="9" y="13"/>
                    <a:pt x="10" y="13"/>
                  </a:cubicBezTo>
                  <a:cubicBezTo>
                    <a:pt x="10" y="13"/>
                    <a:pt x="10" y="13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2" y="5"/>
                    <a:pt x="12" y="5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2" y="4"/>
                    <a:pt x="11" y="3"/>
                    <a:pt x="11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0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9" name="Freeform 86"/>
            <p:cNvSpPr>
              <a:spLocks noChangeArrowheads="1"/>
            </p:cNvSpPr>
            <p:nvPr/>
          </p:nvSpPr>
          <p:spPr bwMode="auto">
            <a:xfrm>
              <a:off x="5430838" y="881063"/>
              <a:ext cx="196850" cy="195263"/>
            </a:xfrm>
            <a:custGeom>
              <a:avLst/>
              <a:gdLst>
                <a:gd name="T0" fmla="*/ 0 w 13"/>
                <a:gd name="T1" fmla="*/ 45061 h 13"/>
                <a:gd name="T2" fmla="*/ 0 w 13"/>
                <a:gd name="T3" fmla="*/ 45061 h 13"/>
                <a:gd name="T4" fmla="*/ 0 w 13"/>
                <a:gd name="T5" fmla="*/ 45061 h 13"/>
                <a:gd name="T6" fmla="*/ 0 w 13"/>
                <a:gd name="T7" fmla="*/ 45061 h 13"/>
                <a:gd name="T8" fmla="*/ 0 w 13"/>
                <a:gd name="T9" fmla="*/ 60081 h 13"/>
                <a:gd name="T10" fmla="*/ 15142 w 13"/>
                <a:gd name="T11" fmla="*/ 60081 h 13"/>
                <a:gd name="T12" fmla="*/ 15142 w 13"/>
                <a:gd name="T13" fmla="*/ 90121 h 13"/>
                <a:gd name="T14" fmla="*/ 15142 w 13"/>
                <a:gd name="T15" fmla="*/ 90121 h 13"/>
                <a:gd name="T16" fmla="*/ 60569 w 13"/>
                <a:gd name="T17" fmla="*/ 90121 h 13"/>
                <a:gd name="T18" fmla="*/ 75712 w 13"/>
                <a:gd name="T19" fmla="*/ 105142 h 13"/>
                <a:gd name="T20" fmla="*/ 90854 w 13"/>
                <a:gd name="T21" fmla="*/ 135182 h 13"/>
                <a:gd name="T22" fmla="*/ 121138 w 13"/>
                <a:gd name="T23" fmla="*/ 180243 h 13"/>
                <a:gd name="T24" fmla="*/ 121138 w 13"/>
                <a:gd name="T25" fmla="*/ 195263 h 13"/>
                <a:gd name="T26" fmla="*/ 121138 w 13"/>
                <a:gd name="T27" fmla="*/ 195263 h 13"/>
                <a:gd name="T28" fmla="*/ 136281 w 13"/>
                <a:gd name="T29" fmla="*/ 195263 h 13"/>
                <a:gd name="T30" fmla="*/ 136281 w 13"/>
                <a:gd name="T31" fmla="*/ 195263 h 13"/>
                <a:gd name="T32" fmla="*/ 136281 w 13"/>
                <a:gd name="T33" fmla="*/ 195263 h 13"/>
                <a:gd name="T34" fmla="*/ 136281 w 13"/>
                <a:gd name="T35" fmla="*/ 195263 h 13"/>
                <a:gd name="T36" fmla="*/ 151423 w 13"/>
                <a:gd name="T37" fmla="*/ 180243 h 13"/>
                <a:gd name="T38" fmla="*/ 166565 w 13"/>
                <a:gd name="T39" fmla="*/ 165223 h 13"/>
                <a:gd name="T40" fmla="*/ 166565 w 13"/>
                <a:gd name="T41" fmla="*/ 165223 h 13"/>
                <a:gd name="T42" fmla="*/ 166565 w 13"/>
                <a:gd name="T43" fmla="*/ 165223 h 13"/>
                <a:gd name="T44" fmla="*/ 166565 w 13"/>
                <a:gd name="T45" fmla="*/ 165223 h 13"/>
                <a:gd name="T46" fmla="*/ 166565 w 13"/>
                <a:gd name="T47" fmla="*/ 165223 h 13"/>
                <a:gd name="T48" fmla="*/ 166565 w 13"/>
                <a:gd name="T49" fmla="*/ 165223 h 13"/>
                <a:gd name="T50" fmla="*/ 166565 w 13"/>
                <a:gd name="T51" fmla="*/ 165223 h 13"/>
                <a:gd name="T52" fmla="*/ 166565 w 13"/>
                <a:gd name="T53" fmla="*/ 150202 h 13"/>
                <a:gd name="T54" fmla="*/ 181708 w 13"/>
                <a:gd name="T55" fmla="*/ 150202 h 13"/>
                <a:gd name="T56" fmla="*/ 181708 w 13"/>
                <a:gd name="T57" fmla="*/ 150202 h 13"/>
                <a:gd name="T58" fmla="*/ 181708 w 13"/>
                <a:gd name="T59" fmla="*/ 150202 h 13"/>
                <a:gd name="T60" fmla="*/ 181708 w 13"/>
                <a:gd name="T61" fmla="*/ 135182 h 13"/>
                <a:gd name="T62" fmla="*/ 181708 w 13"/>
                <a:gd name="T63" fmla="*/ 135182 h 13"/>
                <a:gd name="T64" fmla="*/ 181708 w 13"/>
                <a:gd name="T65" fmla="*/ 105142 h 13"/>
                <a:gd name="T66" fmla="*/ 181708 w 13"/>
                <a:gd name="T67" fmla="*/ 105142 h 13"/>
                <a:gd name="T68" fmla="*/ 196850 w 13"/>
                <a:gd name="T69" fmla="*/ 105142 h 13"/>
                <a:gd name="T70" fmla="*/ 196850 w 13"/>
                <a:gd name="T71" fmla="*/ 90121 h 13"/>
                <a:gd name="T72" fmla="*/ 196850 w 13"/>
                <a:gd name="T73" fmla="*/ 90121 h 13"/>
                <a:gd name="T74" fmla="*/ 151423 w 13"/>
                <a:gd name="T75" fmla="*/ 90121 h 13"/>
                <a:gd name="T76" fmla="*/ 136281 w 13"/>
                <a:gd name="T77" fmla="*/ 75101 h 13"/>
                <a:gd name="T78" fmla="*/ 166565 w 13"/>
                <a:gd name="T79" fmla="*/ 60081 h 13"/>
                <a:gd name="T80" fmla="*/ 121138 w 13"/>
                <a:gd name="T81" fmla="*/ 60081 h 13"/>
                <a:gd name="T82" fmla="*/ 105996 w 13"/>
                <a:gd name="T83" fmla="*/ 45061 h 13"/>
                <a:gd name="T84" fmla="*/ 151423 w 13"/>
                <a:gd name="T85" fmla="*/ 30040 h 13"/>
                <a:gd name="T86" fmla="*/ 105996 w 13"/>
                <a:gd name="T87" fmla="*/ 30040 h 13"/>
                <a:gd name="T88" fmla="*/ 90854 w 13"/>
                <a:gd name="T89" fmla="*/ 15020 h 13"/>
                <a:gd name="T90" fmla="*/ 60569 w 13"/>
                <a:gd name="T91" fmla="*/ 0 h 13"/>
                <a:gd name="T92" fmla="*/ 60569 w 13"/>
                <a:gd name="T93" fmla="*/ 0 h 13"/>
                <a:gd name="T94" fmla="*/ 60569 w 13"/>
                <a:gd name="T95" fmla="*/ 0 h 13"/>
                <a:gd name="T96" fmla="*/ 60569 w 13"/>
                <a:gd name="T97" fmla="*/ 0 h 13"/>
                <a:gd name="T98" fmla="*/ 60569 w 13"/>
                <a:gd name="T99" fmla="*/ 0 h 13"/>
                <a:gd name="T100" fmla="*/ 60569 w 13"/>
                <a:gd name="T101" fmla="*/ 0 h 13"/>
                <a:gd name="T102" fmla="*/ 60569 w 13"/>
                <a:gd name="T103" fmla="*/ 15020 h 13"/>
                <a:gd name="T104" fmla="*/ 60569 w 13"/>
                <a:gd name="T105" fmla="*/ 15020 h 13"/>
                <a:gd name="T106" fmla="*/ 60569 w 13"/>
                <a:gd name="T107" fmla="*/ 15020 h 13"/>
                <a:gd name="T108" fmla="*/ 60569 w 13"/>
                <a:gd name="T109" fmla="*/ 15020 h 13"/>
                <a:gd name="T110" fmla="*/ 60569 w 13"/>
                <a:gd name="T111" fmla="*/ 15020 h 13"/>
                <a:gd name="T112" fmla="*/ 60569 w 13"/>
                <a:gd name="T113" fmla="*/ 15020 h 13"/>
                <a:gd name="T114" fmla="*/ 45427 w 13"/>
                <a:gd name="T115" fmla="*/ 30040 h 13"/>
                <a:gd name="T116" fmla="*/ 15142 w 13"/>
                <a:gd name="T117" fmla="*/ 30040 h 13"/>
                <a:gd name="T118" fmla="*/ 15142 w 13"/>
                <a:gd name="T119" fmla="*/ 30040 h 13"/>
                <a:gd name="T120" fmla="*/ 0 w 13"/>
                <a:gd name="T121" fmla="*/ 30040 h 13"/>
                <a:gd name="T122" fmla="*/ 0 w 13"/>
                <a:gd name="T123" fmla="*/ 30040 h 13"/>
                <a:gd name="T124" fmla="*/ 0 w 13"/>
                <a:gd name="T125" fmla="*/ 45061 h 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" h="1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3" y="7"/>
                    <a:pt x="4" y="6"/>
                  </a:cubicBezTo>
                  <a:cubicBezTo>
                    <a:pt x="5" y="5"/>
                    <a:pt x="5" y="7"/>
                    <a:pt x="5" y="7"/>
                  </a:cubicBezTo>
                  <a:cubicBezTo>
                    <a:pt x="6" y="7"/>
                    <a:pt x="6" y="9"/>
                    <a:pt x="6" y="9"/>
                  </a:cubicBezTo>
                  <a:cubicBezTo>
                    <a:pt x="7" y="9"/>
                    <a:pt x="8" y="11"/>
                    <a:pt x="8" y="12"/>
                  </a:cubicBezTo>
                  <a:cubicBezTo>
                    <a:pt x="8" y="12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10" y="12"/>
                  </a:cubicBezTo>
                  <a:cubicBezTo>
                    <a:pt x="10" y="12"/>
                    <a:pt x="10" y="12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6"/>
                    <a:pt x="10" y="6"/>
                    <a:pt x="10" y="6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9" y="5"/>
                    <a:pt x="8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8" y="3"/>
                    <a:pt x="7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3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0" name="Freeform 87"/>
            <p:cNvSpPr>
              <a:spLocks noChangeArrowheads="1"/>
            </p:cNvSpPr>
            <p:nvPr/>
          </p:nvSpPr>
          <p:spPr bwMode="auto">
            <a:xfrm>
              <a:off x="4597400" y="520700"/>
              <a:ext cx="303212" cy="360363"/>
            </a:xfrm>
            <a:custGeom>
              <a:avLst/>
              <a:gdLst>
                <a:gd name="T0" fmla="*/ 242570 w 20"/>
                <a:gd name="T1" fmla="*/ 15015 h 24"/>
                <a:gd name="T2" fmla="*/ 197088 w 20"/>
                <a:gd name="T3" fmla="*/ 0 h 24"/>
                <a:gd name="T4" fmla="*/ 227409 w 20"/>
                <a:gd name="T5" fmla="*/ 75076 h 24"/>
                <a:gd name="T6" fmla="*/ 242570 w 20"/>
                <a:gd name="T7" fmla="*/ 135136 h 24"/>
                <a:gd name="T8" fmla="*/ 257730 w 20"/>
                <a:gd name="T9" fmla="*/ 165166 h 24"/>
                <a:gd name="T10" fmla="*/ 242570 w 20"/>
                <a:gd name="T11" fmla="*/ 210212 h 24"/>
                <a:gd name="T12" fmla="*/ 242570 w 20"/>
                <a:gd name="T13" fmla="*/ 240242 h 24"/>
                <a:gd name="T14" fmla="*/ 242570 w 20"/>
                <a:gd name="T15" fmla="*/ 285287 h 24"/>
                <a:gd name="T16" fmla="*/ 197088 w 20"/>
                <a:gd name="T17" fmla="*/ 330333 h 24"/>
                <a:gd name="T18" fmla="*/ 136445 w 20"/>
                <a:gd name="T19" fmla="*/ 345348 h 24"/>
                <a:gd name="T20" fmla="*/ 121285 w 20"/>
                <a:gd name="T21" fmla="*/ 315318 h 24"/>
                <a:gd name="T22" fmla="*/ 75803 w 20"/>
                <a:gd name="T23" fmla="*/ 270272 h 24"/>
                <a:gd name="T24" fmla="*/ 75803 w 20"/>
                <a:gd name="T25" fmla="*/ 225227 h 24"/>
                <a:gd name="T26" fmla="*/ 90964 w 20"/>
                <a:gd name="T27" fmla="*/ 195197 h 24"/>
                <a:gd name="T28" fmla="*/ 90964 w 20"/>
                <a:gd name="T29" fmla="*/ 180182 h 24"/>
                <a:gd name="T30" fmla="*/ 60642 w 20"/>
                <a:gd name="T31" fmla="*/ 150151 h 24"/>
                <a:gd name="T32" fmla="*/ 90964 w 20"/>
                <a:gd name="T33" fmla="*/ 120121 h 24"/>
                <a:gd name="T34" fmla="*/ 106124 w 20"/>
                <a:gd name="T35" fmla="*/ 90091 h 24"/>
                <a:gd name="T36" fmla="*/ 121285 w 20"/>
                <a:gd name="T37" fmla="*/ 15015 h 24"/>
                <a:gd name="T38" fmla="*/ 106124 w 20"/>
                <a:gd name="T39" fmla="*/ 0 h 24"/>
                <a:gd name="T40" fmla="*/ 106124 w 20"/>
                <a:gd name="T41" fmla="*/ 0 h 24"/>
                <a:gd name="T42" fmla="*/ 30321 w 20"/>
                <a:gd name="T43" fmla="*/ 105106 h 24"/>
                <a:gd name="T44" fmla="*/ 30321 w 20"/>
                <a:gd name="T45" fmla="*/ 150151 h 24"/>
                <a:gd name="T46" fmla="*/ 0 w 20"/>
                <a:gd name="T47" fmla="*/ 150151 h 24"/>
                <a:gd name="T48" fmla="*/ 15161 w 20"/>
                <a:gd name="T49" fmla="*/ 225227 h 24"/>
                <a:gd name="T50" fmla="*/ 45482 w 20"/>
                <a:gd name="T51" fmla="*/ 225227 h 24"/>
                <a:gd name="T52" fmla="*/ 60642 w 20"/>
                <a:gd name="T53" fmla="*/ 285287 h 24"/>
                <a:gd name="T54" fmla="*/ 151606 w 20"/>
                <a:gd name="T55" fmla="*/ 360363 h 24"/>
                <a:gd name="T56" fmla="*/ 197088 w 20"/>
                <a:gd name="T57" fmla="*/ 345348 h 24"/>
                <a:gd name="T58" fmla="*/ 242570 w 20"/>
                <a:gd name="T59" fmla="*/ 285287 h 24"/>
                <a:gd name="T60" fmla="*/ 257730 w 20"/>
                <a:gd name="T61" fmla="*/ 225227 h 24"/>
                <a:gd name="T62" fmla="*/ 288051 w 20"/>
                <a:gd name="T63" fmla="*/ 210212 h 24"/>
                <a:gd name="T64" fmla="*/ 288051 w 20"/>
                <a:gd name="T65" fmla="*/ 135136 h 24"/>
                <a:gd name="T66" fmla="*/ 242570 w 20"/>
                <a:gd name="T67" fmla="*/ 15015 h 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0" h="24">
                  <a:moveTo>
                    <a:pt x="16" y="1"/>
                  </a:moveTo>
                  <a:cubicBezTo>
                    <a:pt x="15" y="1"/>
                    <a:pt x="14" y="1"/>
                    <a:pt x="13" y="0"/>
                  </a:cubicBezTo>
                  <a:cubicBezTo>
                    <a:pt x="13" y="1"/>
                    <a:pt x="14" y="4"/>
                    <a:pt x="15" y="5"/>
                  </a:cubicBezTo>
                  <a:cubicBezTo>
                    <a:pt x="16" y="6"/>
                    <a:pt x="16" y="9"/>
                    <a:pt x="16" y="9"/>
                  </a:cubicBezTo>
                  <a:cubicBezTo>
                    <a:pt x="16" y="9"/>
                    <a:pt x="17" y="10"/>
                    <a:pt x="17" y="11"/>
                  </a:cubicBezTo>
                  <a:cubicBezTo>
                    <a:pt x="17" y="11"/>
                    <a:pt x="17" y="13"/>
                    <a:pt x="16" y="14"/>
                  </a:cubicBezTo>
                  <a:cubicBezTo>
                    <a:pt x="15" y="16"/>
                    <a:pt x="16" y="16"/>
                    <a:pt x="16" y="16"/>
                  </a:cubicBezTo>
                  <a:cubicBezTo>
                    <a:pt x="16" y="16"/>
                    <a:pt x="16" y="18"/>
                    <a:pt x="16" y="19"/>
                  </a:cubicBezTo>
                  <a:cubicBezTo>
                    <a:pt x="15" y="19"/>
                    <a:pt x="13" y="21"/>
                    <a:pt x="13" y="22"/>
                  </a:cubicBezTo>
                  <a:cubicBezTo>
                    <a:pt x="13" y="22"/>
                    <a:pt x="11" y="23"/>
                    <a:pt x="9" y="23"/>
                  </a:cubicBezTo>
                  <a:cubicBezTo>
                    <a:pt x="8" y="22"/>
                    <a:pt x="8" y="22"/>
                    <a:pt x="8" y="21"/>
                  </a:cubicBezTo>
                  <a:cubicBezTo>
                    <a:pt x="8" y="20"/>
                    <a:pt x="6" y="20"/>
                    <a:pt x="5" y="18"/>
                  </a:cubicBezTo>
                  <a:cubicBezTo>
                    <a:pt x="5" y="17"/>
                    <a:pt x="6" y="16"/>
                    <a:pt x="5" y="15"/>
                  </a:cubicBezTo>
                  <a:cubicBezTo>
                    <a:pt x="5" y="14"/>
                    <a:pt x="6" y="13"/>
                    <a:pt x="6" y="13"/>
                  </a:cubicBezTo>
                  <a:cubicBezTo>
                    <a:pt x="6" y="13"/>
                    <a:pt x="6" y="12"/>
                    <a:pt x="6" y="12"/>
                  </a:cubicBezTo>
                  <a:cubicBezTo>
                    <a:pt x="6" y="12"/>
                    <a:pt x="4" y="11"/>
                    <a:pt x="4" y="10"/>
                  </a:cubicBezTo>
                  <a:cubicBezTo>
                    <a:pt x="4" y="9"/>
                    <a:pt x="7" y="8"/>
                    <a:pt x="6" y="8"/>
                  </a:cubicBezTo>
                  <a:cubicBezTo>
                    <a:pt x="6" y="8"/>
                    <a:pt x="8" y="7"/>
                    <a:pt x="7" y="6"/>
                  </a:cubicBezTo>
                  <a:cubicBezTo>
                    <a:pt x="7" y="5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"/>
                    <a:pt x="2" y="6"/>
                    <a:pt x="2" y="7"/>
                  </a:cubicBezTo>
                  <a:cubicBezTo>
                    <a:pt x="2" y="8"/>
                    <a:pt x="2" y="10"/>
                    <a:pt x="2" y="10"/>
                  </a:cubicBezTo>
                  <a:cubicBezTo>
                    <a:pt x="2" y="10"/>
                    <a:pt x="0" y="10"/>
                    <a:pt x="0" y="10"/>
                  </a:cubicBezTo>
                  <a:cubicBezTo>
                    <a:pt x="0" y="10"/>
                    <a:pt x="1" y="14"/>
                    <a:pt x="1" y="15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3" y="15"/>
                    <a:pt x="3" y="18"/>
                    <a:pt x="4" y="19"/>
                  </a:cubicBezTo>
                  <a:cubicBezTo>
                    <a:pt x="5" y="20"/>
                    <a:pt x="7" y="24"/>
                    <a:pt x="10" y="24"/>
                  </a:cubicBezTo>
                  <a:cubicBezTo>
                    <a:pt x="11" y="23"/>
                    <a:pt x="13" y="23"/>
                    <a:pt x="13" y="23"/>
                  </a:cubicBezTo>
                  <a:cubicBezTo>
                    <a:pt x="13" y="22"/>
                    <a:pt x="16" y="20"/>
                    <a:pt x="16" y="19"/>
                  </a:cubicBezTo>
                  <a:cubicBezTo>
                    <a:pt x="17" y="19"/>
                    <a:pt x="17" y="15"/>
                    <a:pt x="17" y="15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19" y="14"/>
                    <a:pt x="20" y="10"/>
                    <a:pt x="19" y="9"/>
                  </a:cubicBezTo>
                  <a:cubicBezTo>
                    <a:pt x="18" y="8"/>
                    <a:pt x="18" y="2"/>
                    <a:pt x="16" y="1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1" name="Freeform 88"/>
            <p:cNvSpPr>
              <a:spLocks noChangeArrowheads="1"/>
            </p:cNvSpPr>
            <p:nvPr/>
          </p:nvSpPr>
          <p:spPr bwMode="auto">
            <a:xfrm>
              <a:off x="3825875" y="881063"/>
              <a:ext cx="104775" cy="149225"/>
            </a:xfrm>
            <a:custGeom>
              <a:avLst/>
              <a:gdLst>
                <a:gd name="T0" fmla="*/ 104775 w 7"/>
                <a:gd name="T1" fmla="*/ 14923 h 10"/>
                <a:gd name="T2" fmla="*/ 104775 w 7"/>
                <a:gd name="T3" fmla="*/ 44768 h 10"/>
                <a:gd name="T4" fmla="*/ 14968 w 7"/>
                <a:gd name="T5" fmla="*/ 149225 h 10"/>
                <a:gd name="T6" fmla="*/ 0 w 7"/>
                <a:gd name="T7" fmla="*/ 134303 h 10"/>
                <a:gd name="T8" fmla="*/ 0 w 7"/>
                <a:gd name="T9" fmla="*/ 134303 h 10"/>
                <a:gd name="T10" fmla="*/ 14968 w 7"/>
                <a:gd name="T11" fmla="*/ 104458 h 10"/>
                <a:gd name="T12" fmla="*/ 29936 w 7"/>
                <a:gd name="T13" fmla="*/ 74613 h 10"/>
                <a:gd name="T14" fmla="*/ 44904 w 7"/>
                <a:gd name="T15" fmla="*/ 29845 h 10"/>
                <a:gd name="T16" fmla="*/ 74839 w 7"/>
                <a:gd name="T17" fmla="*/ 14923 h 10"/>
                <a:gd name="T18" fmla="*/ 104775 w 7"/>
                <a:gd name="T19" fmla="*/ 14923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" h="10">
                  <a:moveTo>
                    <a:pt x="7" y="1"/>
                  </a:moveTo>
                  <a:cubicBezTo>
                    <a:pt x="7" y="2"/>
                    <a:pt x="7" y="3"/>
                    <a:pt x="7" y="3"/>
                  </a:cubicBezTo>
                  <a:cubicBezTo>
                    <a:pt x="6" y="6"/>
                    <a:pt x="1" y="10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7"/>
                    <a:pt x="2" y="5"/>
                    <a:pt x="2" y="5"/>
                  </a:cubicBezTo>
                  <a:cubicBezTo>
                    <a:pt x="3" y="5"/>
                    <a:pt x="3" y="3"/>
                    <a:pt x="3" y="2"/>
                  </a:cubicBezTo>
                  <a:cubicBezTo>
                    <a:pt x="4" y="2"/>
                    <a:pt x="4" y="0"/>
                    <a:pt x="5" y="1"/>
                  </a:cubicBezTo>
                  <a:cubicBezTo>
                    <a:pt x="6" y="2"/>
                    <a:pt x="7" y="2"/>
                    <a:pt x="7" y="1"/>
                  </a:cubicBezTo>
                  <a:close/>
                </a:path>
              </a:pathLst>
            </a:custGeom>
            <a:solidFill>
              <a:srgbClr val="D08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2" name="Freeform 89"/>
            <p:cNvSpPr>
              <a:spLocks noChangeArrowheads="1"/>
            </p:cNvSpPr>
            <p:nvPr/>
          </p:nvSpPr>
          <p:spPr bwMode="auto">
            <a:xfrm>
              <a:off x="3763963" y="806450"/>
              <a:ext cx="182562" cy="209550"/>
            </a:xfrm>
            <a:custGeom>
              <a:avLst/>
              <a:gdLst>
                <a:gd name="T0" fmla="*/ 182562 w 12"/>
                <a:gd name="T1" fmla="*/ 44904 h 14"/>
                <a:gd name="T2" fmla="*/ 182562 w 12"/>
                <a:gd name="T3" fmla="*/ 44904 h 14"/>
                <a:gd name="T4" fmla="*/ 182562 w 12"/>
                <a:gd name="T5" fmla="*/ 44904 h 14"/>
                <a:gd name="T6" fmla="*/ 182562 w 12"/>
                <a:gd name="T7" fmla="*/ 59871 h 14"/>
                <a:gd name="T8" fmla="*/ 182562 w 12"/>
                <a:gd name="T9" fmla="*/ 59871 h 14"/>
                <a:gd name="T10" fmla="*/ 182562 w 12"/>
                <a:gd name="T11" fmla="*/ 59871 h 14"/>
                <a:gd name="T12" fmla="*/ 167349 w 12"/>
                <a:gd name="T13" fmla="*/ 89807 h 14"/>
                <a:gd name="T14" fmla="*/ 167349 w 12"/>
                <a:gd name="T15" fmla="*/ 89807 h 14"/>
                <a:gd name="T16" fmla="*/ 136922 w 12"/>
                <a:gd name="T17" fmla="*/ 89807 h 14"/>
                <a:gd name="T18" fmla="*/ 106495 w 12"/>
                <a:gd name="T19" fmla="*/ 104775 h 14"/>
                <a:gd name="T20" fmla="*/ 91281 w 12"/>
                <a:gd name="T21" fmla="*/ 149679 h 14"/>
                <a:gd name="T22" fmla="*/ 76068 w 12"/>
                <a:gd name="T23" fmla="*/ 179614 h 14"/>
                <a:gd name="T24" fmla="*/ 60854 w 12"/>
                <a:gd name="T25" fmla="*/ 209550 h 14"/>
                <a:gd name="T26" fmla="*/ 60854 w 12"/>
                <a:gd name="T27" fmla="*/ 209550 h 14"/>
                <a:gd name="T28" fmla="*/ 60854 w 12"/>
                <a:gd name="T29" fmla="*/ 209550 h 14"/>
                <a:gd name="T30" fmla="*/ 60854 w 12"/>
                <a:gd name="T31" fmla="*/ 194582 h 14"/>
                <a:gd name="T32" fmla="*/ 60854 w 12"/>
                <a:gd name="T33" fmla="*/ 194582 h 14"/>
                <a:gd name="T34" fmla="*/ 45641 w 12"/>
                <a:gd name="T35" fmla="*/ 194582 h 14"/>
                <a:gd name="T36" fmla="*/ 45641 w 12"/>
                <a:gd name="T37" fmla="*/ 194582 h 14"/>
                <a:gd name="T38" fmla="*/ 30427 w 12"/>
                <a:gd name="T39" fmla="*/ 179614 h 14"/>
                <a:gd name="T40" fmla="*/ 30427 w 12"/>
                <a:gd name="T41" fmla="*/ 164646 h 14"/>
                <a:gd name="T42" fmla="*/ 30427 w 12"/>
                <a:gd name="T43" fmla="*/ 164646 h 14"/>
                <a:gd name="T44" fmla="*/ 30427 w 12"/>
                <a:gd name="T45" fmla="*/ 164646 h 14"/>
                <a:gd name="T46" fmla="*/ 30427 w 12"/>
                <a:gd name="T47" fmla="*/ 164646 h 14"/>
                <a:gd name="T48" fmla="*/ 15214 w 12"/>
                <a:gd name="T49" fmla="*/ 164646 h 14"/>
                <a:gd name="T50" fmla="*/ 15214 w 12"/>
                <a:gd name="T51" fmla="*/ 164646 h 14"/>
                <a:gd name="T52" fmla="*/ 15214 w 12"/>
                <a:gd name="T53" fmla="*/ 164646 h 14"/>
                <a:gd name="T54" fmla="*/ 15214 w 12"/>
                <a:gd name="T55" fmla="*/ 149679 h 14"/>
                <a:gd name="T56" fmla="*/ 15214 w 12"/>
                <a:gd name="T57" fmla="*/ 149679 h 14"/>
                <a:gd name="T58" fmla="*/ 15214 w 12"/>
                <a:gd name="T59" fmla="*/ 149679 h 14"/>
                <a:gd name="T60" fmla="*/ 15214 w 12"/>
                <a:gd name="T61" fmla="*/ 134711 h 14"/>
                <a:gd name="T62" fmla="*/ 15214 w 12"/>
                <a:gd name="T63" fmla="*/ 134711 h 14"/>
                <a:gd name="T64" fmla="*/ 0 w 12"/>
                <a:gd name="T65" fmla="*/ 119743 h 14"/>
                <a:gd name="T66" fmla="*/ 0 w 12"/>
                <a:gd name="T67" fmla="*/ 119743 h 14"/>
                <a:gd name="T68" fmla="*/ 0 w 12"/>
                <a:gd name="T69" fmla="*/ 104775 h 14"/>
                <a:gd name="T70" fmla="*/ 0 w 12"/>
                <a:gd name="T71" fmla="*/ 104775 h 14"/>
                <a:gd name="T72" fmla="*/ 0 w 12"/>
                <a:gd name="T73" fmla="*/ 89807 h 14"/>
                <a:gd name="T74" fmla="*/ 0 w 12"/>
                <a:gd name="T75" fmla="*/ 89807 h 14"/>
                <a:gd name="T76" fmla="*/ 15214 w 12"/>
                <a:gd name="T77" fmla="*/ 74839 h 14"/>
                <a:gd name="T78" fmla="*/ 15214 w 12"/>
                <a:gd name="T79" fmla="*/ 59871 h 14"/>
                <a:gd name="T80" fmla="*/ 30427 w 12"/>
                <a:gd name="T81" fmla="*/ 44904 h 14"/>
                <a:gd name="T82" fmla="*/ 30427 w 12"/>
                <a:gd name="T83" fmla="*/ 14968 h 14"/>
                <a:gd name="T84" fmla="*/ 60854 w 12"/>
                <a:gd name="T85" fmla="*/ 14968 h 14"/>
                <a:gd name="T86" fmla="*/ 60854 w 12"/>
                <a:gd name="T87" fmla="*/ 0 h 14"/>
                <a:gd name="T88" fmla="*/ 121708 w 12"/>
                <a:gd name="T89" fmla="*/ 0 h 14"/>
                <a:gd name="T90" fmla="*/ 121708 w 12"/>
                <a:gd name="T91" fmla="*/ 0 h 14"/>
                <a:gd name="T92" fmla="*/ 136922 w 12"/>
                <a:gd name="T93" fmla="*/ 0 h 14"/>
                <a:gd name="T94" fmla="*/ 136922 w 12"/>
                <a:gd name="T95" fmla="*/ 14968 h 14"/>
                <a:gd name="T96" fmla="*/ 136922 w 12"/>
                <a:gd name="T97" fmla="*/ 14968 h 14"/>
                <a:gd name="T98" fmla="*/ 136922 w 12"/>
                <a:gd name="T99" fmla="*/ 14968 h 14"/>
                <a:gd name="T100" fmla="*/ 136922 w 12"/>
                <a:gd name="T101" fmla="*/ 14968 h 14"/>
                <a:gd name="T102" fmla="*/ 136922 w 12"/>
                <a:gd name="T103" fmla="*/ 14968 h 14"/>
                <a:gd name="T104" fmla="*/ 136922 w 12"/>
                <a:gd name="T105" fmla="*/ 14968 h 14"/>
                <a:gd name="T106" fmla="*/ 136922 w 12"/>
                <a:gd name="T107" fmla="*/ 14968 h 14"/>
                <a:gd name="T108" fmla="*/ 136922 w 12"/>
                <a:gd name="T109" fmla="*/ 14968 h 14"/>
                <a:gd name="T110" fmla="*/ 136922 w 12"/>
                <a:gd name="T111" fmla="*/ 14968 h 14"/>
                <a:gd name="T112" fmla="*/ 152135 w 12"/>
                <a:gd name="T113" fmla="*/ 14968 h 14"/>
                <a:gd name="T114" fmla="*/ 182562 w 12"/>
                <a:gd name="T115" fmla="*/ 29936 h 14"/>
                <a:gd name="T116" fmla="*/ 182562 w 12"/>
                <a:gd name="T117" fmla="*/ 29936 h 14"/>
                <a:gd name="T118" fmla="*/ 182562 w 12"/>
                <a:gd name="T119" fmla="*/ 29936 h 14"/>
                <a:gd name="T120" fmla="*/ 182562 w 12"/>
                <a:gd name="T121" fmla="*/ 44904 h 14"/>
                <a:gd name="T122" fmla="*/ 182562 w 12"/>
                <a:gd name="T123" fmla="*/ 44904 h 1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" h="14">
                  <a:moveTo>
                    <a:pt x="12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2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0" y="7"/>
                    <a:pt x="9" y="6"/>
                  </a:cubicBezTo>
                  <a:cubicBezTo>
                    <a:pt x="8" y="5"/>
                    <a:pt x="8" y="7"/>
                    <a:pt x="7" y="7"/>
                  </a:cubicBezTo>
                  <a:cubicBezTo>
                    <a:pt x="7" y="8"/>
                    <a:pt x="7" y="10"/>
                    <a:pt x="6" y="10"/>
                  </a:cubicBezTo>
                  <a:cubicBezTo>
                    <a:pt x="6" y="10"/>
                    <a:pt x="5" y="12"/>
                    <a:pt x="5" y="12"/>
                  </a:cubicBezTo>
                  <a:cubicBezTo>
                    <a:pt x="5" y="13"/>
                    <a:pt x="5" y="13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2" y="12"/>
                  </a:cubicBezTo>
                  <a:cubicBezTo>
                    <a:pt x="2" y="12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4" y="1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1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3" name="Freeform 90"/>
            <p:cNvSpPr>
              <a:spLocks noChangeArrowheads="1"/>
            </p:cNvSpPr>
            <p:nvPr/>
          </p:nvSpPr>
          <p:spPr bwMode="auto">
            <a:xfrm>
              <a:off x="3763963" y="806450"/>
              <a:ext cx="182562" cy="209550"/>
            </a:xfrm>
            <a:custGeom>
              <a:avLst/>
              <a:gdLst>
                <a:gd name="T0" fmla="*/ 182562 w 12"/>
                <a:gd name="T1" fmla="*/ 44904 h 14"/>
                <a:gd name="T2" fmla="*/ 182562 w 12"/>
                <a:gd name="T3" fmla="*/ 44904 h 14"/>
                <a:gd name="T4" fmla="*/ 182562 w 12"/>
                <a:gd name="T5" fmla="*/ 44904 h 14"/>
                <a:gd name="T6" fmla="*/ 182562 w 12"/>
                <a:gd name="T7" fmla="*/ 59871 h 14"/>
                <a:gd name="T8" fmla="*/ 182562 w 12"/>
                <a:gd name="T9" fmla="*/ 59871 h 14"/>
                <a:gd name="T10" fmla="*/ 182562 w 12"/>
                <a:gd name="T11" fmla="*/ 59871 h 14"/>
                <a:gd name="T12" fmla="*/ 167349 w 12"/>
                <a:gd name="T13" fmla="*/ 89807 h 14"/>
                <a:gd name="T14" fmla="*/ 167349 w 12"/>
                <a:gd name="T15" fmla="*/ 89807 h 14"/>
                <a:gd name="T16" fmla="*/ 136922 w 12"/>
                <a:gd name="T17" fmla="*/ 89807 h 14"/>
                <a:gd name="T18" fmla="*/ 106495 w 12"/>
                <a:gd name="T19" fmla="*/ 104775 h 14"/>
                <a:gd name="T20" fmla="*/ 91281 w 12"/>
                <a:gd name="T21" fmla="*/ 149679 h 14"/>
                <a:gd name="T22" fmla="*/ 76068 w 12"/>
                <a:gd name="T23" fmla="*/ 179614 h 14"/>
                <a:gd name="T24" fmla="*/ 60854 w 12"/>
                <a:gd name="T25" fmla="*/ 209550 h 14"/>
                <a:gd name="T26" fmla="*/ 60854 w 12"/>
                <a:gd name="T27" fmla="*/ 209550 h 14"/>
                <a:gd name="T28" fmla="*/ 60854 w 12"/>
                <a:gd name="T29" fmla="*/ 209550 h 14"/>
                <a:gd name="T30" fmla="*/ 60854 w 12"/>
                <a:gd name="T31" fmla="*/ 194582 h 14"/>
                <a:gd name="T32" fmla="*/ 60854 w 12"/>
                <a:gd name="T33" fmla="*/ 194582 h 14"/>
                <a:gd name="T34" fmla="*/ 45641 w 12"/>
                <a:gd name="T35" fmla="*/ 194582 h 14"/>
                <a:gd name="T36" fmla="*/ 45641 w 12"/>
                <a:gd name="T37" fmla="*/ 194582 h 14"/>
                <a:gd name="T38" fmla="*/ 30427 w 12"/>
                <a:gd name="T39" fmla="*/ 179614 h 14"/>
                <a:gd name="T40" fmla="*/ 30427 w 12"/>
                <a:gd name="T41" fmla="*/ 164646 h 14"/>
                <a:gd name="T42" fmla="*/ 30427 w 12"/>
                <a:gd name="T43" fmla="*/ 164646 h 14"/>
                <a:gd name="T44" fmla="*/ 30427 w 12"/>
                <a:gd name="T45" fmla="*/ 164646 h 14"/>
                <a:gd name="T46" fmla="*/ 30427 w 12"/>
                <a:gd name="T47" fmla="*/ 164646 h 14"/>
                <a:gd name="T48" fmla="*/ 15214 w 12"/>
                <a:gd name="T49" fmla="*/ 164646 h 14"/>
                <a:gd name="T50" fmla="*/ 15214 w 12"/>
                <a:gd name="T51" fmla="*/ 164646 h 14"/>
                <a:gd name="T52" fmla="*/ 15214 w 12"/>
                <a:gd name="T53" fmla="*/ 164646 h 14"/>
                <a:gd name="T54" fmla="*/ 15214 w 12"/>
                <a:gd name="T55" fmla="*/ 149679 h 14"/>
                <a:gd name="T56" fmla="*/ 15214 w 12"/>
                <a:gd name="T57" fmla="*/ 149679 h 14"/>
                <a:gd name="T58" fmla="*/ 15214 w 12"/>
                <a:gd name="T59" fmla="*/ 149679 h 14"/>
                <a:gd name="T60" fmla="*/ 15214 w 12"/>
                <a:gd name="T61" fmla="*/ 134711 h 14"/>
                <a:gd name="T62" fmla="*/ 15214 w 12"/>
                <a:gd name="T63" fmla="*/ 134711 h 14"/>
                <a:gd name="T64" fmla="*/ 0 w 12"/>
                <a:gd name="T65" fmla="*/ 119743 h 14"/>
                <a:gd name="T66" fmla="*/ 0 w 12"/>
                <a:gd name="T67" fmla="*/ 119743 h 14"/>
                <a:gd name="T68" fmla="*/ 0 w 12"/>
                <a:gd name="T69" fmla="*/ 104775 h 14"/>
                <a:gd name="T70" fmla="*/ 0 w 12"/>
                <a:gd name="T71" fmla="*/ 104775 h 14"/>
                <a:gd name="T72" fmla="*/ 0 w 12"/>
                <a:gd name="T73" fmla="*/ 89807 h 14"/>
                <a:gd name="T74" fmla="*/ 45641 w 12"/>
                <a:gd name="T75" fmla="*/ 89807 h 14"/>
                <a:gd name="T76" fmla="*/ 60854 w 12"/>
                <a:gd name="T77" fmla="*/ 89807 h 14"/>
                <a:gd name="T78" fmla="*/ 30427 w 12"/>
                <a:gd name="T79" fmla="*/ 74839 h 14"/>
                <a:gd name="T80" fmla="*/ 76068 w 12"/>
                <a:gd name="T81" fmla="*/ 74839 h 14"/>
                <a:gd name="T82" fmla="*/ 91281 w 12"/>
                <a:gd name="T83" fmla="*/ 59871 h 14"/>
                <a:gd name="T84" fmla="*/ 45641 w 12"/>
                <a:gd name="T85" fmla="*/ 44904 h 14"/>
                <a:gd name="T86" fmla="*/ 91281 w 12"/>
                <a:gd name="T87" fmla="*/ 44904 h 14"/>
                <a:gd name="T88" fmla="*/ 106495 w 12"/>
                <a:gd name="T89" fmla="*/ 14968 h 14"/>
                <a:gd name="T90" fmla="*/ 121708 w 12"/>
                <a:gd name="T91" fmla="*/ 0 h 14"/>
                <a:gd name="T92" fmla="*/ 136922 w 12"/>
                <a:gd name="T93" fmla="*/ 0 h 14"/>
                <a:gd name="T94" fmla="*/ 136922 w 12"/>
                <a:gd name="T95" fmla="*/ 14968 h 14"/>
                <a:gd name="T96" fmla="*/ 136922 w 12"/>
                <a:gd name="T97" fmla="*/ 14968 h 14"/>
                <a:gd name="T98" fmla="*/ 136922 w 12"/>
                <a:gd name="T99" fmla="*/ 14968 h 14"/>
                <a:gd name="T100" fmla="*/ 136922 w 12"/>
                <a:gd name="T101" fmla="*/ 14968 h 14"/>
                <a:gd name="T102" fmla="*/ 136922 w 12"/>
                <a:gd name="T103" fmla="*/ 14968 h 14"/>
                <a:gd name="T104" fmla="*/ 136922 w 12"/>
                <a:gd name="T105" fmla="*/ 14968 h 14"/>
                <a:gd name="T106" fmla="*/ 136922 w 12"/>
                <a:gd name="T107" fmla="*/ 14968 h 14"/>
                <a:gd name="T108" fmla="*/ 136922 w 12"/>
                <a:gd name="T109" fmla="*/ 14968 h 14"/>
                <a:gd name="T110" fmla="*/ 136922 w 12"/>
                <a:gd name="T111" fmla="*/ 14968 h 14"/>
                <a:gd name="T112" fmla="*/ 136922 w 12"/>
                <a:gd name="T113" fmla="*/ 14968 h 14"/>
                <a:gd name="T114" fmla="*/ 136922 w 12"/>
                <a:gd name="T115" fmla="*/ 44904 h 14"/>
                <a:gd name="T116" fmla="*/ 182562 w 12"/>
                <a:gd name="T117" fmla="*/ 29936 h 14"/>
                <a:gd name="T118" fmla="*/ 182562 w 12"/>
                <a:gd name="T119" fmla="*/ 29936 h 14"/>
                <a:gd name="T120" fmla="*/ 182562 w 12"/>
                <a:gd name="T121" fmla="*/ 29936 h 14"/>
                <a:gd name="T122" fmla="*/ 182562 w 12"/>
                <a:gd name="T123" fmla="*/ 44904 h 14"/>
                <a:gd name="T124" fmla="*/ 182562 w 12"/>
                <a:gd name="T125" fmla="*/ 44904 h 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" h="14">
                  <a:moveTo>
                    <a:pt x="12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2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0" y="7"/>
                    <a:pt x="9" y="6"/>
                  </a:cubicBezTo>
                  <a:cubicBezTo>
                    <a:pt x="8" y="5"/>
                    <a:pt x="8" y="7"/>
                    <a:pt x="7" y="7"/>
                  </a:cubicBezTo>
                  <a:cubicBezTo>
                    <a:pt x="7" y="8"/>
                    <a:pt x="7" y="10"/>
                    <a:pt x="6" y="10"/>
                  </a:cubicBezTo>
                  <a:cubicBezTo>
                    <a:pt x="6" y="10"/>
                    <a:pt x="5" y="12"/>
                    <a:pt x="5" y="12"/>
                  </a:cubicBezTo>
                  <a:cubicBezTo>
                    <a:pt x="5" y="13"/>
                    <a:pt x="5" y="13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2" y="12"/>
                  </a:cubicBezTo>
                  <a:cubicBezTo>
                    <a:pt x="2" y="12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1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4" y="5"/>
                    <a:pt x="5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5" y="3"/>
                    <a:pt x="6" y="3"/>
                  </a:cubicBezTo>
                  <a:cubicBezTo>
                    <a:pt x="7" y="2"/>
                    <a:pt x="6" y="1"/>
                    <a:pt x="7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1" y="3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4" name="Freeform 91"/>
            <p:cNvSpPr>
              <a:spLocks noChangeArrowheads="1"/>
            </p:cNvSpPr>
            <p:nvPr/>
          </p:nvSpPr>
          <p:spPr bwMode="auto">
            <a:xfrm>
              <a:off x="3763963" y="865188"/>
              <a:ext cx="879475" cy="1141413"/>
            </a:xfrm>
            <a:custGeom>
              <a:avLst/>
              <a:gdLst>
                <a:gd name="T0" fmla="*/ 530718 w 58"/>
                <a:gd name="T1" fmla="*/ 1141413 h 76"/>
                <a:gd name="T2" fmla="*/ 773331 w 58"/>
                <a:gd name="T3" fmla="*/ 705874 h 76"/>
                <a:gd name="T4" fmla="*/ 879475 w 58"/>
                <a:gd name="T5" fmla="*/ 0 h 76"/>
                <a:gd name="T6" fmla="*/ 788495 w 58"/>
                <a:gd name="T7" fmla="*/ 45056 h 76"/>
                <a:gd name="T8" fmla="*/ 636861 w 58"/>
                <a:gd name="T9" fmla="*/ 60074 h 76"/>
                <a:gd name="T10" fmla="*/ 500391 w 58"/>
                <a:gd name="T11" fmla="*/ 180223 h 76"/>
                <a:gd name="T12" fmla="*/ 318431 w 58"/>
                <a:gd name="T13" fmla="*/ 240297 h 76"/>
                <a:gd name="T14" fmla="*/ 166797 w 58"/>
                <a:gd name="T15" fmla="*/ 60074 h 76"/>
                <a:gd name="T16" fmla="*/ 45490 w 58"/>
                <a:gd name="T17" fmla="*/ 165205 h 76"/>
                <a:gd name="T18" fmla="*/ 45490 w 58"/>
                <a:gd name="T19" fmla="*/ 120149 h 76"/>
                <a:gd name="T20" fmla="*/ 15163 w 58"/>
                <a:gd name="T21" fmla="*/ 180223 h 76"/>
                <a:gd name="T22" fmla="*/ 257777 w 58"/>
                <a:gd name="T23" fmla="*/ 420521 h 76"/>
                <a:gd name="T24" fmla="*/ 621698 w 58"/>
                <a:gd name="T25" fmla="*/ 345428 h 76"/>
                <a:gd name="T26" fmla="*/ 591371 w 58"/>
                <a:gd name="T27" fmla="*/ 720892 h 76"/>
                <a:gd name="T28" fmla="*/ 530718 w 58"/>
                <a:gd name="T29" fmla="*/ 1141413 h 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76">
                  <a:moveTo>
                    <a:pt x="35" y="76"/>
                  </a:moveTo>
                  <a:cubicBezTo>
                    <a:pt x="35" y="76"/>
                    <a:pt x="50" y="58"/>
                    <a:pt x="51" y="47"/>
                  </a:cubicBezTo>
                  <a:cubicBezTo>
                    <a:pt x="53" y="37"/>
                    <a:pt x="56" y="4"/>
                    <a:pt x="58" y="0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34" y="12"/>
                    <a:pt x="33" y="12"/>
                  </a:cubicBezTo>
                  <a:cubicBezTo>
                    <a:pt x="32" y="13"/>
                    <a:pt x="21" y="16"/>
                    <a:pt x="21" y="16"/>
                  </a:cubicBezTo>
                  <a:cubicBezTo>
                    <a:pt x="21" y="16"/>
                    <a:pt x="14" y="14"/>
                    <a:pt x="11" y="4"/>
                  </a:cubicBezTo>
                  <a:cubicBezTo>
                    <a:pt x="11" y="4"/>
                    <a:pt x="5" y="13"/>
                    <a:pt x="3" y="11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0" y="11"/>
                    <a:pt x="1" y="12"/>
                  </a:cubicBezTo>
                  <a:cubicBezTo>
                    <a:pt x="1" y="12"/>
                    <a:pt x="14" y="29"/>
                    <a:pt x="17" y="28"/>
                  </a:cubicBezTo>
                  <a:cubicBezTo>
                    <a:pt x="19" y="28"/>
                    <a:pt x="33" y="29"/>
                    <a:pt x="41" y="23"/>
                  </a:cubicBezTo>
                  <a:cubicBezTo>
                    <a:pt x="41" y="23"/>
                    <a:pt x="40" y="43"/>
                    <a:pt x="39" y="48"/>
                  </a:cubicBezTo>
                  <a:cubicBezTo>
                    <a:pt x="38" y="54"/>
                    <a:pt x="33" y="71"/>
                    <a:pt x="35" y="76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5" name="Freeform 92"/>
            <p:cNvSpPr>
              <a:spLocks noChangeArrowheads="1"/>
            </p:cNvSpPr>
            <p:nvPr/>
          </p:nvSpPr>
          <p:spPr bwMode="auto">
            <a:xfrm>
              <a:off x="4840288" y="865188"/>
              <a:ext cx="787400" cy="1125538"/>
            </a:xfrm>
            <a:custGeom>
              <a:avLst/>
              <a:gdLst>
                <a:gd name="T0" fmla="*/ 0 w 52"/>
                <a:gd name="T1" fmla="*/ 0 h 75"/>
                <a:gd name="T2" fmla="*/ 136281 w 52"/>
                <a:gd name="T3" fmla="*/ 555265 h 75"/>
                <a:gd name="T4" fmla="*/ 302846 w 52"/>
                <a:gd name="T5" fmla="*/ 1095524 h 75"/>
                <a:gd name="T6" fmla="*/ 348273 w 52"/>
                <a:gd name="T7" fmla="*/ 1125538 h 75"/>
                <a:gd name="T8" fmla="*/ 302846 w 52"/>
                <a:gd name="T9" fmla="*/ 690330 h 75"/>
                <a:gd name="T10" fmla="*/ 287704 w 52"/>
                <a:gd name="T11" fmla="*/ 360172 h 75"/>
                <a:gd name="T12" fmla="*/ 287704 w 52"/>
                <a:gd name="T13" fmla="*/ 345165 h 75"/>
                <a:gd name="T14" fmla="*/ 590550 w 52"/>
                <a:gd name="T15" fmla="*/ 405194 h 75"/>
                <a:gd name="T16" fmla="*/ 787400 w 52"/>
                <a:gd name="T17" fmla="*/ 240115 h 75"/>
                <a:gd name="T18" fmla="*/ 757115 w 52"/>
                <a:gd name="T19" fmla="*/ 180086 h 75"/>
                <a:gd name="T20" fmla="*/ 741973 w 52"/>
                <a:gd name="T21" fmla="*/ 255122 h 75"/>
                <a:gd name="T22" fmla="*/ 620835 w 52"/>
                <a:gd name="T23" fmla="*/ 135065 h 75"/>
                <a:gd name="T24" fmla="*/ 529981 w 52"/>
                <a:gd name="T25" fmla="*/ 225108 h 75"/>
                <a:gd name="T26" fmla="*/ 423985 w 52"/>
                <a:gd name="T27" fmla="*/ 180086 h 75"/>
                <a:gd name="T28" fmla="*/ 363415 w 52"/>
                <a:gd name="T29" fmla="*/ 165079 h 75"/>
                <a:gd name="T30" fmla="*/ 272562 w 52"/>
                <a:gd name="T31" fmla="*/ 90043 h 75"/>
                <a:gd name="T32" fmla="*/ 287704 w 52"/>
                <a:gd name="T33" fmla="*/ 90043 h 75"/>
                <a:gd name="T34" fmla="*/ 242277 w 52"/>
                <a:gd name="T35" fmla="*/ 60029 h 75"/>
                <a:gd name="T36" fmla="*/ 121138 w 52"/>
                <a:gd name="T37" fmla="*/ 45022 h 75"/>
                <a:gd name="T38" fmla="*/ 60569 w 52"/>
                <a:gd name="T39" fmla="*/ 30014 h 75"/>
                <a:gd name="T40" fmla="*/ 0 w 52"/>
                <a:gd name="T41" fmla="*/ 0 h 7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2" h="75">
                  <a:moveTo>
                    <a:pt x="0" y="0"/>
                  </a:moveTo>
                  <a:cubicBezTo>
                    <a:pt x="0" y="0"/>
                    <a:pt x="7" y="33"/>
                    <a:pt x="9" y="37"/>
                  </a:cubicBezTo>
                  <a:cubicBezTo>
                    <a:pt x="11" y="41"/>
                    <a:pt x="20" y="71"/>
                    <a:pt x="20" y="73"/>
                  </a:cubicBezTo>
                  <a:cubicBezTo>
                    <a:pt x="20" y="73"/>
                    <a:pt x="22" y="75"/>
                    <a:pt x="23" y="75"/>
                  </a:cubicBezTo>
                  <a:cubicBezTo>
                    <a:pt x="23" y="75"/>
                    <a:pt x="20" y="50"/>
                    <a:pt x="20" y="46"/>
                  </a:cubicBezTo>
                  <a:cubicBezTo>
                    <a:pt x="20" y="43"/>
                    <a:pt x="17" y="28"/>
                    <a:pt x="19" y="24"/>
                  </a:cubicBezTo>
                  <a:cubicBezTo>
                    <a:pt x="20" y="21"/>
                    <a:pt x="19" y="23"/>
                    <a:pt x="19" y="23"/>
                  </a:cubicBezTo>
                  <a:cubicBezTo>
                    <a:pt x="19" y="23"/>
                    <a:pt x="31" y="30"/>
                    <a:pt x="39" y="27"/>
                  </a:cubicBezTo>
                  <a:cubicBezTo>
                    <a:pt x="47" y="24"/>
                    <a:pt x="52" y="16"/>
                    <a:pt x="52" y="16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1" y="17"/>
                    <a:pt x="49" y="17"/>
                  </a:cubicBezTo>
                  <a:cubicBezTo>
                    <a:pt x="49" y="17"/>
                    <a:pt x="42" y="9"/>
                    <a:pt x="41" y="9"/>
                  </a:cubicBezTo>
                  <a:cubicBezTo>
                    <a:pt x="41" y="9"/>
                    <a:pt x="36" y="14"/>
                    <a:pt x="35" y="15"/>
                  </a:cubicBezTo>
                  <a:cubicBezTo>
                    <a:pt x="35" y="15"/>
                    <a:pt x="30" y="12"/>
                    <a:pt x="28" y="12"/>
                  </a:cubicBezTo>
                  <a:cubicBezTo>
                    <a:pt x="28" y="12"/>
                    <a:pt x="25" y="10"/>
                    <a:pt x="24" y="11"/>
                  </a:cubicBezTo>
                  <a:cubicBezTo>
                    <a:pt x="24" y="11"/>
                    <a:pt x="19" y="6"/>
                    <a:pt x="18" y="6"/>
                  </a:cubicBezTo>
                  <a:cubicBezTo>
                    <a:pt x="16" y="6"/>
                    <a:pt x="19" y="6"/>
                    <a:pt x="19" y="6"/>
                  </a:cubicBezTo>
                  <a:cubicBezTo>
                    <a:pt x="19" y="6"/>
                    <a:pt x="18" y="6"/>
                    <a:pt x="16" y="4"/>
                  </a:cubicBezTo>
                  <a:cubicBezTo>
                    <a:pt x="14" y="3"/>
                    <a:pt x="9" y="4"/>
                    <a:pt x="8" y="3"/>
                  </a:cubicBezTo>
                  <a:cubicBezTo>
                    <a:pt x="7" y="3"/>
                    <a:pt x="4" y="2"/>
                    <a:pt x="4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6" name="Freeform 93"/>
            <p:cNvSpPr>
              <a:spLocks noChangeArrowheads="1"/>
            </p:cNvSpPr>
            <p:nvPr/>
          </p:nvSpPr>
          <p:spPr bwMode="auto">
            <a:xfrm>
              <a:off x="4930775" y="969963"/>
              <a:ext cx="696912" cy="1020763"/>
            </a:xfrm>
            <a:custGeom>
              <a:avLst/>
              <a:gdLst>
                <a:gd name="T0" fmla="*/ 651461 w 46"/>
                <a:gd name="T1" fmla="*/ 150112 h 68"/>
                <a:gd name="T2" fmla="*/ 575710 w 46"/>
                <a:gd name="T3" fmla="*/ 60045 h 68"/>
                <a:gd name="T4" fmla="*/ 469658 w 46"/>
                <a:gd name="T5" fmla="*/ 195146 h 68"/>
                <a:gd name="T6" fmla="*/ 333306 w 46"/>
                <a:gd name="T7" fmla="*/ 240180 h 68"/>
                <a:gd name="T8" fmla="*/ 393907 w 46"/>
                <a:gd name="T9" fmla="*/ 180135 h 68"/>
                <a:gd name="T10" fmla="*/ 303005 w 46"/>
                <a:gd name="T11" fmla="*/ 180135 h 68"/>
                <a:gd name="T12" fmla="*/ 212104 w 46"/>
                <a:gd name="T13" fmla="*/ 165123 h 68"/>
                <a:gd name="T14" fmla="*/ 181803 w 46"/>
                <a:gd name="T15" fmla="*/ 90067 h 68"/>
                <a:gd name="T16" fmla="*/ 136352 w 46"/>
                <a:gd name="T17" fmla="*/ 0 h 68"/>
                <a:gd name="T18" fmla="*/ 166653 w 46"/>
                <a:gd name="T19" fmla="*/ 135101 h 68"/>
                <a:gd name="T20" fmla="*/ 136352 w 46"/>
                <a:gd name="T21" fmla="*/ 60045 h 68"/>
                <a:gd name="T22" fmla="*/ 136352 w 46"/>
                <a:gd name="T23" fmla="*/ 255191 h 68"/>
                <a:gd name="T24" fmla="*/ 121202 w 46"/>
                <a:gd name="T25" fmla="*/ 510382 h 68"/>
                <a:gd name="T26" fmla="*/ 45451 w 46"/>
                <a:gd name="T27" fmla="*/ 315236 h 68"/>
                <a:gd name="T28" fmla="*/ 45451 w 46"/>
                <a:gd name="T29" fmla="*/ 15011 h 68"/>
                <a:gd name="T30" fmla="*/ 0 w 46"/>
                <a:gd name="T31" fmla="*/ 330247 h 68"/>
                <a:gd name="T32" fmla="*/ 45451 w 46"/>
                <a:gd name="T33" fmla="*/ 450337 h 68"/>
                <a:gd name="T34" fmla="*/ 212104 w 46"/>
                <a:gd name="T35" fmla="*/ 990741 h 68"/>
                <a:gd name="T36" fmla="*/ 257554 w 46"/>
                <a:gd name="T37" fmla="*/ 1020763 h 68"/>
                <a:gd name="T38" fmla="*/ 212104 w 46"/>
                <a:gd name="T39" fmla="*/ 585438 h 68"/>
                <a:gd name="T40" fmla="*/ 196953 w 46"/>
                <a:gd name="T41" fmla="*/ 255191 h 68"/>
                <a:gd name="T42" fmla="*/ 196953 w 46"/>
                <a:gd name="T43" fmla="*/ 240180 h 68"/>
                <a:gd name="T44" fmla="*/ 499959 w 46"/>
                <a:gd name="T45" fmla="*/ 300224 h 68"/>
                <a:gd name="T46" fmla="*/ 696912 w 46"/>
                <a:gd name="T47" fmla="*/ 135101 h 68"/>
                <a:gd name="T48" fmla="*/ 666611 w 46"/>
                <a:gd name="T49" fmla="*/ 75056 h 68"/>
                <a:gd name="T50" fmla="*/ 651461 w 46"/>
                <a:gd name="T51" fmla="*/ 150112 h 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6" h="68">
                  <a:moveTo>
                    <a:pt x="43" y="10"/>
                  </a:moveTo>
                  <a:cubicBezTo>
                    <a:pt x="43" y="10"/>
                    <a:pt x="40" y="6"/>
                    <a:pt x="38" y="4"/>
                  </a:cubicBezTo>
                  <a:cubicBezTo>
                    <a:pt x="35" y="7"/>
                    <a:pt x="33" y="12"/>
                    <a:pt x="31" y="13"/>
                  </a:cubicBezTo>
                  <a:cubicBezTo>
                    <a:pt x="28" y="15"/>
                    <a:pt x="25" y="15"/>
                    <a:pt x="22" y="16"/>
                  </a:cubicBezTo>
                  <a:cubicBezTo>
                    <a:pt x="20" y="16"/>
                    <a:pt x="25" y="14"/>
                    <a:pt x="26" y="12"/>
                  </a:cubicBezTo>
                  <a:cubicBezTo>
                    <a:pt x="26" y="12"/>
                    <a:pt x="22" y="13"/>
                    <a:pt x="20" y="12"/>
                  </a:cubicBezTo>
                  <a:cubicBezTo>
                    <a:pt x="18" y="11"/>
                    <a:pt x="15" y="10"/>
                    <a:pt x="14" y="11"/>
                  </a:cubicBezTo>
                  <a:cubicBezTo>
                    <a:pt x="14" y="11"/>
                    <a:pt x="13" y="7"/>
                    <a:pt x="12" y="6"/>
                  </a:cubicBezTo>
                  <a:cubicBezTo>
                    <a:pt x="11" y="4"/>
                    <a:pt x="9" y="0"/>
                    <a:pt x="9" y="0"/>
                  </a:cubicBezTo>
                  <a:cubicBezTo>
                    <a:pt x="9" y="0"/>
                    <a:pt x="13" y="7"/>
                    <a:pt x="11" y="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7" y="14"/>
                    <a:pt x="9" y="17"/>
                  </a:cubicBezTo>
                  <a:cubicBezTo>
                    <a:pt x="10" y="21"/>
                    <a:pt x="10" y="33"/>
                    <a:pt x="8" y="34"/>
                  </a:cubicBezTo>
                  <a:cubicBezTo>
                    <a:pt x="8" y="34"/>
                    <a:pt x="4" y="24"/>
                    <a:pt x="3" y="21"/>
                  </a:cubicBezTo>
                  <a:cubicBezTo>
                    <a:pt x="3" y="21"/>
                    <a:pt x="3" y="3"/>
                    <a:pt x="3" y="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6"/>
                    <a:pt x="2" y="29"/>
                    <a:pt x="3" y="30"/>
                  </a:cubicBezTo>
                  <a:cubicBezTo>
                    <a:pt x="5" y="34"/>
                    <a:pt x="14" y="64"/>
                    <a:pt x="14" y="66"/>
                  </a:cubicBezTo>
                  <a:cubicBezTo>
                    <a:pt x="14" y="66"/>
                    <a:pt x="16" y="68"/>
                    <a:pt x="17" y="68"/>
                  </a:cubicBezTo>
                  <a:cubicBezTo>
                    <a:pt x="17" y="68"/>
                    <a:pt x="14" y="43"/>
                    <a:pt x="14" y="39"/>
                  </a:cubicBezTo>
                  <a:cubicBezTo>
                    <a:pt x="14" y="36"/>
                    <a:pt x="11" y="21"/>
                    <a:pt x="13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5" y="17"/>
                    <a:pt x="26" y="22"/>
                    <a:pt x="33" y="20"/>
                  </a:cubicBezTo>
                  <a:cubicBezTo>
                    <a:pt x="41" y="17"/>
                    <a:pt x="46" y="9"/>
                    <a:pt x="46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10"/>
                    <a:pt x="43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7" name="Freeform 94"/>
            <p:cNvSpPr>
              <a:spLocks noChangeArrowheads="1"/>
            </p:cNvSpPr>
            <p:nvPr/>
          </p:nvSpPr>
          <p:spPr bwMode="auto">
            <a:xfrm>
              <a:off x="4460875" y="985838"/>
              <a:ext cx="152400" cy="495300"/>
            </a:xfrm>
            <a:custGeom>
              <a:avLst/>
              <a:gdLst>
                <a:gd name="T0" fmla="*/ 106680 w 10"/>
                <a:gd name="T1" fmla="*/ 360218 h 33"/>
                <a:gd name="T2" fmla="*/ 152400 w 10"/>
                <a:gd name="T3" fmla="*/ 60036 h 33"/>
                <a:gd name="T4" fmla="*/ 91440 w 10"/>
                <a:gd name="T5" fmla="*/ 180109 h 33"/>
                <a:gd name="T6" fmla="*/ 76200 w 10"/>
                <a:gd name="T7" fmla="*/ 0 h 33"/>
                <a:gd name="T8" fmla="*/ 60960 w 10"/>
                <a:gd name="T9" fmla="*/ 180109 h 33"/>
                <a:gd name="T10" fmla="*/ 30480 w 10"/>
                <a:gd name="T11" fmla="*/ 495300 h 33"/>
                <a:gd name="T12" fmla="*/ 76200 w 10"/>
                <a:gd name="T13" fmla="*/ 240145 h 33"/>
                <a:gd name="T14" fmla="*/ 106680 w 10"/>
                <a:gd name="T15" fmla="*/ 360218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" h="33">
                  <a:moveTo>
                    <a:pt x="7" y="24"/>
                  </a:moveTo>
                  <a:cubicBezTo>
                    <a:pt x="8" y="18"/>
                    <a:pt x="9" y="10"/>
                    <a:pt x="10" y="4"/>
                  </a:cubicBezTo>
                  <a:cubicBezTo>
                    <a:pt x="7" y="7"/>
                    <a:pt x="6" y="12"/>
                    <a:pt x="6" y="12"/>
                  </a:cubicBezTo>
                  <a:cubicBezTo>
                    <a:pt x="4" y="9"/>
                    <a:pt x="5" y="0"/>
                    <a:pt x="5" y="0"/>
                  </a:cubicBezTo>
                  <a:cubicBezTo>
                    <a:pt x="4" y="2"/>
                    <a:pt x="4" y="12"/>
                    <a:pt x="4" y="12"/>
                  </a:cubicBezTo>
                  <a:cubicBezTo>
                    <a:pt x="0" y="16"/>
                    <a:pt x="2" y="33"/>
                    <a:pt x="2" y="33"/>
                  </a:cubicBezTo>
                  <a:cubicBezTo>
                    <a:pt x="1" y="27"/>
                    <a:pt x="5" y="16"/>
                    <a:pt x="5" y="16"/>
                  </a:cubicBezTo>
                  <a:cubicBezTo>
                    <a:pt x="5" y="19"/>
                    <a:pt x="6" y="22"/>
                    <a:pt x="7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8" name="Freeform 95"/>
            <p:cNvSpPr>
              <a:spLocks noChangeArrowheads="1"/>
            </p:cNvSpPr>
            <p:nvPr/>
          </p:nvSpPr>
          <p:spPr bwMode="auto">
            <a:xfrm>
              <a:off x="3763963" y="955675"/>
              <a:ext cx="636587" cy="344488"/>
            </a:xfrm>
            <a:custGeom>
              <a:avLst/>
              <a:gdLst>
                <a:gd name="T0" fmla="*/ 636587 w 42"/>
                <a:gd name="T1" fmla="*/ 0 h 23"/>
                <a:gd name="T2" fmla="*/ 591117 w 42"/>
                <a:gd name="T3" fmla="*/ 119822 h 23"/>
                <a:gd name="T4" fmla="*/ 515332 w 42"/>
                <a:gd name="T5" fmla="*/ 89866 h 23"/>
                <a:gd name="T6" fmla="*/ 515332 w 42"/>
                <a:gd name="T7" fmla="*/ 89866 h 23"/>
                <a:gd name="T8" fmla="*/ 560803 w 42"/>
                <a:gd name="T9" fmla="*/ 134800 h 23"/>
                <a:gd name="T10" fmla="*/ 485019 w 42"/>
                <a:gd name="T11" fmla="*/ 209688 h 23"/>
                <a:gd name="T12" fmla="*/ 378921 w 42"/>
                <a:gd name="T13" fmla="*/ 164755 h 23"/>
                <a:gd name="T14" fmla="*/ 409235 w 42"/>
                <a:gd name="T15" fmla="*/ 239644 h 23"/>
                <a:gd name="T16" fmla="*/ 257666 w 42"/>
                <a:gd name="T17" fmla="*/ 119822 h 23"/>
                <a:gd name="T18" fmla="*/ 242509 w 42"/>
                <a:gd name="T19" fmla="*/ 104844 h 23"/>
                <a:gd name="T20" fmla="*/ 242509 w 42"/>
                <a:gd name="T21" fmla="*/ 104844 h 23"/>
                <a:gd name="T22" fmla="*/ 318294 w 42"/>
                <a:gd name="T23" fmla="*/ 269599 h 23"/>
                <a:gd name="T24" fmla="*/ 257666 w 42"/>
                <a:gd name="T25" fmla="*/ 179733 h 23"/>
                <a:gd name="T26" fmla="*/ 227353 w 42"/>
                <a:gd name="T27" fmla="*/ 209688 h 23"/>
                <a:gd name="T28" fmla="*/ 136412 w 42"/>
                <a:gd name="T29" fmla="*/ 14978 h 23"/>
                <a:gd name="T30" fmla="*/ 30314 w 42"/>
                <a:gd name="T31" fmla="*/ 74889 h 23"/>
                <a:gd name="T32" fmla="*/ 45471 w 42"/>
                <a:gd name="T33" fmla="*/ 29955 h 23"/>
                <a:gd name="T34" fmla="*/ 15157 w 42"/>
                <a:gd name="T35" fmla="*/ 89866 h 23"/>
                <a:gd name="T36" fmla="*/ 257666 w 42"/>
                <a:gd name="T37" fmla="*/ 329510 h 23"/>
                <a:gd name="T38" fmla="*/ 621430 w 42"/>
                <a:gd name="T39" fmla="*/ 254622 h 23"/>
                <a:gd name="T40" fmla="*/ 636587 w 42"/>
                <a:gd name="T41" fmla="*/ 0 h 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2" h="23">
                  <a:moveTo>
                    <a:pt x="42" y="0"/>
                  </a:moveTo>
                  <a:cubicBezTo>
                    <a:pt x="41" y="2"/>
                    <a:pt x="39" y="8"/>
                    <a:pt x="39" y="8"/>
                  </a:cubicBezTo>
                  <a:cubicBezTo>
                    <a:pt x="37" y="8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5" y="10"/>
                    <a:pt x="37" y="13"/>
                    <a:pt x="32" y="14"/>
                  </a:cubicBezTo>
                  <a:cubicBezTo>
                    <a:pt x="27" y="15"/>
                    <a:pt x="25" y="11"/>
                    <a:pt x="25" y="11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22" y="14"/>
                    <a:pt x="21" y="18"/>
                    <a:pt x="21" y="18"/>
                  </a:cubicBezTo>
                  <a:cubicBezTo>
                    <a:pt x="21" y="16"/>
                    <a:pt x="17" y="12"/>
                    <a:pt x="17" y="12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3" y="13"/>
                    <a:pt x="10" y="6"/>
                    <a:pt x="9" y="1"/>
                  </a:cubicBezTo>
                  <a:cubicBezTo>
                    <a:pt x="7" y="3"/>
                    <a:pt x="4" y="7"/>
                    <a:pt x="2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0" y="5"/>
                    <a:pt x="1" y="6"/>
                  </a:cubicBezTo>
                  <a:cubicBezTo>
                    <a:pt x="1" y="6"/>
                    <a:pt x="14" y="23"/>
                    <a:pt x="17" y="22"/>
                  </a:cubicBezTo>
                  <a:cubicBezTo>
                    <a:pt x="19" y="22"/>
                    <a:pt x="33" y="23"/>
                    <a:pt x="41" y="17"/>
                  </a:cubicBezTo>
                  <a:cubicBezTo>
                    <a:pt x="41" y="13"/>
                    <a:pt x="42" y="0"/>
                    <a:pt x="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9" name="Freeform 96"/>
            <p:cNvSpPr>
              <a:spLocks noChangeArrowheads="1"/>
            </p:cNvSpPr>
            <p:nvPr/>
          </p:nvSpPr>
          <p:spPr bwMode="auto">
            <a:xfrm>
              <a:off x="4687888" y="911225"/>
              <a:ext cx="152400" cy="795338"/>
            </a:xfrm>
            <a:custGeom>
              <a:avLst/>
              <a:gdLst>
                <a:gd name="T0" fmla="*/ 0 w 96"/>
                <a:gd name="T1" fmla="*/ 58738 h 501"/>
                <a:gd name="T2" fmla="*/ 46038 w 96"/>
                <a:gd name="T3" fmla="*/ 104775 h 501"/>
                <a:gd name="T4" fmla="*/ 15875 w 96"/>
                <a:gd name="T5" fmla="*/ 179388 h 501"/>
                <a:gd name="T6" fmla="*/ 15875 w 96"/>
                <a:gd name="T7" fmla="*/ 735013 h 501"/>
                <a:gd name="T8" fmla="*/ 76200 w 96"/>
                <a:gd name="T9" fmla="*/ 795338 h 501"/>
                <a:gd name="T10" fmla="*/ 152400 w 96"/>
                <a:gd name="T11" fmla="*/ 735013 h 501"/>
                <a:gd name="T12" fmla="*/ 122238 w 96"/>
                <a:gd name="T13" fmla="*/ 179388 h 501"/>
                <a:gd name="T14" fmla="*/ 76200 w 96"/>
                <a:gd name="T15" fmla="*/ 104775 h 501"/>
                <a:gd name="T16" fmla="*/ 106363 w 96"/>
                <a:gd name="T17" fmla="*/ 58738 h 501"/>
                <a:gd name="T18" fmla="*/ 76200 w 96"/>
                <a:gd name="T19" fmla="*/ 14288 h 501"/>
                <a:gd name="T20" fmla="*/ 30163 w 96"/>
                <a:gd name="T21" fmla="*/ 0 h 501"/>
                <a:gd name="T22" fmla="*/ 0 w 96"/>
                <a:gd name="T23" fmla="*/ 58738 h 5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6" h="501">
                  <a:moveTo>
                    <a:pt x="0" y="37"/>
                  </a:moveTo>
                  <a:lnTo>
                    <a:pt x="29" y="66"/>
                  </a:lnTo>
                  <a:lnTo>
                    <a:pt x="10" y="113"/>
                  </a:lnTo>
                  <a:lnTo>
                    <a:pt x="10" y="463"/>
                  </a:lnTo>
                  <a:lnTo>
                    <a:pt x="48" y="501"/>
                  </a:lnTo>
                  <a:lnTo>
                    <a:pt x="96" y="463"/>
                  </a:lnTo>
                  <a:lnTo>
                    <a:pt x="77" y="113"/>
                  </a:lnTo>
                  <a:lnTo>
                    <a:pt x="48" y="66"/>
                  </a:lnTo>
                  <a:lnTo>
                    <a:pt x="67" y="37"/>
                  </a:lnTo>
                  <a:lnTo>
                    <a:pt x="48" y="9"/>
                  </a:lnTo>
                  <a:lnTo>
                    <a:pt x="19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0" name="Freeform 97"/>
            <p:cNvSpPr>
              <a:spLocks noChangeArrowheads="1"/>
            </p:cNvSpPr>
            <p:nvPr/>
          </p:nvSpPr>
          <p:spPr bwMode="auto">
            <a:xfrm>
              <a:off x="4613275" y="3146425"/>
              <a:ext cx="196850" cy="211138"/>
            </a:xfrm>
            <a:custGeom>
              <a:avLst/>
              <a:gdLst>
                <a:gd name="T0" fmla="*/ 30285 w 13"/>
                <a:gd name="T1" fmla="*/ 30163 h 14"/>
                <a:gd name="T2" fmla="*/ 30285 w 13"/>
                <a:gd name="T3" fmla="*/ 120650 h 14"/>
                <a:gd name="T4" fmla="*/ 0 w 13"/>
                <a:gd name="T5" fmla="*/ 196057 h 14"/>
                <a:gd name="T6" fmla="*/ 121138 w 13"/>
                <a:gd name="T7" fmla="*/ 211138 h 14"/>
                <a:gd name="T8" fmla="*/ 181708 w 13"/>
                <a:gd name="T9" fmla="*/ 165894 h 14"/>
                <a:gd name="T10" fmla="*/ 181708 w 13"/>
                <a:gd name="T11" fmla="*/ 30163 h 14"/>
                <a:gd name="T12" fmla="*/ 30285 w 13"/>
                <a:gd name="T13" fmla="*/ 30163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4">
                  <a:moveTo>
                    <a:pt x="2" y="2"/>
                  </a:moveTo>
                  <a:cubicBezTo>
                    <a:pt x="2" y="2"/>
                    <a:pt x="3" y="7"/>
                    <a:pt x="2" y="8"/>
                  </a:cubicBezTo>
                  <a:cubicBezTo>
                    <a:pt x="1" y="8"/>
                    <a:pt x="0" y="11"/>
                    <a:pt x="0" y="13"/>
                  </a:cubicBezTo>
                  <a:cubicBezTo>
                    <a:pt x="0" y="13"/>
                    <a:pt x="5" y="14"/>
                    <a:pt x="8" y="14"/>
                  </a:cubicBezTo>
                  <a:cubicBezTo>
                    <a:pt x="11" y="13"/>
                    <a:pt x="13" y="13"/>
                    <a:pt x="12" y="11"/>
                  </a:cubicBezTo>
                  <a:cubicBezTo>
                    <a:pt x="11" y="8"/>
                    <a:pt x="11" y="5"/>
                    <a:pt x="12" y="2"/>
                  </a:cubicBezTo>
                  <a:cubicBezTo>
                    <a:pt x="13" y="0"/>
                    <a:pt x="3" y="2"/>
                    <a:pt x="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1" name="Freeform 98"/>
            <p:cNvSpPr>
              <a:spLocks noChangeArrowheads="1"/>
            </p:cNvSpPr>
            <p:nvPr/>
          </p:nvSpPr>
          <p:spPr bwMode="auto">
            <a:xfrm>
              <a:off x="4840288" y="2981325"/>
              <a:ext cx="211137" cy="269875"/>
            </a:xfrm>
            <a:custGeom>
              <a:avLst/>
              <a:gdLst>
                <a:gd name="T0" fmla="*/ 45244 w 14"/>
                <a:gd name="T1" fmla="*/ 29986 h 18"/>
                <a:gd name="T2" fmla="*/ 30162 w 14"/>
                <a:gd name="T3" fmla="*/ 119944 h 18"/>
                <a:gd name="T4" fmla="*/ 30162 w 14"/>
                <a:gd name="T5" fmla="*/ 224896 h 18"/>
                <a:gd name="T6" fmla="*/ 180975 w 14"/>
                <a:gd name="T7" fmla="*/ 254882 h 18"/>
                <a:gd name="T8" fmla="*/ 180975 w 14"/>
                <a:gd name="T9" fmla="*/ 104951 h 18"/>
                <a:gd name="T10" fmla="*/ 135731 w 14"/>
                <a:gd name="T11" fmla="*/ 14993 h 18"/>
                <a:gd name="T12" fmla="*/ 45244 w 14"/>
                <a:gd name="T13" fmla="*/ 29986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18">
                  <a:moveTo>
                    <a:pt x="3" y="2"/>
                  </a:moveTo>
                  <a:cubicBezTo>
                    <a:pt x="3" y="2"/>
                    <a:pt x="2" y="7"/>
                    <a:pt x="2" y="8"/>
                  </a:cubicBezTo>
                  <a:cubicBezTo>
                    <a:pt x="2" y="9"/>
                    <a:pt x="0" y="13"/>
                    <a:pt x="2" y="15"/>
                  </a:cubicBezTo>
                  <a:cubicBezTo>
                    <a:pt x="5" y="17"/>
                    <a:pt x="10" y="18"/>
                    <a:pt x="12" y="17"/>
                  </a:cubicBezTo>
                  <a:cubicBezTo>
                    <a:pt x="12" y="17"/>
                    <a:pt x="14" y="9"/>
                    <a:pt x="12" y="7"/>
                  </a:cubicBezTo>
                  <a:cubicBezTo>
                    <a:pt x="11" y="6"/>
                    <a:pt x="9" y="1"/>
                    <a:pt x="9" y="1"/>
                  </a:cubicBezTo>
                  <a:cubicBezTo>
                    <a:pt x="10" y="0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2" name="Freeform 99"/>
            <p:cNvSpPr>
              <a:spLocks noChangeArrowheads="1"/>
            </p:cNvSpPr>
            <p:nvPr/>
          </p:nvSpPr>
          <p:spPr bwMode="auto">
            <a:xfrm>
              <a:off x="4597400" y="460375"/>
              <a:ext cx="303212" cy="269875"/>
            </a:xfrm>
            <a:custGeom>
              <a:avLst/>
              <a:gdLst>
                <a:gd name="T0" fmla="*/ 45482 w 20"/>
                <a:gd name="T1" fmla="*/ 269875 h 18"/>
                <a:gd name="T2" fmla="*/ 45482 w 20"/>
                <a:gd name="T3" fmla="*/ 179917 h 18"/>
                <a:gd name="T4" fmla="*/ 60642 w 20"/>
                <a:gd name="T5" fmla="*/ 119944 h 18"/>
                <a:gd name="T6" fmla="*/ 166767 w 20"/>
                <a:gd name="T7" fmla="*/ 89958 h 18"/>
                <a:gd name="T8" fmla="*/ 242570 w 20"/>
                <a:gd name="T9" fmla="*/ 119944 h 18"/>
                <a:gd name="T10" fmla="*/ 257730 w 20"/>
                <a:gd name="T11" fmla="*/ 194910 h 18"/>
                <a:gd name="T12" fmla="*/ 257730 w 20"/>
                <a:gd name="T13" fmla="*/ 269875 h 18"/>
                <a:gd name="T14" fmla="*/ 272891 w 20"/>
                <a:gd name="T15" fmla="*/ 269875 h 18"/>
                <a:gd name="T16" fmla="*/ 288051 w 20"/>
                <a:gd name="T17" fmla="*/ 209903 h 18"/>
                <a:gd name="T18" fmla="*/ 303212 w 20"/>
                <a:gd name="T19" fmla="*/ 149931 h 18"/>
                <a:gd name="T20" fmla="*/ 242570 w 20"/>
                <a:gd name="T21" fmla="*/ 59972 h 18"/>
                <a:gd name="T22" fmla="*/ 166767 w 20"/>
                <a:gd name="T23" fmla="*/ 0 h 18"/>
                <a:gd name="T24" fmla="*/ 60642 w 20"/>
                <a:gd name="T25" fmla="*/ 44979 h 18"/>
                <a:gd name="T26" fmla="*/ 0 w 20"/>
                <a:gd name="T27" fmla="*/ 134938 h 18"/>
                <a:gd name="T28" fmla="*/ 15161 w 20"/>
                <a:gd name="T29" fmla="*/ 209903 h 18"/>
                <a:gd name="T30" fmla="*/ 30321 w 20"/>
                <a:gd name="T31" fmla="*/ 269875 h 18"/>
                <a:gd name="T32" fmla="*/ 45482 w 20"/>
                <a:gd name="T33" fmla="*/ 269875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18">
                  <a:moveTo>
                    <a:pt x="3" y="18"/>
                  </a:moveTo>
                  <a:cubicBezTo>
                    <a:pt x="3" y="18"/>
                    <a:pt x="3" y="13"/>
                    <a:pt x="3" y="12"/>
                  </a:cubicBezTo>
                  <a:cubicBezTo>
                    <a:pt x="3" y="11"/>
                    <a:pt x="3" y="9"/>
                    <a:pt x="4" y="8"/>
                  </a:cubicBezTo>
                  <a:cubicBezTo>
                    <a:pt x="5" y="7"/>
                    <a:pt x="7" y="6"/>
                    <a:pt x="11" y="6"/>
                  </a:cubicBezTo>
                  <a:cubicBezTo>
                    <a:pt x="11" y="6"/>
                    <a:pt x="15" y="6"/>
                    <a:pt x="16" y="8"/>
                  </a:cubicBezTo>
                  <a:cubicBezTo>
                    <a:pt x="16" y="8"/>
                    <a:pt x="17" y="12"/>
                    <a:pt x="17" y="13"/>
                  </a:cubicBezTo>
                  <a:cubicBezTo>
                    <a:pt x="17" y="13"/>
                    <a:pt x="18" y="17"/>
                    <a:pt x="17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7"/>
                    <a:pt x="19" y="14"/>
                    <a:pt x="19" y="14"/>
                  </a:cubicBezTo>
                  <a:cubicBezTo>
                    <a:pt x="20" y="13"/>
                    <a:pt x="20" y="11"/>
                    <a:pt x="20" y="10"/>
                  </a:cubicBezTo>
                  <a:cubicBezTo>
                    <a:pt x="20" y="9"/>
                    <a:pt x="19" y="4"/>
                    <a:pt x="16" y="4"/>
                  </a:cubicBezTo>
                  <a:cubicBezTo>
                    <a:pt x="16" y="4"/>
                    <a:pt x="15" y="1"/>
                    <a:pt x="11" y="0"/>
                  </a:cubicBezTo>
                  <a:cubicBezTo>
                    <a:pt x="8" y="0"/>
                    <a:pt x="5" y="2"/>
                    <a:pt x="4" y="3"/>
                  </a:cubicBezTo>
                  <a:cubicBezTo>
                    <a:pt x="2" y="4"/>
                    <a:pt x="1" y="8"/>
                    <a:pt x="0" y="9"/>
                  </a:cubicBezTo>
                  <a:cubicBezTo>
                    <a:pt x="0" y="10"/>
                    <a:pt x="1" y="13"/>
                    <a:pt x="1" y="14"/>
                  </a:cubicBezTo>
                  <a:cubicBezTo>
                    <a:pt x="1" y="14"/>
                    <a:pt x="2" y="14"/>
                    <a:pt x="2" y="18"/>
                  </a:cubicBezTo>
                  <a:lnTo>
                    <a:pt x="3" y="18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6" name="矩形 65"/>
          <p:cNvSpPr/>
          <p:nvPr/>
        </p:nvSpPr>
        <p:spPr>
          <a:xfrm>
            <a:off x="0" y="6575425"/>
            <a:ext cx="12192000" cy="282575"/>
          </a:xfrm>
          <a:prstGeom prst="rect">
            <a:avLst/>
          </a:prstGeom>
          <a:solidFill>
            <a:srgbClr val="1D6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21"/>
          <p:cNvSpPr txBox="1">
            <a:spLocks noChangeArrowheads="1"/>
          </p:cNvSpPr>
          <p:nvPr/>
        </p:nvSpPr>
        <p:spPr bwMode="auto">
          <a:xfrm>
            <a:off x="357188" y="242888"/>
            <a:ext cx="2830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研究背景及意义</a:t>
            </a:r>
          </a:p>
        </p:txBody>
      </p:sp>
      <p:grpSp>
        <p:nvGrpSpPr>
          <p:cNvPr id="13315" name="组合 30"/>
          <p:cNvGrpSpPr/>
          <p:nvPr/>
        </p:nvGrpSpPr>
        <p:grpSpPr bwMode="auto">
          <a:xfrm>
            <a:off x="3840163" y="1428750"/>
            <a:ext cx="1881187" cy="4421188"/>
            <a:chOff x="4035447" y="1287886"/>
            <a:chExt cx="1880315" cy="4420936"/>
          </a:xfrm>
        </p:grpSpPr>
        <p:grpSp>
          <p:nvGrpSpPr>
            <p:cNvPr id="32" name="组合 31"/>
            <p:cNvGrpSpPr/>
            <p:nvPr/>
          </p:nvGrpSpPr>
          <p:grpSpPr>
            <a:xfrm>
              <a:off x="4035447" y="1287886"/>
              <a:ext cx="1880315" cy="3504281"/>
              <a:chOff x="7315201" y="1073515"/>
              <a:chExt cx="1622738" cy="4747736"/>
            </a:xfrm>
            <a:solidFill>
              <a:srgbClr val="384349"/>
            </a:solidFill>
          </p:grpSpPr>
          <p:sp>
            <p:nvSpPr>
              <p:cNvPr id="41" name="五边形 40"/>
              <p:cNvSpPr/>
              <p:nvPr/>
            </p:nvSpPr>
            <p:spPr>
              <a:xfrm rot="5400000">
                <a:off x="6935273" y="3818586"/>
                <a:ext cx="2382593" cy="1622738"/>
              </a:xfrm>
              <a:prstGeom prst="homePlate">
                <a:avLst>
                  <a:gd name="adj" fmla="val 27658"/>
                </a:avLst>
              </a:prstGeom>
              <a:solidFill>
                <a:srgbClr val="3B4B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2" name="五边形 41"/>
              <p:cNvSpPr/>
              <p:nvPr/>
            </p:nvSpPr>
            <p:spPr>
              <a:xfrm rot="16200000">
                <a:off x="6935273" y="1453443"/>
                <a:ext cx="2382593" cy="1622738"/>
              </a:xfrm>
              <a:prstGeom prst="homePlate">
                <a:avLst>
                  <a:gd name="adj" fmla="val 27658"/>
                </a:avLst>
              </a:prstGeom>
              <a:solidFill>
                <a:srgbClr val="3B4B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33" name="六边形 32"/>
            <p:cNvSpPr/>
            <p:nvPr/>
          </p:nvSpPr>
          <p:spPr>
            <a:xfrm rot="5400000">
              <a:off x="4251751" y="1500079"/>
              <a:ext cx="1422319" cy="1347162"/>
            </a:xfrm>
            <a:prstGeom prst="hexagon">
              <a:avLst>
                <a:gd name="adj" fmla="val 26912"/>
                <a:gd name="vf" fmla="val 115470"/>
              </a:avLst>
            </a:prstGeom>
            <a:solidFill>
              <a:srgbClr val="ED4C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349" name="文本框 33"/>
            <p:cNvSpPr txBox="1">
              <a:spLocks noChangeArrowheads="1"/>
            </p:cNvSpPr>
            <p:nvPr/>
          </p:nvSpPr>
          <p:spPr bwMode="auto">
            <a:xfrm>
              <a:off x="4653632" y="1686224"/>
              <a:ext cx="64394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400" b="1">
                  <a:solidFill>
                    <a:schemeClr val="bg1"/>
                  </a:solidFill>
                </a:rPr>
                <a:t>B</a:t>
              </a:r>
              <a:endParaRPr lang="zh-CN" altLang="en-US" sz="5400" b="1">
                <a:solidFill>
                  <a:schemeClr val="bg1"/>
                </a:solidFill>
              </a:endParaRPr>
            </a:p>
          </p:txBody>
        </p:sp>
        <p:sp>
          <p:nvSpPr>
            <p:cNvPr id="13350" name="文本框 34"/>
            <p:cNvSpPr txBox="1">
              <a:spLocks noChangeArrowheads="1"/>
            </p:cNvSpPr>
            <p:nvPr/>
          </p:nvSpPr>
          <p:spPr bwMode="auto">
            <a:xfrm>
              <a:off x="4401063" y="2898813"/>
              <a:ext cx="13278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  <p:sp>
          <p:nvSpPr>
            <p:cNvPr id="13351" name="矩形 35"/>
            <p:cNvSpPr>
              <a:spLocks noChangeArrowheads="1"/>
            </p:cNvSpPr>
            <p:nvPr/>
          </p:nvSpPr>
          <p:spPr bwMode="auto">
            <a:xfrm>
              <a:off x="4250875" y="3333723"/>
              <a:ext cx="1490956" cy="1015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品过春绿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难忘秋黄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回味春华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欣喜。希望我们的活力和热情能带给您工作上的成就和收获。</a:t>
              </a:r>
            </a:p>
          </p:txBody>
        </p:sp>
        <p:sp>
          <p:nvSpPr>
            <p:cNvPr id="37" name="椭圆 36"/>
            <p:cNvSpPr/>
            <p:nvPr/>
          </p:nvSpPr>
          <p:spPr>
            <a:xfrm>
              <a:off x="4760598" y="4370635"/>
              <a:ext cx="385584" cy="385741"/>
            </a:xfrm>
            <a:prstGeom prst="ellipse">
              <a:avLst/>
            </a:prstGeom>
            <a:solidFill>
              <a:srgbClr val="53B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4941489" y="4781775"/>
              <a:ext cx="0" cy="3079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椭圆 38"/>
            <p:cNvSpPr/>
            <p:nvPr/>
          </p:nvSpPr>
          <p:spPr>
            <a:xfrm>
              <a:off x="4630483" y="5081795"/>
              <a:ext cx="626772" cy="627027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355" name="KSO_Shape"/>
            <p:cNvSpPr>
              <a:spLocks noChangeArrowheads="1"/>
            </p:cNvSpPr>
            <p:nvPr/>
          </p:nvSpPr>
          <p:spPr bwMode="auto">
            <a:xfrm>
              <a:off x="4681504" y="5285137"/>
              <a:ext cx="518388" cy="254874"/>
            </a:xfrm>
            <a:custGeom>
              <a:avLst/>
              <a:gdLst>
                <a:gd name="T0" fmla="*/ 332444 w 368"/>
                <a:gd name="T1" fmla="*/ 202773 h 181"/>
                <a:gd name="T2" fmla="*/ 171857 w 368"/>
                <a:gd name="T3" fmla="*/ 214038 h 181"/>
                <a:gd name="T4" fmla="*/ 159179 w 368"/>
                <a:gd name="T5" fmla="*/ 160528 h 181"/>
                <a:gd name="T6" fmla="*/ 512753 w 368"/>
                <a:gd name="T7" fmla="*/ 171794 h 181"/>
                <a:gd name="T8" fmla="*/ 459224 w 368"/>
                <a:gd name="T9" fmla="*/ 160528 h 181"/>
                <a:gd name="T10" fmla="*/ 473311 w 368"/>
                <a:gd name="T11" fmla="*/ 214038 h 181"/>
                <a:gd name="T12" fmla="*/ 515571 w 368"/>
                <a:gd name="T13" fmla="*/ 184467 h 181"/>
                <a:gd name="T14" fmla="*/ 32399 w 368"/>
                <a:gd name="T15" fmla="*/ 202773 h 181"/>
                <a:gd name="T16" fmla="*/ 5635 w 368"/>
                <a:gd name="T17" fmla="*/ 160528 h 181"/>
                <a:gd name="T18" fmla="*/ 0 w 368"/>
                <a:gd name="T19" fmla="*/ 188691 h 181"/>
                <a:gd name="T20" fmla="*/ 32399 w 368"/>
                <a:gd name="T21" fmla="*/ 202773 h 181"/>
                <a:gd name="T22" fmla="*/ 50712 w 368"/>
                <a:gd name="T23" fmla="*/ 202773 h 181"/>
                <a:gd name="T24" fmla="*/ 153544 w 368"/>
                <a:gd name="T25" fmla="*/ 202773 h 181"/>
                <a:gd name="T26" fmla="*/ 102832 w 368"/>
                <a:gd name="T27" fmla="*/ 232344 h 181"/>
                <a:gd name="T28" fmla="*/ 102832 w 368"/>
                <a:gd name="T29" fmla="*/ 174610 h 181"/>
                <a:gd name="T30" fmla="*/ 102832 w 368"/>
                <a:gd name="T31" fmla="*/ 232344 h 181"/>
                <a:gd name="T32" fmla="*/ 352166 w 368"/>
                <a:gd name="T33" fmla="*/ 202773 h 181"/>
                <a:gd name="T34" fmla="*/ 454998 w 368"/>
                <a:gd name="T35" fmla="*/ 202773 h 181"/>
                <a:gd name="T36" fmla="*/ 402878 w 368"/>
                <a:gd name="T37" fmla="*/ 232344 h 181"/>
                <a:gd name="T38" fmla="*/ 402878 w 368"/>
                <a:gd name="T39" fmla="*/ 174610 h 181"/>
                <a:gd name="T40" fmla="*/ 402878 w 368"/>
                <a:gd name="T41" fmla="*/ 232344 h 181"/>
                <a:gd name="T42" fmla="*/ 449364 w 368"/>
                <a:gd name="T43" fmla="*/ 83080 h 181"/>
                <a:gd name="T44" fmla="*/ 252151 w 368"/>
                <a:gd name="T45" fmla="*/ 19714 h 181"/>
                <a:gd name="T46" fmla="*/ 228203 w 368"/>
                <a:gd name="T47" fmla="*/ 0 h 181"/>
                <a:gd name="T48" fmla="*/ 105650 w 368"/>
                <a:gd name="T49" fmla="*/ 12673 h 181"/>
                <a:gd name="T50" fmla="*/ 7043 w 368"/>
                <a:gd name="T51" fmla="*/ 91529 h 181"/>
                <a:gd name="T52" fmla="*/ 63390 w 368"/>
                <a:gd name="T53" fmla="*/ 145039 h 181"/>
                <a:gd name="T54" fmla="*/ 95789 w 368"/>
                <a:gd name="T55" fmla="*/ 74632 h 181"/>
                <a:gd name="T56" fmla="*/ 108467 w 368"/>
                <a:gd name="T57" fmla="*/ 33795 h 181"/>
                <a:gd name="T58" fmla="*/ 111284 w 368"/>
                <a:gd name="T59" fmla="*/ 74632 h 181"/>
                <a:gd name="T60" fmla="*/ 142275 w 368"/>
                <a:gd name="T61" fmla="*/ 145039 h 181"/>
                <a:gd name="T62" fmla="*/ 202847 w 368"/>
                <a:gd name="T63" fmla="*/ 74632 h 181"/>
                <a:gd name="T64" fmla="*/ 159179 w 368"/>
                <a:gd name="T65" fmla="*/ 33795 h 181"/>
                <a:gd name="T66" fmla="*/ 326810 w 368"/>
                <a:gd name="T67" fmla="*/ 74632 h 181"/>
                <a:gd name="T68" fmla="*/ 218343 w 368"/>
                <a:gd name="T69" fmla="*/ 145039 h 181"/>
                <a:gd name="T70" fmla="*/ 402878 w 368"/>
                <a:gd name="T71" fmla="*/ 132366 h 181"/>
                <a:gd name="T72" fmla="*/ 495849 w 368"/>
                <a:gd name="T73" fmla="*/ 145039 h 181"/>
                <a:gd name="T74" fmla="*/ 42260 w 368"/>
                <a:gd name="T75" fmla="*/ 116876 h 181"/>
                <a:gd name="T76" fmla="*/ 18313 w 368"/>
                <a:gd name="T77" fmla="*/ 132366 h 181"/>
                <a:gd name="T78" fmla="*/ 38034 w 368"/>
                <a:gd name="T79" fmla="*/ 104203 h 181"/>
                <a:gd name="T80" fmla="*/ 115510 w 368"/>
                <a:gd name="T81" fmla="*/ 18306 h 181"/>
                <a:gd name="T82" fmla="*/ 126780 w 368"/>
                <a:gd name="T83" fmla="*/ 11265 h 181"/>
                <a:gd name="T84" fmla="*/ 238064 w 368"/>
                <a:gd name="T85" fmla="*/ 18306 h 181"/>
                <a:gd name="T86" fmla="*/ 239473 w 368"/>
                <a:gd name="T87" fmla="*/ 18306 h 181"/>
                <a:gd name="T88" fmla="*/ 469085 w 368"/>
                <a:gd name="T89" fmla="*/ 132366 h 181"/>
                <a:gd name="T90" fmla="*/ 445138 w 368"/>
                <a:gd name="T91" fmla="*/ 112651 h 181"/>
                <a:gd name="T92" fmla="*/ 476128 w 368"/>
                <a:gd name="T93" fmla="*/ 104203 h 181"/>
                <a:gd name="T94" fmla="*/ 483171 w 368"/>
                <a:gd name="T95" fmla="*/ 132366 h 18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68" h="181">
                  <a:moveTo>
                    <a:pt x="246" y="114"/>
                  </a:moveTo>
                  <a:cubicBezTo>
                    <a:pt x="240" y="122"/>
                    <a:pt x="236" y="133"/>
                    <a:pt x="236" y="144"/>
                  </a:cubicBezTo>
                  <a:cubicBezTo>
                    <a:pt x="236" y="147"/>
                    <a:pt x="237" y="149"/>
                    <a:pt x="237" y="152"/>
                  </a:cubicBezTo>
                  <a:cubicBezTo>
                    <a:pt x="122" y="152"/>
                    <a:pt x="122" y="152"/>
                    <a:pt x="122" y="152"/>
                  </a:cubicBezTo>
                  <a:cubicBezTo>
                    <a:pt x="123" y="149"/>
                    <a:pt x="123" y="147"/>
                    <a:pt x="123" y="144"/>
                  </a:cubicBezTo>
                  <a:cubicBezTo>
                    <a:pt x="123" y="133"/>
                    <a:pt x="119" y="122"/>
                    <a:pt x="113" y="114"/>
                  </a:cubicBezTo>
                  <a:lnTo>
                    <a:pt x="246" y="114"/>
                  </a:lnTo>
                  <a:close/>
                  <a:moveTo>
                    <a:pt x="364" y="122"/>
                  </a:moveTo>
                  <a:cubicBezTo>
                    <a:pt x="363" y="117"/>
                    <a:pt x="361" y="116"/>
                    <a:pt x="357" y="114"/>
                  </a:cubicBezTo>
                  <a:cubicBezTo>
                    <a:pt x="326" y="114"/>
                    <a:pt x="326" y="114"/>
                    <a:pt x="326" y="114"/>
                  </a:cubicBezTo>
                  <a:cubicBezTo>
                    <a:pt x="333" y="122"/>
                    <a:pt x="337" y="133"/>
                    <a:pt x="337" y="144"/>
                  </a:cubicBezTo>
                  <a:cubicBezTo>
                    <a:pt x="337" y="147"/>
                    <a:pt x="336" y="149"/>
                    <a:pt x="336" y="152"/>
                  </a:cubicBezTo>
                  <a:cubicBezTo>
                    <a:pt x="350" y="152"/>
                    <a:pt x="350" y="152"/>
                    <a:pt x="350" y="152"/>
                  </a:cubicBezTo>
                  <a:cubicBezTo>
                    <a:pt x="364" y="152"/>
                    <a:pt x="368" y="145"/>
                    <a:pt x="366" y="131"/>
                  </a:cubicBezTo>
                  <a:lnTo>
                    <a:pt x="364" y="122"/>
                  </a:lnTo>
                  <a:close/>
                  <a:moveTo>
                    <a:pt x="23" y="144"/>
                  </a:moveTo>
                  <a:cubicBezTo>
                    <a:pt x="23" y="133"/>
                    <a:pt x="26" y="122"/>
                    <a:pt x="33" y="114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2" y="117"/>
                    <a:pt x="0" y="120"/>
                    <a:pt x="0" y="126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45"/>
                    <a:pt x="9" y="147"/>
                    <a:pt x="23" y="151"/>
                  </a:cubicBezTo>
                  <a:cubicBezTo>
                    <a:pt x="23" y="149"/>
                    <a:pt x="23" y="147"/>
                    <a:pt x="23" y="144"/>
                  </a:cubicBezTo>
                  <a:close/>
                  <a:moveTo>
                    <a:pt x="73" y="108"/>
                  </a:moveTo>
                  <a:cubicBezTo>
                    <a:pt x="53" y="108"/>
                    <a:pt x="36" y="124"/>
                    <a:pt x="36" y="144"/>
                  </a:cubicBezTo>
                  <a:cubicBezTo>
                    <a:pt x="36" y="164"/>
                    <a:pt x="53" y="181"/>
                    <a:pt x="73" y="181"/>
                  </a:cubicBezTo>
                  <a:cubicBezTo>
                    <a:pt x="93" y="181"/>
                    <a:pt x="109" y="164"/>
                    <a:pt x="109" y="144"/>
                  </a:cubicBezTo>
                  <a:cubicBezTo>
                    <a:pt x="109" y="124"/>
                    <a:pt x="93" y="108"/>
                    <a:pt x="73" y="108"/>
                  </a:cubicBezTo>
                  <a:close/>
                  <a:moveTo>
                    <a:pt x="73" y="165"/>
                  </a:moveTo>
                  <a:cubicBezTo>
                    <a:pt x="61" y="165"/>
                    <a:pt x="52" y="156"/>
                    <a:pt x="52" y="144"/>
                  </a:cubicBezTo>
                  <a:cubicBezTo>
                    <a:pt x="52" y="133"/>
                    <a:pt x="61" y="124"/>
                    <a:pt x="73" y="124"/>
                  </a:cubicBezTo>
                  <a:cubicBezTo>
                    <a:pt x="84" y="124"/>
                    <a:pt x="94" y="133"/>
                    <a:pt x="94" y="144"/>
                  </a:cubicBezTo>
                  <a:cubicBezTo>
                    <a:pt x="94" y="156"/>
                    <a:pt x="84" y="165"/>
                    <a:pt x="73" y="165"/>
                  </a:cubicBezTo>
                  <a:close/>
                  <a:moveTo>
                    <a:pt x="286" y="108"/>
                  </a:moveTo>
                  <a:cubicBezTo>
                    <a:pt x="266" y="108"/>
                    <a:pt x="250" y="124"/>
                    <a:pt x="250" y="144"/>
                  </a:cubicBezTo>
                  <a:cubicBezTo>
                    <a:pt x="250" y="164"/>
                    <a:pt x="266" y="181"/>
                    <a:pt x="286" y="181"/>
                  </a:cubicBezTo>
                  <a:cubicBezTo>
                    <a:pt x="307" y="181"/>
                    <a:pt x="323" y="164"/>
                    <a:pt x="323" y="144"/>
                  </a:cubicBezTo>
                  <a:cubicBezTo>
                    <a:pt x="323" y="124"/>
                    <a:pt x="307" y="108"/>
                    <a:pt x="286" y="108"/>
                  </a:cubicBezTo>
                  <a:close/>
                  <a:moveTo>
                    <a:pt x="286" y="165"/>
                  </a:moveTo>
                  <a:cubicBezTo>
                    <a:pt x="275" y="165"/>
                    <a:pt x="266" y="156"/>
                    <a:pt x="266" y="144"/>
                  </a:cubicBezTo>
                  <a:cubicBezTo>
                    <a:pt x="266" y="133"/>
                    <a:pt x="275" y="124"/>
                    <a:pt x="286" y="124"/>
                  </a:cubicBezTo>
                  <a:cubicBezTo>
                    <a:pt x="298" y="124"/>
                    <a:pt x="307" y="133"/>
                    <a:pt x="307" y="144"/>
                  </a:cubicBezTo>
                  <a:cubicBezTo>
                    <a:pt x="307" y="156"/>
                    <a:pt x="298" y="165"/>
                    <a:pt x="286" y="165"/>
                  </a:cubicBezTo>
                  <a:close/>
                  <a:moveTo>
                    <a:pt x="348" y="79"/>
                  </a:moveTo>
                  <a:cubicBezTo>
                    <a:pt x="345" y="65"/>
                    <a:pt x="338" y="61"/>
                    <a:pt x="319" y="59"/>
                  </a:cubicBezTo>
                  <a:cubicBezTo>
                    <a:pt x="293" y="55"/>
                    <a:pt x="249" y="49"/>
                    <a:pt x="249" y="49"/>
                  </a:cubicBezTo>
                  <a:cubicBezTo>
                    <a:pt x="228" y="33"/>
                    <a:pt x="210" y="17"/>
                    <a:pt x="179" y="14"/>
                  </a:cubicBezTo>
                  <a:cubicBezTo>
                    <a:pt x="177" y="10"/>
                    <a:pt x="177" y="10"/>
                    <a:pt x="177" y="10"/>
                  </a:cubicBezTo>
                  <a:cubicBezTo>
                    <a:pt x="176" y="9"/>
                    <a:pt x="173" y="0"/>
                    <a:pt x="16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9" y="0"/>
                    <a:pt x="76" y="6"/>
                    <a:pt x="75" y="9"/>
                  </a:cubicBezTo>
                  <a:cubicBezTo>
                    <a:pt x="74" y="11"/>
                    <a:pt x="73" y="14"/>
                    <a:pt x="73" y="14"/>
                  </a:cubicBezTo>
                  <a:cubicBezTo>
                    <a:pt x="39" y="17"/>
                    <a:pt x="5" y="50"/>
                    <a:pt x="5" y="65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45" y="103"/>
                    <a:pt x="45" y="103"/>
                    <a:pt x="45" y="103"/>
                  </a:cubicBezTo>
                  <a:cubicBezTo>
                    <a:pt x="52" y="98"/>
                    <a:pt x="59" y="95"/>
                    <a:pt x="68" y="94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34" y="43"/>
                    <a:pt x="56" y="24"/>
                    <a:pt x="77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87" y="96"/>
                    <a:pt x="95" y="98"/>
                    <a:pt x="101" y="103"/>
                  </a:cubicBezTo>
                  <a:cubicBezTo>
                    <a:pt x="144" y="103"/>
                    <a:pt x="144" y="103"/>
                    <a:pt x="144" y="103"/>
                  </a:cubicBezTo>
                  <a:cubicBezTo>
                    <a:pt x="144" y="53"/>
                    <a:pt x="144" y="53"/>
                    <a:pt x="14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64" y="24"/>
                    <a:pt x="164" y="24"/>
                    <a:pt x="164" y="24"/>
                  </a:cubicBezTo>
                  <a:cubicBezTo>
                    <a:pt x="196" y="24"/>
                    <a:pt x="210" y="35"/>
                    <a:pt x="232" y="53"/>
                  </a:cubicBezTo>
                  <a:cubicBezTo>
                    <a:pt x="155" y="53"/>
                    <a:pt x="155" y="53"/>
                    <a:pt x="155" y="53"/>
                  </a:cubicBezTo>
                  <a:cubicBezTo>
                    <a:pt x="155" y="103"/>
                    <a:pt x="155" y="103"/>
                    <a:pt x="155" y="103"/>
                  </a:cubicBezTo>
                  <a:cubicBezTo>
                    <a:pt x="258" y="103"/>
                    <a:pt x="258" y="103"/>
                    <a:pt x="258" y="103"/>
                  </a:cubicBezTo>
                  <a:cubicBezTo>
                    <a:pt x="266" y="97"/>
                    <a:pt x="276" y="94"/>
                    <a:pt x="286" y="94"/>
                  </a:cubicBezTo>
                  <a:cubicBezTo>
                    <a:pt x="297" y="94"/>
                    <a:pt x="307" y="97"/>
                    <a:pt x="315" y="103"/>
                  </a:cubicBezTo>
                  <a:cubicBezTo>
                    <a:pt x="352" y="103"/>
                    <a:pt x="352" y="103"/>
                    <a:pt x="352" y="103"/>
                  </a:cubicBezTo>
                  <a:lnTo>
                    <a:pt x="348" y="79"/>
                  </a:lnTo>
                  <a:close/>
                  <a:moveTo>
                    <a:pt x="30" y="83"/>
                  </a:moveTo>
                  <a:cubicBezTo>
                    <a:pt x="29" y="85"/>
                    <a:pt x="21" y="94"/>
                    <a:pt x="21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31" y="74"/>
                    <a:pt x="34" y="78"/>
                    <a:pt x="30" y="83"/>
                  </a:cubicBezTo>
                  <a:close/>
                  <a:moveTo>
                    <a:pt x="82" y="13"/>
                  </a:moveTo>
                  <a:cubicBezTo>
                    <a:pt x="82" y="12"/>
                    <a:pt x="82" y="12"/>
                    <a:pt x="82" y="12"/>
                  </a:cubicBezTo>
                  <a:cubicBezTo>
                    <a:pt x="83" y="10"/>
                    <a:pt x="84" y="8"/>
                    <a:pt x="90" y="8"/>
                  </a:cubicBezTo>
                  <a:cubicBezTo>
                    <a:pt x="162" y="8"/>
                    <a:pt x="162" y="8"/>
                    <a:pt x="162" y="8"/>
                  </a:cubicBezTo>
                  <a:cubicBezTo>
                    <a:pt x="167" y="8"/>
                    <a:pt x="169" y="11"/>
                    <a:pt x="169" y="13"/>
                  </a:cubicBezTo>
                  <a:cubicBezTo>
                    <a:pt x="170" y="13"/>
                    <a:pt x="170" y="13"/>
                    <a:pt x="170" y="13"/>
                  </a:cubicBezTo>
                  <a:cubicBezTo>
                    <a:pt x="170" y="13"/>
                    <a:pt x="170" y="13"/>
                    <a:pt x="170" y="13"/>
                  </a:cubicBezTo>
                  <a:cubicBezTo>
                    <a:pt x="151" y="13"/>
                    <a:pt x="110" y="13"/>
                    <a:pt x="82" y="13"/>
                  </a:cubicBezTo>
                  <a:close/>
                  <a:moveTo>
                    <a:pt x="333" y="94"/>
                  </a:moveTo>
                  <a:cubicBezTo>
                    <a:pt x="326" y="94"/>
                    <a:pt x="323" y="93"/>
                    <a:pt x="319" y="87"/>
                  </a:cubicBezTo>
                  <a:cubicBezTo>
                    <a:pt x="316" y="80"/>
                    <a:pt x="316" y="80"/>
                    <a:pt x="316" y="80"/>
                  </a:cubicBezTo>
                  <a:cubicBezTo>
                    <a:pt x="314" y="76"/>
                    <a:pt x="317" y="74"/>
                    <a:pt x="319" y="74"/>
                  </a:cubicBezTo>
                  <a:cubicBezTo>
                    <a:pt x="320" y="74"/>
                    <a:pt x="332" y="74"/>
                    <a:pt x="338" y="74"/>
                  </a:cubicBezTo>
                  <a:cubicBezTo>
                    <a:pt x="339" y="76"/>
                    <a:pt x="340" y="78"/>
                    <a:pt x="341" y="81"/>
                  </a:cubicBezTo>
                  <a:cubicBezTo>
                    <a:pt x="343" y="94"/>
                    <a:pt x="343" y="94"/>
                    <a:pt x="343" y="94"/>
                  </a:cubicBezTo>
                  <a:lnTo>
                    <a:pt x="333" y="94"/>
                  </a:lnTo>
                  <a:close/>
                </a:path>
              </a:pathLst>
            </a:custGeom>
            <a:solidFill>
              <a:srgbClr val="ED4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316" name="组合 42"/>
          <p:cNvGrpSpPr/>
          <p:nvPr/>
        </p:nvGrpSpPr>
        <p:grpSpPr bwMode="auto">
          <a:xfrm>
            <a:off x="6226175" y="1423988"/>
            <a:ext cx="1881188" cy="4425950"/>
            <a:chOff x="6424803" y="1287886"/>
            <a:chExt cx="1880315" cy="4425635"/>
          </a:xfrm>
        </p:grpSpPr>
        <p:grpSp>
          <p:nvGrpSpPr>
            <p:cNvPr id="44" name="组合 43"/>
            <p:cNvGrpSpPr/>
            <p:nvPr/>
          </p:nvGrpSpPr>
          <p:grpSpPr>
            <a:xfrm>
              <a:off x="6424803" y="1287886"/>
              <a:ext cx="1880315" cy="3504281"/>
              <a:chOff x="7315201" y="1073515"/>
              <a:chExt cx="1622738" cy="4747736"/>
            </a:xfrm>
            <a:solidFill>
              <a:srgbClr val="384349"/>
            </a:solidFill>
          </p:grpSpPr>
          <p:sp>
            <p:nvSpPr>
              <p:cNvPr id="53" name="五边形 52"/>
              <p:cNvSpPr/>
              <p:nvPr/>
            </p:nvSpPr>
            <p:spPr>
              <a:xfrm rot="5400000">
                <a:off x="6935273" y="3818586"/>
                <a:ext cx="2382593" cy="1622738"/>
              </a:xfrm>
              <a:prstGeom prst="homePlate">
                <a:avLst>
                  <a:gd name="adj" fmla="val 27658"/>
                </a:avLst>
              </a:prstGeom>
              <a:solidFill>
                <a:srgbClr val="3B4B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54" name="五边形 53"/>
              <p:cNvSpPr/>
              <p:nvPr/>
            </p:nvSpPr>
            <p:spPr>
              <a:xfrm rot="16200000">
                <a:off x="6935273" y="1453443"/>
                <a:ext cx="2382593" cy="1622738"/>
              </a:xfrm>
              <a:prstGeom prst="homePlate">
                <a:avLst>
                  <a:gd name="adj" fmla="val 27658"/>
                </a:avLst>
              </a:prstGeom>
              <a:solidFill>
                <a:srgbClr val="3B4B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45" name="六边形 44"/>
            <p:cNvSpPr/>
            <p:nvPr/>
          </p:nvSpPr>
          <p:spPr>
            <a:xfrm rot="5400000">
              <a:off x="6641117" y="1500067"/>
              <a:ext cx="1422299" cy="1347163"/>
            </a:xfrm>
            <a:prstGeom prst="hexagon">
              <a:avLst>
                <a:gd name="adj" fmla="val 26912"/>
                <a:gd name="vf" fmla="val 115470"/>
              </a:avLst>
            </a:prstGeom>
            <a:solidFill>
              <a:srgbClr val="FBB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340" name="文本框 45"/>
            <p:cNvSpPr txBox="1">
              <a:spLocks noChangeArrowheads="1"/>
            </p:cNvSpPr>
            <p:nvPr/>
          </p:nvSpPr>
          <p:spPr bwMode="auto">
            <a:xfrm>
              <a:off x="7042988" y="1686224"/>
              <a:ext cx="64394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400" b="1">
                  <a:solidFill>
                    <a:schemeClr val="bg1"/>
                  </a:solidFill>
                </a:rPr>
                <a:t>C</a:t>
              </a:r>
              <a:endParaRPr lang="zh-CN" altLang="en-US" sz="5400" b="1">
                <a:solidFill>
                  <a:schemeClr val="bg1"/>
                </a:solidFill>
              </a:endParaRPr>
            </a:p>
          </p:txBody>
        </p:sp>
        <p:sp>
          <p:nvSpPr>
            <p:cNvPr id="13341" name="文本框 46"/>
            <p:cNvSpPr txBox="1">
              <a:spLocks noChangeArrowheads="1"/>
            </p:cNvSpPr>
            <p:nvPr/>
          </p:nvSpPr>
          <p:spPr bwMode="auto">
            <a:xfrm>
              <a:off x="6790419" y="2898813"/>
              <a:ext cx="13278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  <p:sp>
          <p:nvSpPr>
            <p:cNvPr id="13342" name="矩形 47"/>
            <p:cNvSpPr>
              <a:spLocks noChangeArrowheads="1"/>
            </p:cNvSpPr>
            <p:nvPr/>
          </p:nvSpPr>
          <p:spPr bwMode="auto">
            <a:xfrm>
              <a:off x="6640231" y="3333723"/>
              <a:ext cx="1490956" cy="1015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品过春绿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难忘秋黄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回味春华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欣喜。希望我们的活力和热情能带给您工作上的成就和收获。</a:t>
              </a:r>
            </a:p>
          </p:txBody>
        </p:sp>
        <p:sp>
          <p:nvSpPr>
            <p:cNvPr id="49" name="椭圆 48"/>
            <p:cNvSpPr/>
            <p:nvPr/>
          </p:nvSpPr>
          <p:spPr>
            <a:xfrm>
              <a:off x="7172169" y="4375353"/>
              <a:ext cx="385583" cy="385736"/>
            </a:xfrm>
            <a:prstGeom prst="ellipse">
              <a:avLst/>
            </a:prstGeom>
            <a:solidFill>
              <a:srgbClr val="ED4C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50" name="直接连接符 49"/>
            <p:cNvCxnSpPr/>
            <p:nvPr/>
          </p:nvCxnSpPr>
          <p:spPr>
            <a:xfrm>
              <a:off x="7353060" y="4786487"/>
              <a:ext cx="0" cy="3079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椭圆 50"/>
            <p:cNvSpPr/>
            <p:nvPr/>
          </p:nvSpPr>
          <p:spPr>
            <a:xfrm>
              <a:off x="7043641" y="5086503"/>
              <a:ext cx="625185" cy="627018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346" name="KSO_Shape"/>
            <p:cNvSpPr>
              <a:spLocks noChangeArrowheads="1"/>
            </p:cNvSpPr>
            <p:nvPr/>
          </p:nvSpPr>
          <p:spPr bwMode="auto">
            <a:xfrm>
              <a:off x="7099092" y="5262107"/>
              <a:ext cx="506696" cy="266016"/>
            </a:xfrm>
            <a:custGeom>
              <a:avLst/>
              <a:gdLst>
                <a:gd name="T0" fmla="*/ 163173 w 864000"/>
                <a:gd name="T1" fmla="*/ 257207 h 454098"/>
                <a:gd name="T2" fmla="*/ 317759 w 864000"/>
                <a:gd name="T3" fmla="*/ 249999 h 454098"/>
                <a:gd name="T4" fmla="*/ 407075 w 864000"/>
                <a:gd name="T5" fmla="*/ 249999 h 454098"/>
                <a:gd name="T6" fmla="*/ 506696 w 864000"/>
                <a:gd name="T7" fmla="*/ 258007 h 454098"/>
                <a:gd name="T8" fmla="*/ 362417 w 864000"/>
                <a:gd name="T9" fmla="*/ 266016 h 454098"/>
                <a:gd name="T10" fmla="*/ 218137 w 864000"/>
                <a:gd name="T11" fmla="*/ 258007 h 454098"/>
                <a:gd name="T12" fmla="*/ 63552 w 864000"/>
                <a:gd name="T13" fmla="*/ 250800 h 454098"/>
                <a:gd name="T14" fmla="*/ 0 w 864000"/>
                <a:gd name="T15" fmla="*/ 252402 h 454098"/>
                <a:gd name="T16" fmla="*/ 63552 w 864000"/>
                <a:gd name="T17" fmla="*/ 221969 h 454098"/>
                <a:gd name="T18" fmla="*/ 207832 w 864000"/>
                <a:gd name="T19" fmla="*/ 230778 h 454098"/>
                <a:gd name="T20" fmla="*/ 319477 w 864000"/>
                <a:gd name="T21" fmla="*/ 230778 h 454098"/>
                <a:gd name="T22" fmla="*/ 462038 w 864000"/>
                <a:gd name="T23" fmla="*/ 221969 h 454098"/>
                <a:gd name="T24" fmla="*/ 462038 w 864000"/>
                <a:gd name="T25" fmla="*/ 231579 h 454098"/>
                <a:gd name="T26" fmla="*/ 307453 w 864000"/>
                <a:gd name="T27" fmla="*/ 237986 h 454098"/>
                <a:gd name="T28" fmla="*/ 163173 w 864000"/>
                <a:gd name="T29" fmla="*/ 245995 h 454098"/>
                <a:gd name="T30" fmla="*/ 18894 w 864000"/>
                <a:gd name="T31" fmla="*/ 237986 h 454098"/>
                <a:gd name="T32" fmla="*/ 8588 w 864000"/>
                <a:gd name="T33" fmla="*/ 230778 h 454098"/>
                <a:gd name="T34" fmla="*/ 391322 w 864000"/>
                <a:gd name="T35" fmla="*/ 200967 h 454098"/>
                <a:gd name="T36" fmla="*/ 268679 w 864000"/>
                <a:gd name="T37" fmla="*/ 156081 h 454098"/>
                <a:gd name="T38" fmla="*/ 304450 w 864000"/>
                <a:gd name="T39" fmla="*/ 156081 h 454098"/>
                <a:gd name="T40" fmla="*/ 221665 w 864000"/>
                <a:gd name="T41" fmla="*/ 171383 h 454098"/>
                <a:gd name="T42" fmla="*/ 221665 w 864000"/>
                <a:gd name="T43" fmla="*/ 156081 h 454098"/>
                <a:gd name="T44" fmla="*/ 209401 w 864000"/>
                <a:gd name="T45" fmla="*/ 171383 h 454098"/>
                <a:gd name="T46" fmla="*/ 125595 w 864000"/>
                <a:gd name="T47" fmla="*/ 156081 h 454098"/>
                <a:gd name="T48" fmla="*/ 161366 w 864000"/>
                <a:gd name="T49" fmla="*/ 156081 h 454098"/>
                <a:gd name="T50" fmla="*/ 77560 w 864000"/>
                <a:gd name="T51" fmla="*/ 171383 h 454098"/>
                <a:gd name="T52" fmla="*/ 84714 w 864000"/>
                <a:gd name="T53" fmla="*/ 156081 h 454098"/>
                <a:gd name="T54" fmla="*/ 498635 w 864000"/>
                <a:gd name="T55" fmla="*/ 150980 h 454098"/>
                <a:gd name="T56" fmla="*/ 428115 w 864000"/>
                <a:gd name="T57" fmla="*/ 205551 h 454098"/>
                <a:gd name="T58" fmla="*/ 506696 w 864000"/>
                <a:gd name="T59" fmla="*/ 215329 h 454098"/>
                <a:gd name="T60" fmla="*/ 435845 w 864000"/>
                <a:gd name="T61" fmla="*/ 213660 h 454098"/>
                <a:gd name="T62" fmla="*/ 415032 w 864000"/>
                <a:gd name="T63" fmla="*/ 219329 h 454098"/>
                <a:gd name="T64" fmla="*/ 328494 w 864000"/>
                <a:gd name="T65" fmla="*/ 223570 h 454098"/>
                <a:gd name="T66" fmla="*/ 238529 w 864000"/>
                <a:gd name="T67" fmla="*/ 219329 h 454098"/>
                <a:gd name="T68" fmla="*/ 163173 w 864000"/>
                <a:gd name="T69" fmla="*/ 226774 h 454098"/>
                <a:gd name="T70" fmla="*/ 74470 w 864000"/>
                <a:gd name="T71" fmla="*/ 219329 h 454098"/>
                <a:gd name="T72" fmla="*/ 18894 w 864000"/>
                <a:gd name="T73" fmla="*/ 218766 h 454098"/>
                <a:gd name="T74" fmla="*/ 8588 w 864000"/>
                <a:gd name="T75" fmla="*/ 210757 h 454098"/>
                <a:gd name="T76" fmla="*/ 14193 w 864000"/>
                <a:gd name="T77" fmla="*/ 171383 h 454098"/>
                <a:gd name="T78" fmla="*/ 49965 w 864000"/>
                <a:gd name="T79" fmla="*/ 121396 h 454098"/>
                <a:gd name="T80" fmla="*/ 398477 w 864000"/>
                <a:gd name="T81" fmla="*/ 110175 h 454098"/>
                <a:gd name="T82" fmla="*/ 61207 w 864000"/>
                <a:gd name="T83" fmla="*/ 97933 h 454098"/>
                <a:gd name="T84" fmla="*/ 379058 w 864000"/>
                <a:gd name="T85" fmla="*/ 86712 h 454098"/>
                <a:gd name="T86" fmla="*/ 71427 w 864000"/>
                <a:gd name="T87" fmla="*/ 74470 h 454098"/>
                <a:gd name="T88" fmla="*/ 352485 w 864000"/>
                <a:gd name="T89" fmla="*/ 62228 h 454098"/>
                <a:gd name="T90" fmla="*/ 345331 w 864000"/>
                <a:gd name="T91" fmla="*/ 51007 h 454098"/>
                <a:gd name="T92" fmla="*/ 69383 w 864000"/>
                <a:gd name="T93" fmla="*/ 51007 h 454098"/>
                <a:gd name="T94" fmla="*/ 345331 w 864000"/>
                <a:gd name="T95" fmla="*/ 39785 h 454098"/>
                <a:gd name="T96" fmla="*/ 110264 w 864000"/>
                <a:gd name="T97" fmla="*/ 0 h 454098"/>
                <a:gd name="T98" fmla="*/ 93912 w 864000"/>
                <a:gd name="T99" fmla="*/ 39785 h 45409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864000" h="454098">
                  <a:moveTo>
                    <a:pt x="108366" y="413085"/>
                  </a:moveTo>
                  <a:cubicBezTo>
                    <a:pt x="155227" y="413085"/>
                    <a:pt x="184515" y="421288"/>
                    <a:pt x="202088" y="426756"/>
                  </a:cubicBezTo>
                  <a:cubicBezTo>
                    <a:pt x="219661" y="432225"/>
                    <a:pt x="240163" y="439060"/>
                    <a:pt x="278237" y="439060"/>
                  </a:cubicBezTo>
                  <a:cubicBezTo>
                    <a:pt x="316312" y="439060"/>
                    <a:pt x="333885" y="432225"/>
                    <a:pt x="354387" y="426756"/>
                  </a:cubicBezTo>
                  <a:cubicBezTo>
                    <a:pt x="371960" y="421288"/>
                    <a:pt x="401248" y="413085"/>
                    <a:pt x="448109" y="413085"/>
                  </a:cubicBezTo>
                  <a:cubicBezTo>
                    <a:pt x="494970" y="413085"/>
                    <a:pt x="524258" y="421288"/>
                    <a:pt x="541831" y="426756"/>
                  </a:cubicBezTo>
                  <a:cubicBezTo>
                    <a:pt x="541831" y="426756"/>
                    <a:pt x="541831" y="426756"/>
                    <a:pt x="544760" y="428123"/>
                  </a:cubicBezTo>
                  <a:cubicBezTo>
                    <a:pt x="562333" y="433592"/>
                    <a:pt x="582834" y="439060"/>
                    <a:pt x="617980" y="439060"/>
                  </a:cubicBezTo>
                  <a:cubicBezTo>
                    <a:pt x="656054" y="439060"/>
                    <a:pt x="673627" y="432225"/>
                    <a:pt x="694129" y="426756"/>
                  </a:cubicBezTo>
                  <a:cubicBezTo>
                    <a:pt x="711702" y="421288"/>
                    <a:pt x="740990" y="413085"/>
                    <a:pt x="787851" y="413085"/>
                  </a:cubicBezTo>
                  <a:cubicBezTo>
                    <a:pt x="820068" y="413085"/>
                    <a:pt x="846427" y="417187"/>
                    <a:pt x="864000" y="422655"/>
                  </a:cubicBezTo>
                  <a:cubicBezTo>
                    <a:pt x="864000" y="422655"/>
                    <a:pt x="864000" y="422655"/>
                    <a:pt x="864000" y="440427"/>
                  </a:cubicBezTo>
                  <a:cubicBezTo>
                    <a:pt x="843499" y="434959"/>
                    <a:pt x="825926" y="428123"/>
                    <a:pt x="787851" y="428123"/>
                  </a:cubicBezTo>
                  <a:cubicBezTo>
                    <a:pt x="749776" y="428123"/>
                    <a:pt x="732204" y="434959"/>
                    <a:pt x="711702" y="440427"/>
                  </a:cubicBezTo>
                  <a:cubicBezTo>
                    <a:pt x="691200" y="445896"/>
                    <a:pt x="664841" y="454098"/>
                    <a:pt x="617980" y="454098"/>
                  </a:cubicBezTo>
                  <a:cubicBezTo>
                    <a:pt x="571119" y="454098"/>
                    <a:pt x="541831" y="445896"/>
                    <a:pt x="524258" y="440427"/>
                  </a:cubicBezTo>
                  <a:cubicBezTo>
                    <a:pt x="506685" y="434959"/>
                    <a:pt x="486183" y="428123"/>
                    <a:pt x="448109" y="428123"/>
                  </a:cubicBezTo>
                  <a:cubicBezTo>
                    <a:pt x="410034" y="428123"/>
                    <a:pt x="392461" y="434959"/>
                    <a:pt x="371960" y="440427"/>
                  </a:cubicBezTo>
                  <a:cubicBezTo>
                    <a:pt x="351458" y="445896"/>
                    <a:pt x="325099" y="454098"/>
                    <a:pt x="278237" y="454098"/>
                  </a:cubicBezTo>
                  <a:cubicBezTo>
                    <a:pt x="231377" y="454098"/>
                    <a:pt x="202088" y="445896"/>
                    <a:pt x="184515" y="440427"/>
                  </a:cubicBezTo>
                  <a:cubicBezTo>
                    <a:pt x="166943" y="434959"/>
                    <a:pt x="146441" y="428123"/>
                    <a:pt x="108366" y="428123"/>
                  </a:cubicBezTo>
                  <a:cubicBezTo>
                    <a:pt x="70292" y="428123"/>
                    <a:pt x="52719" y="434959"/>
                    <a:pt x="32217" y="440427"/>
                  </a:cubicBezTo>
                  <a:cubicBezTo>
                    <a:pt x="23431" y="443161"/>
                    <a:pt x="11715" y="445896"/>
                    <a:pt x="0" y="448630"/>
                  </a:cubicBezTo>
                  <a:cubicBezTo>
                    <a:pt x="0" y="448630"/>
                    <a:pt x="0" y="448630"/>
                    <a:pt x="0" y="430858"/>
                  </a:cubicBezTo>
                  <a:cubicBezTo>
                    <a:pt x="5857" y="429490"/>
                    <a:pt x="8786" y="428123"/>
                    <a:pt x="14644" y="426756"/>
                  </a:cubicBezTo>
                  <a:cubicBezTo>
                    <a:pt x="32217" y="421288"/>
                    <a:pt x="61505" y="413085"/>
                    <a:pt x="108366" y="413085"/>
                  </a:cubicBezTo>
                  <a:close/>
                  <a:moveTo>
                    <a:pt x="108366" y="378908"/>
                  </a:moveTo>
                  <a:cubicBezTo>
                    <a:pt x="155227" y="378908"/>
                    <a:pt x="184515" y="388478"/>
                    <a:pt x="202088" y="393946"/>
                  </a:cubicBezTo>
                  <a:cubicBezTo>
                    <a:pt x="219661" y="398047"/>
                    <a:pt x="240163" y="404883"/>
                    <a:pt x="278237" y="404883"/>
                  </a:cubicBezTo>
                  <a:cubicBezTo>
                    <a:pt x="316312" y="404883"/>
                    <a:pt x="333885" y="399415"/>
                    <a:pt x="354387" y="393946"/>
                  </a:cubicBezTo>
                  <a:cubicBezTo>
                    <a:pt x="371960" y="387111"/>
                    <a:pt x="401248" y="378908"/>
                    <a:pt x="448109" y="378908"/>
                  </a:cubicBezTo>
                  <a:cubicBezTo>
                    <a:pt x="494970" y="378908"/>
                    <a:pt x="524258" y="388478"/>
                    <a:pt x="541831" y="393946"/>
                  </a:cubicBezTo>
                  <a:cubicBezTo>
                    <a:pt x="541831" y="393946"/>
                    <a:pt x="541831" y="393946"/>
                    <a:pt x="544760" y="393946"/>
                  </a:cubicBezTo>
                  <a:cubicBezTo>
                    <a:pt x="562333" y="399415"/>
                    <a:pt x="582834" y="404883"/>
                    <a:pt x="617980" y="404883"/>
                  </a:cubicBezTo>
                  <a:cubicBezTo>
                    <a:pt x="656054" y="404883"/>
                    <a:pt x="673627" y="399415"/>
                    <a:pt x="694129" y="393946"/>
                  </a:cubicBezTo>
                  <a:cubicBezTo>
                    <a:pt x="711702" y="387111"/>
                    <a:pt x="740990" y="378908"/>
                    <a:pt x="787851" y="378908"/>
                  </a:cubicBezTo>
                  <a:cubicBezTo>
                    <a:pt x="820068" y="378908"/>
                    <a:pt x="846427" y="384377"/>
                    <a:pt x="864000" y="388478"/>
                  </a:cubicBezTo>
                  <a:cubicBezTo>
                    <a:pt x="864000" y="388478"/>
                    <a:pt x="864000" y="388478"/>
                    <a:pt x="864000" y="406250"/>
                  </a:cubicBezTo>
                  <a:cubicBezTo>
                    <a:pt x="843499" y="400782"/>
                    <a:pt x="825926" y="395313"/>
                    <a:pt x="787851" y="395313"/>
                  </a:cubicBezTo>
                  <a:cubicBezTo>
                    <a:pt x="749776" y="395313"/>
                    <a:pt x="732204" y="400782"/>
                    <a:pt x="711702" y="406250"/>
                  </a:cubicBezTo>
                  <a:cubicBezTo>
                    <a:pt x="691200" y="411718"/>
                    <a:pt x="664841" y="421288"/>
                    <a:pt x="617980" y="419921"/>
                  </a:cubicBezTo>
                  <a:cubicBezTo>
                    <a:pt x="571119" y="421288"/>
                    <a:pt x="541831" y="411718"/>
                    <a:pt x="524258" y="406250"/>
                  </a:cubicBezTo>
                  <a:cubicBezTo>
                    <a:pt x="506685" y="400782"/>
                    <a:pt x="486183" y="395313"/>
                    <a:pt x="448109" y="395313"/>
                  </a:cubicBezTo>
                  <a:cubicBezTo>
                    <a:pt x="410034" y="395313"/>
                    <a:pt x="392461" y="400782"/>
                    <a:pt x="371960" y="406250"/>
                  </a:cubicBezTo>
                  <a:cubicBezTo>
                    <a:pt x="351458" y="411718"/>
                    <a:pt x="325099" y="421288"/>
                    <a:pt x="278237" y="419921"/>
                  </a:cubicBezTo>
                  <a:cubicBezTo>
                    <a:pt x="231377" y="421288"/>
                    <a:pt x="202088" y="411718"/>
                    <a:pt x="184515" y="406250"/>
                  </a:cubicBezTo>
                  <a:cubicBezTo>
                    <a:pt x="166943" y="400782"/>
                    <a:pt x="146441" y="395313"/>
                    <a:pt x="108366" y="395313"/>
                  </a:cubicBezTo>
                  <a:cubicBezTo>
                    <a:pt x="70292" y="395313"/>
                    <a:pt x="52719" y="400782"/>
                    <a:pt x="32217" y="406250"/>
                  </a:cubicBezTo>
                  <a:cubicBezTo>
                    <a:pt x="23431" y="408984"/>
                    <a:pt x="11715" y="411718"/>
                    <a:pt x="0" y="414453"/>
                  </a:cubicBezTo>
                  <a:cubicBezTo>
                    <a:pt x="0" y="414453"/>
                    <a:pt x="0" y="414453"/>
                    <a:pt x="0" y="396680"/>
                  </a:cubicBezTo>
                  <a:cubicBezTo>
                    <a:pt x="5857" y="395313"/>
                    <a:pt x="8786" y="395313"/>
                    <a:pt x="14644" y="393946"/>
                  </a:cubicBezTo>
                  <a:cubicBezTo>
                    <a:pt x="32217" y="387111"/>
                    <a:pt x="61505" y="378908"/>
                    <a:pt x="108366" y="378908"/>
                  </a:cubicBezTo>
                  <a:close/>
                  <a:moveTo>
                    <a:pt x="646356" y="322160"/>
                  </a:moveTo>
                  <a:cubicBezTo>
                    <a:pt x="646356" y="332608"/>
                    <a:pt x="655070" y="343057"/>
                    <a:pt x="667269" y="343057"/>
                  </a:cubicBezTo>
                  <a:cubicBezTo>
                    <a:pt x="677725" y="343057"/>
                    <a:pt x="688182" y="332608"/>
                    <a:pt x="688182" y="322160"/>
                  </a:cubicBezTo>
                  <a:cubicBezTo>
                    <a:pt x="646356" y="322160"/>
                    <a:pt x="646356" y="322160"/>
                    <a:pt x="646356" y="322160"/>
                  </a:cubicBezTo>
                  <a:close/>
                  <a:moveTo>
                    <a:pt x="458142" y="266435"/>
                  </a:moveTo>
                  <a:cubicBezTo>
                    <a:pt x="458142" y="292556"/>
                    <a:pt x="458142" y="292556"/>
                    <a:pt x="458142" y="292556"/>
                  </a:cubicBezTo>
                  <a:cubicBezTo>
                    <a:pt x="519137" y="292556"/>
                    <a:pt x="519137" y="292556"/>
                    <a:pt x="519137" y="292556"/>
                  </a:cubicBezTo>
                  <a:lnTo>
                    <a:pt x="519137" y="266435"/>
                  </a:lnTo>
                  <a:cubicBezTo>
                    <a:pt x="458142" y="266435"/>
                    <a:pt x="458142" y="266435"/>
                    <a:pt x="458142" y="266435"/>
                  </a:cubicBezTo>
                  <a:close/>
                  <a:moveTo>
                    <a:pt x="377976" y="266435"/>
                  </a:moveTo>
                  <a:cubicBezTo>
                    <a:pt x="377976" y="292556"/>
                    <a:pt x="377976" y="292556"/>
                    <a:pt x="377976" y="292556"/>
                  </a:cubicBezTo>
                  <a:cubicBezTo>
                    <a:pt x="437229" y="292556"/>
                    <a:pt x="437229" y="292556"/>
                    <a:pt x="437229" y="292556"/>
                  </a:cubicBezTo>
                  <a:lnTo>
                    <a:pt x="437229" y="266435"/>
                  </a:lnTo>
                  <a:cubicBezTo>
                    <a:pt x="377976" y="266435"/>
                    <a:pt x="377976" y="266435"/>
                    <a:pt x="377976" y="266435"/>
                  </a:cubicBezTo>
                  <a:close/>
                  <a:moveTo>
                    <a:pt x="296068" y="266435"/>
                  </a:moveTo>
                  <a:cubicBezTo>
                    <a:pt x="296068" y="292556"/>
                    <a:pt x="296068" y="292556"/>
                    <a:pt x="296068" y="292556"/>
                  </a:cubicBezTo>
                  <a:cubicBezTo>
                    <a:pt x="357063" y="292556"/>
                    <a:pt x="357063" y="292556"/>
                    <a:pt x="357063" y="292556"/>
                  </a:cubicBezTo>
                  <a:lnTo>
                    <a:pt x="357063" y="266435"/>
                  </a:lnTo>
                  <a:cubicBezTo>
                    <a:pt x="296068" y="266435"/>
                    <a:pt x="296068" y="266435"/>
                    <a:pt x="296068" y="266435"/>
                  </a:cubicBezTo>
                  <a:close/>
                  <a:moveTo>
                    <a:pt x="214160" y="266435"/>
                  </a:moveTo>
                  <a:cubicBezTo>
                    <a:pt x="214160" y="292556"/>
                    <a:pt x="214160" y="292556"/>
                    <a:pt x="214160" y="292556"/>
                  </a:cubicBezTo>
                  <a:cubicBezTo>
                    <a:pt x="275155" y="292556"/>
                    <a:pt x="275155" y="292556"/>
                    <a:pt x="275155" y="292556"/>
                  </a:cubicBezTo>
                  <a:lnTo>
                    <a:pt x="275155" y="266435"/>
                  </a:lnTo>
                  <a:cubicBezTo>
                    <a:pt x="214160" y="266435"/>
                    <a:pt x="214160" y="266435"/>
                    <a:pt x="214160" y="266435"/>
                  </a:cubicBezTo>
                  <a:close/>
                  <a:moveTo>
                    <a:pt x="144451" y="266435"/>
                  </a:moveTo>
                  <a:cubicBezTo>
                    <a:pt x="132252" y="292556"/>
                    <a:pt x="132252" y="292556"/>
                    <a:pt x="132252" y="292556"/>
                  </a:cubicBezTo>
                  <a:cubicBezTo>
                    <a:pt x="193247" y="292556"/>
                    <a:pt x="193247" y="292556"/>
                    <a:pt x="193247" y="292556"/>
                  </a:cubicBezTo>
                  <a:lnTo>
                    <a:pt x="193247" y="266435"/>
                  </a:lnTo>
                  <a:cubicBezTo>
                    <a:pt x="144451" y="266435"/>
                    <a:pt x="144451" y="266435"/>
                    <a:pt x="144451" y="266435"/>
                  </a:cubicBezTo>
                  <a:close/>
                  <a:moveTo>
                    <a:pt x="46858" y="247280"/>
                  </a:moveTo>
                  <a:lnTo>
                    <a:pt x="850255" y="247280"/>
                  </a:lnTo>
                  <a:cubicBezTo>
                    <a:pt x="850255" y="257728"/>
                    <a:pt x="850255" y="257728"/>
                    <a:pt x="850255" y="257728"/>
                  </a:cubicBezTo>
                  <a:cubicBezTo>
                    <a:pt x="782289" y="303440"/>
                    <a:pt x="740790" y="326622"/>
                    <a:pt x="724289" y="350050"/>
                  </a:cubicBezTo>
                  <a:lnTo>
                    <a:pt x="723460" y="352505"/>
                  </a:lnTo>
                  <a:lnTo>
                    <a:pt x="730007" y="350883"/>
                  </a:lnTo>
                  <a:cubicBezTo>
                    <a:pt x="745383" y="348149"/>
                    <a:pt x="764421" y="346098"/>
                    <a:pt x="787851" y="346098"/>
                  </a:cubicBezTo>
                  <a:cubicBezTo>
                    <a:pt x="820068" y="346098"/>
                    <a:pt x="846427" y="350199"/>
                    <a:pt x="864000" y="355668"/>
                  </a:cubicBezTo>
                  <a:cubicBezTo>
                    <a:pt x="864000" y="355668"/>
                    <a:pt x="864000" y="355668"/>
                    <a:pt x="864000" y="367574"/>
                  </a:cubicBezTo>
                  <a:lnTo>
                    <a:pt x="864000" y="372073"/>
                  </a:lnTo>
                  <a:cubicBezTo>
                    <a:pt x="843499" y="367971"/>
                    <a:pt x="825926" y="361136"/>
                    <a:pt x="787851" y="361136"/>
                  </a:cubicBezTo>
                  <a:cubicBezTo>
                    <a:pt x="768814" y="361136"/>
                    <a:pt x="754902" y="362503"/>
                    <a:pt x="743187" y="364725"/>
                  </a:cubicBezTo>
                  <a:lnTo>
                    <a:pt x="716874" y="372008"/>
                  </a:lnTo>
                  <a:lnTo>
                    <a:pt x="716065" y="374402"/>
                  </a:lnTo>
                  <a:lnTo>
                    <a:pt x="707698" y="374402"/>
                  </a:lnTo>
                  <a:lnTo>
                    <a:pt x="674726" y="382326"/>
                  </a:lnTo>
                  <a:cubicBezTo>
                    <a:pt x="659715" y="385060"/>
                    <a:pt x="641410" y="387111"/>
                    <a:pt x="617980" y="387111"/>
                  </a:cubicBezTo>
                  <a:cubicBezTo>
                    <a:pt x="594550" y="387111"/>
                    <a:pt x="575512" y="384718"/>
                    <a:pt x="560136" y="381642"/>
                  </a:cubicBezTo>
                  <a:lnTo>
                    <a:pt x="532991" y="374402"/>
                  </a:lnTo>
                  <a:lnTo>
                    <a:pt x="514249" y="374402"/>
                  </a:lnTo>
                  <a:cubicBezTo>
                    <a:pt x="479817" y="374402"/>
                    <a:pt x="443329" y="374402"/>
                    <a:pt x="406731" y="374402"/>
                  </a:cubicBezTo>
                  <a:lnTo>
                    <a:pt x="367956" y="374402"/>
                  </a:lnTo>
                  <a:lnTo>
                    <a:pt x="334983" y="382326"/>
                  </a:lnTo>
                  <a:cubicBezTo>
                    <a:pt x="319973" y="385060"/>
                    <a:pt x="301668" y="387111"/>
                    <a:pt x="278237" y="387111"/>
                  </a:cubicBezTo>
                  <a:cubicBezTo>
                    <a:pt x="254807" y="387111"/>
                    <a:pt x="235770" y="384718"/>
                    <a:pt x="220393" y="381642"/>
                  </a:cubicBezTo>
                  <a:lnTo>
                    <a:pt x="193248" y="374402"/>
                  </a:lnTo>
                  <a:lnTo>
                    <a:pt x="126983" y="374402"/>
                  </a:lnTo>
                  <a:cubicBezTo>
                    <a:pt x="107254" y="374402"/>
                    <a:pt x="93258" y="374402"/>
                    <a:pt x="86941" y="374402"/>
                  </a:cubicBezTo>
                  <a:lnTo>
                    <a:pt x="49876" y="368552"/>
                  </a:lnTo>
                  <a:lnTo>
                    <a:pt x="32217" y="373440"/>
                  </a:lnTo>
                  <a:cubicBezTo>
                    <a:pt x="23431" y="374807"/>
                    <a:pt x="11715" y="378908"/>
                    <a:pt x="0" y="381642"/>
                  </a:cubicBezTo>
                  <a:cubicBezTo>
                    <a:pt x="0" y="381642"/>
                    <a:pt x="0" y="381642"/>
                    <a:pt x="0" y="363870"/>
                  </a:cubicBezTo>
                  <a:cubicBezTo>
                    <a:pt x="5857" y="362503"/>
                    <a:pt x="8786" y="361136"/>
                    <a:pt x="14644" y="359769"/>
                  </a:cubicBezTo>
                  <a:lnTo>
                    <a:pt x="33044" y="355212"/>
                  </a:lnTo>
                  <a:lnTo>
                    <a:pt x="28124" y="350458"/>
                  </a:lnTo>
                  <a:cubicBezTo>
                    <a:pt x="21588" y="335656"/>
                    <a:pt x="24202" y="315194"/>
                    <a:pt x="24202" y="292556"/>
                  </a:cubicBezTo>
                  <a:cubicBezTo>
                    <a:pt x="46858" y="247280"/>
                    <a:pt x="46858" y="247280"/>
                    <a:pt x="46858" y="247280"/>
                  </a:cubicBezTo>
                  <a:close/>
                  <a:moveTo>
                    <a:pt x="95654" y="188072"/>
                  </a:moveTo>
                  <a:cubicBezTo>
                    <a:pt x="95654" y="188072"/>
                    <a:pt x="95654" y="188072"/>
                    <a:pt x="85198" y="207227"/>
                  </a:cubicBezTo>
                  <a:cubicBezTo>
                    <a:pt x="85198" y="207227"/>
                    <a:pt x="85198" y="207227"/>
                    <a:pt x="679468" y="207227"/>
                  </a:cubicBezTo>
                  <a:cubicBezTo>
                    <a:pt x="684696" y="207227"/>
                    <a:pt x="689924" y="203744"/>
                    <a:pt x="689924" y="198520"/>
                  </a:cubicBezTo>
                  <a:cubicBezTo>
                    <a:pt x="689924" y="191555"/>
                    <a:pt x="684696" y="188072"/>
                    <a:pt x="679468" y="188072"/>
                  </a:cubicBezTo>
                  <a:cubicBezTo>
                    <a:pt x="679468" y="188072"/>
                    <a:pt x="679468" y="188072"/>
                    <a:pt x="95654" y="188072"/>
                  </a:cubicBezTo>
                  <a:close/>
                  <a:moveTo>
                    <a:pt x="113082" y="148020"/>
                  </a:moveTo>
                  <a:lnTo>
                    <a:pt x="104368" y="167175"/>
                  </a:lnTo>
                  <a:cubicBezTo>
                    <a:pt x="104368" y="167175"/>
                    <a:pt x="104368" y="167175"/>
                    <a:pt x="646356" y="167175"/>
                  </a:cubicBezTo>
                  <a:cubicBezTo>
                    <a:pt x="651584" y="167175"/>
                    <a:pt x="655070" y="163692"/>
                    <a:pt x="655070" y="156727"/>
                  </a:cubicBezTo>
                  <a:cubicBezTo>
                    <a:pt x="655070" y="151502"/>
                    <a:pt x="651584" y="148020"/>
                    <a:pt x="646356" y="148020"/>
                  </a:cubicBezTo>
                  <a:cubicBezTo>
                    <a:pt x="646356" y="148020"/>
                    <a:pt x="646356" y="148020"/>
                    <a:pt x="113082" y="148020"/>
                  </a:cubicBezTo>
                  <a:close/>
                  <a:moveTo>
                    <a:pt x="132252" y="106226"/>
                  </a:moveTo>
                  <a:lnTo>
                    <a:pt x="121795" y="127123"/>
                  </a:lnTo>
                  <a:cubicBezTo>
                    <a:pt x="121795" y="127123"/>
                    <a:pt x="121795" y="127123"/>
                    <a:pt x="601045" y="127123"/>
                  </a:cubicBezTo>
                  <a:cubicBezTo>
                    <a:pt x="608016" y="127123"/>
                    <a:pt x="611502" y="121898"/>
                    <a:pt x="611502" y="116674"/>
                  </a:cubicBezTo>
                  <a:cubicBezTo>
                    <a:pt x="611502" y="111450"/>
                    <a:pt x="608016" y="106226"/>
                    <a:pt x="601045" y="106226"/>
                  </a:cubicBezTo>
                  <a:cubicBezTo>
                    <a:pt x="601045" y="106226"/>
                    <a:pt x="601045" y="106226"/>
                    <a:pt x="132252" y="106226"/>
                  </a:cubicBezTo>
                  <a:close/>
                  <a:moveTo>
                    <a:pt x="118310" y="87070"/>
                  </a:moveTo>
                  <a:cubicBezTo>
                    <a:pt x="118310" y="87070"/>
                    <a:pt x="492996" y="87070"/>
                    <a:pt x="588846" y="87070"/>
                  </a:cubicBezTo>
                  <a:cubicBezTo>
                    <a:pt x="641128" y="87070"/>
                    <a:pt x="665526" y="132347"/>
                    <a:pt x="743949" y="226383"/>
                  </a:cubicBezTo>
                  <a:cubicBezTo>
                    <a:pt x="616730" y="226383"/>
                    <a:pt x="55572" y="226383"/>
                    <a:pt x="55572" y="226383"/>
                  </a:cubicBezTo>
                  <a:cubicBezTo>
                    <a:pt x="55572" y="226383"/>
                    <a:pt x="55572" y="226383"/>
                    <a:pt x="118310" y="87070"/>
                  </a:cubicBezTo>
                  <a:close/>
                  <a:moveTo>
                    <a:pt x="381462" y="48759"/>
                  </a:moveTo>
                  <a:cubicBezTo>
                    <a:pt x="550506" y="48759"/>
                    <a:pt x="550506" y="48759"/>
                    <a:pt x="550506" y="48759"/>
                  </a:cubicBezTo>
                  <a:cubicBezTo>
                    <a:pt x="571419" y="48759"/>
                    <a:pt x="573162" y="52242"/>
                    <a:pt x="588846" y="67915"/>
                  </a:cubicBezTo>
                  <a:cubicBezTo>
                    <a:pt x="374491" y="67915"/>
                    <a:pt x="374491" y="67915"/>
                    <a:pt x="374491" y="67915"/>
                  </a:cubicBezTo>
                  <a:cubicBezTo>
                    <a:pt x="381462" y="48759"/>
                    <a:pt x="381462" y="48759"/>
                    <a:pt x="381462" y="48759"/>
                  </a:cubicBezTo>
                  <a:close/>
                  <a:moveTo>
                    <a:pt x="188019" y="0"/>
                  </a:moveTo>
                  <a:cubicBezTo>
                    <a:pt x="188019" y="0"/>
                    <a:pt x="188019" y="0"/>
                    <a:pt x="242043" y="0"/>
                  </a:cubicBezTo>
                  <a:lnTo>
                    <a:pt x="243786" y="67915"/>
                  </a:lnTo>
                  <a:cubicBezTo>
                    <a:pt x="243786" y="67915"/>
                    <a:pt x="243786" y="67915"/>
                    <a:pt x="160135" y="67915"/>
                  </a:cubicBezTo>
                  <a:cubicBezTo>
                    <a:pt x="160135" y="67915"/>
                    <a:pt x="160135" y="67915"/>
                    <a:pt x="188019" y="0"/>
                  </a:cubicBezTo>
                  <a:close/>
                </a:path>
              </a:pathLst>
            </a:custGeom>
            <a:solidFill>
              <a:srgbClr val="FBB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317" name="组合 54"/>
          <p:cNvGrpSpPr/>
          <p:nvPr/>
        </p:nvGrpSpPr>
        <p:grpSpPr bwMode="auto">
          <a:xfrm>
            <a:off x="1454150" y="1417638"/>
            <a:ext cx="1881188" cy="4432300"/>
            <a:chOff x="1651100" y="1262128"/>
            <a:chExt cx="1880315" cy="4430893"/>
          </a:xfrm>
        </p:grpSpPr>
        <p:grpSp>
          <p:nvGrpSpPr>
            <p:cNvPr id="56" name="组合 55"/>
            <p:cNvGrpSpPr/>
            <p:nvPr/>
          </p:nvGrpSpPr>
          <p:grpSpPr>
            <a:xfrm>
              <a:off x="1651100" y="1262128"/>
              <a:ext cx="1880315" cy="3504281"/>
              <a:chOff x="7315201" y="1073515"/>
              <a:chExt cx="1622738" cy="4747736"/>
            </a:xfrm>
            <a:solidFill>
              <a:srgbClr val="384349"/>
            </a:solidFill>
          </p:grpSpPr>
          <p:sp>
            <p:nvSpPr>
              <p:cNvPr id="65" name="五边形 64"/>
              <p:cNvSpPr/>
              <p:nvPr/>
            </p:nvSpPr>
            <p:spPr>
              <a:xfrm rot="5400000">
                <a:off x="6935273" y="3818586"/>
                <a:ext cx="2382593" cy="1622738"/>
              </a:xfrm>
              <a:prstGeom prst="homePlate">
                <a:avLst>
                  <a:gd name="adj" fmla="val 27658"/>
                </a:avLst>
              </a:prstGeom>
              <a:solidFill>
                <a:srgbClr val="3B4B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6" name="五边形 65"/>
              <p:cNvSpPr/>
              <p:nvPr/>
            </p:nvSpPr>
            <p:spPr>
              <a:xfrm rot="16200000">
                <a:off x="6935273" y="1453443"/>
                <a:ext cx="2382593" cy="1622738"/>
              </a:xfrm>
              <a:prstGeom prst="homePlate">
                <a:avLst>
                  <a:gd name="adj" fmla="val 27658"/>
                </a:avLst>
              </a:prstGeom>
              <a:solidFill>
                <a:srgbClr val="3B4B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57" name="六边形 56"/>
            <p:cNvSpPr/>
            <p:nvPr/>
          </p:nvSpPr>
          <p:spPr>
            <a:xfrm rot="5400000">
              <a:off x="1867589" y="1474091"/>
              <a:ext cx="1421948" cy="1347163"/>
            </a:xfrm>
            <a:prstGeom prst="hexagon">
              <a:avLst>
                <a:gd name="adj" fmla="val 26912"/>
                <a:gd name="vf" fmla="val 115470"/>
              </a:avLst>
            </a:prstGeom>
            <a:solidFill>
              <a:srgbClr val="3FCB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331" name="文本框 57"/>
            <p:cNvSpPr txBox="1">
              <a:spLocks noChangeArrowheads="1"/>
            </p:cNvSpPr>
            <p:nvPr/>
          </p:nvSpPr>
          <p:spPr bwMode="auto">
            <a:xfrm>
              <a:off x="2269285" y="1660466"/>
              <a:ext cx="64394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400" b="1">
                  <a:solidFill>
                    <a:schemeClr val="bg1"/>
                  </a:solidFill>
                </a:rPr>
                <a:t>A</a:t>
              </a:r>
              <a:endParaRPr lang="zh-CN" altLang="en-US" sz="5400" b="1">
                <a:solidFill>
                  <a:schemeClr val="bg1"/>
                </a:solidFill>
              </a:endParaRPr>
            </a:p>
          </p:txBody>
        </p:sp>
        <p:sp>
          <p:nvSpPr>
            <p:cNvPr id="13332" name="文本框 58"/>
            <p:cNvSpPr txBox="1">
              <a:spLocks noChangeArrowheads="1"/>
            </p:cNvSpPr>
            <p:nvPr/>
          </p:nvSpPr>
          <p:spPr bwMode="auto">
            <a:xfrm>
              <a:off x="2016716" y="2873055"/>
              <a:ext cx="13278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  <p:sp>
          <p:nvSpPr>
            <p:cNvPr id="13333" name="矩形 59"/>
            <p:cNvSpPr>
              <a:spLocks noChangeArrowheads="1"/>
            </p:cNvSpPr>
            <p:nvPr/>
          </p:nvSpPr>
          <p:spPr bwMode="auto">
            <a:xfrm>
              <a:off x="1866528" y="3307965"/>
              <a:ext cx="1490956" cy="1015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品过春绿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难忘秋黄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回味春华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欣喜。希望我们的活力和热情能带给您工作上的成就和收获。</a:t>
              </a:r>
            </a:p>
          </p:txBody>
        </p:sp>
        <p:sp>
          <p:nvSpPr>
            <p:cNvPr id="61" name="椭圆 60"/>
            <p:cNvSpPr/>
            <p:nvPr/>
          </p:nvSpPr>
          <p:spPr>
            <a:xfrm>
              <a:off x="2390532" y="4355183"/>
              <a:ext cx="387170" cy="385641"/>
            </a:xfrm>
            <a:prstGeom prst="ellipse">
              <a:avLst/>
            </a:prstGeom>
            <a:solidFill>
              <a:srgbClr val="ED4C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62" name="直接连接符 61"/>
            <p:cNvCxnSpPr/>
            <p:nvPr/>
          </p:nvCxnSpPr>
          <p:spPr>
            <a:xfrm>
              <a:off x="2571423" y="4766215"/>
              <a:ext cx="0" cy="3078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椭圆 62"/>
            <p:cNvSpPr/>
            <p:nvPr/>
          </p:nvSpPr>
          <p:spPr>
            <a:xfrm>
              <a:off x="2262004" y="5066157"/>
              <a:ext cx="626771" cy="62686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337" name="KSO_Shape"/>
            <p:cNvSpPr>
              <a:spLocks noChangeArrowheads="1"/>
            </p:cNvSpPr>
            <p:nvPr/>
          </p:nvSpPr>
          <p:spPr bwMode="auto">
            <a:xfrm>
              <a:off x="2319270" y="5234031"/>
              <a:ext cx="515468" cy="322168"/>
            </a:xfrm>
            <a:custGeom>
              <a:avLst/>
              <a:gdLst>
                <a:gd name="T0" fmla="*/ 71042 w 312"/>
                <a:gd name="T1" fmla="*/ 231300 h 195"/>
                <a:gd name="T2" fmla="*/ 71042 w 312"/>
                <a:gd name="T3" fmla="*/ 269299 h 195"/>
                <a:gd name="T4" fmla="*/ 41304 w 312"/>
                <a:gd name="T5" fmla="*/ 186692 h 195"/>
                <a:gd name="T6" fmla="*/ 24782 w 312"/>
                <a:gd name="T7" fmla="*/ 251126 h 195"/>
                <a:gd name="T8" fmla="*/ 117302 w 312"/>
                <a:gd name="T9" fmla="*/ 257734 h 195"/>
                <a:gd name="T10" fmla="*/ 71042 w 312"/>
                <a:gd name="T11" fmla="*/ 322168 h 195"/>
                <a:gd name="T12" fmla="*/ 41304 w 312"/>
                <a:gd name="T13" fmla="*/ 186692 h 195"/>
                <a:gd name="T14" fmla="*/ 355210 w 312"/>
                <a:gd name="T15" fmla="*/ 277560 h 195"/>
                <a:gd name="T16" fmla="*/ 355210 w 312"/>
                <a:gd name="T17" fmla="*/ 252778 h 195"/>
                <a:gd name="T18" fmla="*/ 393210 w 312"/>
                <a:gd name="T19" fmla="*/ 176779 h 195"/>
                <a:gd name="T20" fmla="*/ 373384 w 312"/>
                <a:gd name="T21" fmla="*/ 251126 h 195"/>
                <a:gd name="T22" fmla="*/ 515468 w 312"/>
                <a:gd name="T23" fmla="*/ 251126 h 195"/>
                <a:gd name="T24" fmla="*/ 417992 w 312"/>
                <a:gd name="T25" fmla="*/ 183388 h 195"/>
                <a:gd name="T26" fmla="*/ 444426 w 312"/>
                <a:gd name="T27" fmla="*/ 160258 h 195"/>
                <a:gd name="T28" fmla="*/ 350254 w 312"/>
                <a:gd name="T29" fmla="*/ 33043 h 195"/>
                <a:gd name="T30" fmla="*/ 335385 w 312"/>
                <a:gd name="T31" fmla="*/ 171823 h 195"/>
                <a:gd name="T32" fmla="*/ 244517 w 312"/>
                <a:gd name="T33" fmla="*/ 236257 h 195"/>
                <a:gd name="T34" fmla="*/ 1652 w 312"/>
                <a:gd name="T35" fmla="*/ 99129 h 195"/>
                <a:gd name="T36" fmla="*/ 414687 w 312"/>
                <a:gd name="T37" fmla="*/ 214779 h 195"/>
                <a:gd name="T38" fmla="*/ 426252 w 312"/>
                <a:gd name="T39" fmla="*/ 251126 h 195"/>
                <a:gd name="T40" fmla="*/ 462599 w 312"/>
                <a:gd name="T41" fmla="*/ 251126 h 195"/>
                <a:gd name="T42" fmla="*/ 431209 w 312"/>
                <a:gd name="T43" fmla="*/ 206518 h 195"/>
                <a:gd name="T44" fmla="*/ 490686 w 312"/>
                <a:gd name="T45" fmla="*/ 251126 h 195"/>
                <a:gd name="T46" fmla="*/ 398166 w 312"/>
                <a:gd name="T47" fmla="*/ 251126 h 195"/>
                <a:gd name="T48" fmla="*/ 201561 w 312"/>
                <a:gd name="T49" fmla="*/ 176779 h 195"/>
                <a:gd name="T50" fmla="*/ 170171 w 312"/>
                <a:gd name="T51" fmla="*/ 87564 h 195"/>
                <a:gd name="T52" fmla="*/ 223039 w 312"/>
                <a:gd name="T53" fmla="*/ 138780 h 195"/>
                <a:gd name="T54" fmla="*/ 313907 w 312"/>
                <a:gd name="T55" fmla="*/ 42956 h 195"/>
                <a:gd name="T56" fmla="*/ 269299 w 312"/>
                <a:gd name="T57" fmla="*/ 31391 h 195"/>
                <a:gd name="T58" fmla="*/ 269299 w 312"/>
                <a:gd name="T59" fmla="*/ 13217 h 195"/>
                <a:gd name="T60" fmla="*/ 308950 w 312"/>
                <a:gd name="T61" fmla="*/ 3304 h 195"/>
                <a:gd name="T62" fmla="*/ 335385 w 312"/>
                <a:gd name="T63" fmla="*/ 21478 h 19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12" h="195">
                  <a:moveTo>
                    <a:pt x="55" y="152"/>
                  </a:moveTo>
                  <a:cubicBezTo>
                    <a:pt x="55" y="145"/>
                    <a:pt x="50" y="140"/>
                    <a:pt x="43" y="140"/>
                  </a:cubicBezTo>
                  <a:cubicBezTo>
                    <a:pt x="37" y="140"/>
                    <a:pt x="32" y="145"/>
                    <a:pt x="32" y="152"/>
                  </a:cubicBezTo>
                  <a:cubicBezTo>
                    <a:pt x="32" y="158"/>
                    <a:pt x="37" y="163"/>
                    <a:pt x="43" y="163"/>
                  </a:cubicBezTo>
                  <a:cubicBezTo>
                    <a:pt x="50" y="163"/>
                    <a:pt x="55" y="158"/>
                    <a:pt x="55" y="152"/>
                  </a:cubicBezTo>
                  <a:close/>
                  <a:moveTo>
                    <a:pt x="25" y="113"/>
                  </a:moveTo>
                  <a:cubicBezTo>
                    <a:pt x="29" y="116"/>
                    <a:pt x="33" y="120"/>
                    <a:pt x="37" y="124"/>
                  </a:cubicBezTo>
                  <a:cubicBezTo>
                    <a:pt x="24" y="127"/>
                    <a:pt x="15" y="138"/>
                    <a:pt x="15" y="152"/>
                  </a:cubicBezTo>
                  <a:cubicBezTo>
                    <a:pt x="15" y="167"/>
                    <a:pt x="28" y="180"/>
                    <a:pt x="43" y="180"/>
                  </a:cubicBezTo>
                  <a:cubicBezTo>
                    <a:pt x="57" y="180"/>
                    <a:pt x="69" y="169"/>
                    <a:pt x="71" y="156"/>
                  </a:cubicBezTo>
                  <a:cubicBezTo>
                    <a:pt x="75" y="159"/>
                    <a:pt x="79" y="163"/>
                    <a:pt x="83" y="167"/>
                  </a:cubicBezTo>
                  <a:cubicBezTo>
                    <a:pt x="77" y="183"/>
                    <a:pt x="62" y="195"/>
                    <a:pt x="43" y="195"/>
                  </a:cubicBezTo>
                  <a:cubicBezTo>
                    <a:pt x="20" y="195"/>
                    <a:pt x="0" y="175"/>
                    <a:pt x="0" y="152"/>
                  </a:cubicBezTo>
                  <a:cubicBezTo>
                    <a:pt x="0" y="134"/>
                    <a:pt x="10" y="120"/>
                    <a:pt x="25" y="113"/>
                  </a:cubicBezTo>
                  <a:close/>
                  <a:moveTo>
                    <a:pt x="101" y="168"/>
                  </a:moveTo>
                  <a:cubicBezTo>
                    <a:pt x="155" y="168"/>
                    <a:pt x="215" y="168"/>
                    <a:pt x="215" y="168"/>
                  </a:cubicBezTo>
                  <a:cubicBezTo>
                    <a:pt x="215" y="153"/>
                    <a:pt x="215" y="153"/>
                    <a:pt x="215" y="153"/>
                  </a:cubicBezTo>
                  <a:cubicBezTo>
                    <a:pt x="215" y="153"/>
                    <a:pt x="215" y="153"/>
                    <a:pt x="215" y="153"/>
                  </a:cubicBezTo>
                  <a:cubicBezTo>
                    <a:pt x="215" y="152"/>
                    <a:pt x="215" y="152"/>
                    <a:pt x="215" y="152"/>
                  </a:cubicBezTo>
                  <a:cubicBezTo>
                    <a:pt x="215" y="133"/>
                    <a:pt x="224" y="117"/>
                    <a:pt x="238" y="107"/>
                  </a:cubicBezTo>
                  <a:cubicBezTo>
                    <a:pt x="243" y="117"/>
                    <a:pt x="243" y="117"/>
                    <a:pt x="243" y="117"/>
                  </a:cubicBezTo>
                  <a:cubicBezTo>
                    <a:pt x="233" y="125"/>
                    <a:pt x="226" y="137"/>
                    <a:pt x="226" y="152"/>
                  </a:cubicBezTo>
                  <a:cubicBezTo>
                    <a:pt x="226" y="175"/>
                    <a:pt x="245" y="195"/>
                    <a:pt x="269" y="195"/>
                  </a:cubicBezTo>
                  <a:cubicBezTo>
                    <a:pt x="293" y="195"/>
                    <a:pt x="312" y="175"/>
                    <a:pt x="312" y="152"/>
                  </a:cubicBezTo>
                  <a:cubicBezTo>
                    <a:pt x="312" y="128"/>
                    <a:pt x="293" y="109"/>
                    <a:pt x="269" y="109"/>
                  </a:cubicBezTo>
                  <a:cubicBezTo>
                    <a:pt x="263" y="109"/>
                    <a:pt x="258" y="110"/>
                    <a:pt x="253" y="111"/>
                  </a:cubicBezTo>
                  <a:cubicBezTo>
                    <a:pt x="248" y="101"/>
                    <a:pt x="248" y="101"/>
                    <a:pt x="248" y="101"/>
                  </a:cubicBezTo>
                  <a:cubicBezTo>
                    <a:pt x="254" y="99"/>
                    <a:pt x="261" y="97"/>
                    <a:pt x="269" y="97"/>
                  </a:cubicBezTo>
                  <a:cubicBezTo>
                    <a:pt x="275" y="97"/>
                    <a:pt x="281" y="98"/>
                    <a:pt x="286" y="100"/>
                  </a:cubicBezTo>
                  <a:cubicBezTo>
                    <a:pt x="285" y="81"/>
                    <a:pt x="252" y="57"/>
                    <a:pt x="212" y="20"/>
                  </a:cubicBezTo>
                  <a:cubicBezTo>
                    <a:pt x="212" y="20"/>
                    <a:pt x="196" y="32"/>
                    <a:pt x="191" y="48"/>
                  </a:cubicBezTo>
                  <a:cubicBezTo>
                    <a:pt x="187" y="63"/>
                    <a:pt x="191" y="72"/>
                    <a:pt x="203" y="104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81" y="145"/>
                    <a:pt x="171" y="143"/>
                    <a:pt x="148" y="143"/>
                  </a:cubicBezTo>
                  <a:cubicBezTo>
                    <a:pt x="139" y="135"/>
                    <a:pt x="131" y="128"/>
                    <a:pt x="124" y="121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7" y="86"/>
                    <a:pt x="35" y="105"/>
                    <a:pt x="101" y="168"/>
                  </a:cubicBezTo>
                  <a:close/>
                  <a:moveTo>
                    <a:pt x="251" y="130"/>
                  </a:moveTo>
                  <a:cubicBezTo>
                    <a:pt x="259" y="146"/>
                    <a:pt x="259" y="146"/>
                    <a:pt x="259" y="146"/>
                  </a:cubicBezTo>
                  <a:cubicBezTo>
                    <a:pt x="258" y="147"/>
                    <a:pt x="258" y="149"/>
                    <a:pt x="258" y="152"/>
                  </a:cubicBezTo>
                  <a:cubicBezTo>
                    <a:pt x="258" y="158"/>
                    <a:pt x="263" y="163"/>
                    <a:pt x="269" y="163"/>
                  </a:cubicBezTo>
                  <a:cubicBezTo>
                    <a:pt x="275" y="163"/>
                    <a:pt x="280" y="158"/>
                    <a:pt x="280" y="152"/>
                  </a:cubicBezTo>
                  <a:cubicBezTo>
                    <a:pt x="280" y="145"/>
                    <a:pt x="275" y="140"/>
                    <a:pt x="269" y="140"/>
                  </a:cubicBezTo>
                  <a:cubicBezTo>
                    <a:pt x="261" y="125"/>
                    <a:pt x="261" y="125"/>
                    <a:pt x="261" y="125"/>
                  </a:cubicBezTo>
                  <a:cubicBezTo>
                    <a:pt x="263" y="124"/>
                    <a:pt x="266" y="123"/>
                    <a:pt x="269" y="123"/>
                  </a:cubicBezTo>
                  <a:cubicBezTo>
                    <a:pt x="284" y="123"/>
                    <a:pt x="297" y="136"/>
                    <a:pt x="297" y="152"/>
                  </a:cubicBezTo>
                  <a:cubicBezTo>
                    <a:pt x="297" y="167"/>
                    <a:pt x="284" y="180"/>
                    <a:pt x="269" y="180"/>
                  </a:cubicBezTo>
                  <a:cubicBezTo>
                    <a:pt x="253" y="180"/>
                    <a:pt x="241" y="167"/>
                    <a:pt x="241" y="152"/>
                  </a:cubicBezTo>
                  <a:cubicBezTo>
                    <a:pt x="241" y="143"/>
                    <a:pt x="245" y="135"/>
                    <a:pt x="251" y="130"/>
                  </a:cubicBezTo>
                  <a:close/>
                  <a:moveTo>
                    <a:pt x="122" y="107"/>
                  </a:moveTo>
                  <a:cubicBezTo>
                    <a:pt x="11" y="53"/>
                    <a:pt x="11" y="53"/>
                    <a:pt x="11" y="53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108" y="53"/>
                    <a:pt x="112" y="51"/>
                    <a:pt x="115" y="47"/>
                  </a:cubicBezTo>
                  <a:cubicBezTo>
                    <a:pt x="130" y="49"/>
                    <a:pt x="145" y="62"/>
                    <a:pt x="135" y="84"/>
                  </a:cubicBezTo>
                  <a:lnTo>
                    <a:pt x="122" y="107"/>
                  </a:lnTo>
                  <a:close/>
                  <a:moveTo>
                    <a:pt x="190" y="26"/>
                  </a:moveTo>
                  <a:cubicBezTo>
                    <a:pt x="187" y="19"/>
                    <a:pt x="187" y="19"/>
                    <a:pt x="187" y="19"/>
                  </a:cubicBezTo>
                  <a:cubicBezTo>
                    <a:pt x="163" y="19"/>
                    <a:pt x="163" y="19"/>
                    <a:pt x="163" y="19"/>
                  </a:cubicBezTo>
                  <a:cubicBezTo>
                    <a:pt x="160" y="19"/>
                    <a:pt x="157" y="17"/>
                    <a:pt x="157" y="14"/>
                  </a:cubicBezTo>
                  <a:cubicBezTo>
                    <a:pt x="157" y="10"/>
                    <a:pt x="160" y="8"/>
                    <a:pt x="16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6"/>
                    <a:pt x="185" y="3"/>
                    <a:pt x="187" y="2"/>
                  </a:cubicBezTo>
                  <a:cubicBezTo>
                    <a:pt x="191" y="0"/>
                    <a:pt x="196" y="1"/>
                    <a:pt x="198" y="5"/>
                  </a:cubicBezTo>
                  <a:cubicBezTo>
                    <a:pt x="203" y="13"/>
                    <a:pt x="203" y="13"/>
                    <a:pt x="203" y="13"/>
                  </a:cubicBezTo>
                  <a:cubicBezTo>
                    <a:pt x="200" y="15"/>
                    <a:pt x="195" y="20"/>
                    <a:pt x="190" y="26"/>
                  </a:cubicBezTo>
                  <a:close/>
                </a:path>
              </a:pathLst>
            </a:custGeom>
            <a:solidFill>
              <a:srgbClr val="4AA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318" name="组合 66"/>
          <p:cNvGrpSpPr/>
          <p:nvPr/>
        </p:nvGrpSpPr>
        <p:grpSpPr bwMode="auto">
          <a:xfrm>
            <a:off x="8612188" y="1417638"/>
            <a:ext cx="1881187" cy="4432300"/>
            <a:chOff x="8809150" y="1313644"/>
            <a:chExt cx="1880315" cy="4430893"/>
          </a:xfrm>
        </p:grpSpPr>
        <p:grpSp>
          <p:nvGrpSpPr>
            <p:cNvPr id="68" name="组合 67"/>
            <p:cNvGrpSpPr/>
            <p:nvPr/>
          </p:nvGrpSpPr>
          <p:grpSpPr>
            <a:xfrm>
              <a:off x="8809150" y="1313644"/>
              <a:ext cx="1880315" cy="3504281"/>
              <a:chOff x="7315201" y="1073515"/>
              <a:chExt cx="1622738" cy="4747736"/>
            </a:xfrm>
            <a:solidFill>
              <a:srgbClr val="384349"/>
            </a:solidFill>
          </p:grpSpPr>
          <p:sp>
            <p:nvSpPr>
              <p:cNvPr id="77" name="五边形 76"/>
              <p:cNvSpPr/>
              <p:nvPr/>
            </p:nvSpPr>
            <p:spPr>
              <a:xfrm rot="5400000">
                <a:off x="6935273" y="3818586"/>
                <a:ext cx="2382593" cy="1622738"/>
              </a:xfrm>
              <a:prstGeom prst="homePlate">
                <a:avLst>
                  <a:gd name="adj" fmla="val 27658"/>
                </a:avLst>
              </a:prstGeom>
              <a:solidFill>
                <a:srgbClr val="3B4B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8" name="五边形 77"/>
              <p:cNvSpPr/>
              <p:nvPr/>
            </p:nvSpPr>
            <p:spPr>
              <a:xfrm rot="16200000">
                <a:off x="6935273" y="1453443"/>
                <a:ext cx="2382593" cy="1622738"/>
              </a:xfrm>
              <a:prstGeom prst="homePlate">
                <a:avLst>
                  <a:gd name="adj" fmla="val 27658"/>
                </a:avLst>
              </a:prstGeom>
              <a:solidFill>
                <a:srgbClr val="3B4B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69" name="六边形 68"/>
            <p:cNvSpPr/>
            <p:nvPr/>
          </p:nvSpPr>
          <p:spPr>
            <a:xfrm rot="5400000">
              <a:off x="9025640" y="1525606"/>
              <a:ext cx="1421948" cy="1347162"/>
            </a:xfrm>
            <a:prstGeom prst="hexagon">
              <a:avLst>
                <a:gd name="adj" fmla="val 26912"/>
                <a:gd name="vf" fmla="val 115470"/>
              </a:avLst>
            </a:prstGeom>
            <a:solidFill>
              <a:srgbClr val="90A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322" name="文本框 69"/>
            <p:cNvSpPr txBox="1">
              <a:spLocks noChangeArrowheads="1"/>
            </p:cNvSpPr>
            <p:nvPr/>
          </p:nvSpPr>
          <p:spPr bwMode="auto">
            <a:xfrm>
              <a:off x="9427335" y="1711982"/>
              <a:ext cx="64394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400" b="1">
                  <a:solidFill>
                    <a:schemeClr val="bg1"/>
                  </a:solidFill>
                </a:rPr>
                <a:t>D</a:t>
              </a:r>
              <a:endParaRPr lang="zh-CN" altLang="en-US" sz="5400" b="1">
                <a:solidFill>
                  <a:schemeClr val="bg1"/>
                </a:solidFill>
              </a:endParaRPr>
            </a:p>
          </p:txBody>
        </p:sp>
        <p:sp>
          <p:nvSpPr>
            <p:cNvPr id="13323" name="文本框 70"/>
            <p:cNvSpPr txBox="1">
              <a:spLocks noChangeArrowheads="1"/>
            </p:cNvSpPr>
            <p:nvPr/>
          </p:nvSpPr>
          <p:spPr bwMode="auto">
            <a:xfrm>
              <a:off x="9174766" y="2924571"/>
              <a:ext cx="13278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  <p:sp>
          <p:nvSpPr>
            <p:cNvPr id="13324" name="矩形 71"/>
            <p:cNvSpPr>
              <a:spLocks noChangeArrowheads="1"/>
            </p:cNvSpPr>
            <p:nvPr/>
          </p:nvSpPr>
          <p:spPr bwMode="auto">
            <a:xfrm>
              <a:off x="9024578" y="3359481"/>
              <a:ext cx="1490956" cy="1015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品过春绿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难忘秋黄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回味春华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欣喜。希望我们的活力和热情能带给您工作上的成就和收获。</a:t>
              </a:r>
            </a:p>
          </p:txBody>
        </p:sp>
        <p:sp>
          <p:nvSpPr>
            <p:cNvPr id="73" name="椭圆 72"/>
            <p:cNvSpPr/>
            <p:nvPr/>
          </p:nvSpPr>
          <p:spPr>
            <a:xfrm>
              <a:off x="9556515" y="4406699"/>
              <a:ext cx="385584" cy="385641"/>
            </a:xfrm>
            <a:prstGeom prst="ellipse">
              <a:avLst/>
            </a:prstGeom>
            <a:solidFill>
              <a:srgbClr val="ED4C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74" name="直接连接符 73"/>
            <p:cNvCxnSpPr/>
            <p:nvPr/>
          </p:nvCxnSpPr>
          <p:spPr>
            <a:xfrm>
              <a:off x="9737407" y="4817731"/>
              <a:ext cx="0" cy="3078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椭圆 74"/>
            <p:cNvSpPr/>
            <p:nvPr/>
          </p:nvSpPr>
          <p:spPr>
            <a:xfrm>
              <a:off x="9427988" y="5117673"/>
              <a:ext cx="625185" cy="62686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328" name="KSO_Shape"/>
            <p:cNvSpPr>
              <a:spLocks noChangeArrowheads="1"/>
            </p:cNvSpPr>
            <p:nvPr/>
          </p:nvSpPr>
          <p:spPr bwMode="auto">
            <a:xfrm>
              <a:off x="9509675" y="5342385"/>
              <a:ext cx="520761" cy="185738"/>
            </a:xfrm>
            <a:custGeom>
              <a:avLst/>
              <a:gdLst>
                <a:gd name="T0" fmla="*/ 115584 w 410"/>
                <a:gd name="T1" fmla="*/ 106863 h 146"/>
                <a:gd name="T2" fmla="*/ 44455 w 410"/>
                <a:gd name="T3" fmla="*/ 59792 h 146"/>
                <a:gd name="T4" fmla="*/ 17782 w 410"/>
                <a:gd name="T5" fmla="*/ 59792 h 146"/>
                <a:gd name="T6" fmla="*/ 38104 w 410"/>
                <a:gd name="T7" fmla="*/ 39438 h 146"/>
                <a:gd name="T8" fmla="*/ 95261 w 410"/>
                <a:gd name="T9" fmla="*/ 83964 h 146"/>
                <a:gd name="T10" fmla="*/ 66048 w 410"/>
                <a:gd name="T11" fmla="*/ 83964 h 146"/>
                <a:gd name="T12" fmla="*/ 87640 w 410"/>
                <a:gd name="T13" fmla="*/ 13994 h 146"/>
                <a:gd name="T14" fmla="*/ 309916 w 410"/>
                <a:gd name="T15" fmla="*/ 0 h 146"/>
                <a:gd name="T16" fmla="*/ 519491 w 410"/>
                <a:gd name="T17" fmla="*/ 106863 h 146"/>
                <a:gd name="T18" fmla="*/ 168930 w 410"/>
                <a:gd name="T19" fmla="*/ 66153 h 146"/>
                <a:gd name="T20" fmla="*/ 149878 w 410"/>
                <a:gd name="T21" fmla="*/ 47071 h 146"/>
                <a:gd name="T22" fmla="*/ 176551 w 410"/>
                <a:gd name="T23" fmla="*/ 47071 h 146"/>
                <a:gd name="T24" fmla="*/ 215925 w 410"/>
                <a:gd name="T25" fmla="*/ 66153 h 146"/>
                <a:gd name="T26" fmla="*/ 195603 w 410"/>
                <a:gd name="T27" fmla="*/ 47071 h 146"/>
                <a:gd name="T28" fmla="*/ 222276 w 410"/>
                <a:gd name="T29" fmla="*/ 47071 h 146"/>
                <a:gd name="T30" fmla="*/ 261651 w 410"/>
                <a:gd name="T31" fmla="*/ 66153 h 146"/>
                <a:gd name="T32" fmla="*/ 242598 w 410"/>
                <a:gd name="T33" fmla="*/ 47071 h 146"/>
                <a:gd name="T34" fmla="*/ 269272 w 410"/>
                <a:gd name="T35" fmla="*/ 47071 h 146"/>
                <a:gd name="T36" fmla="*/ 312457 w 410"/>
                <a:gd name="T37" fmla="*/ 91597 h 146"/>
                <a:gd name="T38" fmla="*/ 290864 w 410"/>
                <a:gd name="T39" fmla="*/ 21627 h 146"/>
                <a:gd name="T40" fmla="*/ 320077 w 410"/>
                <a:gd name="T41" fmla="*/ 21627 h 146"/>
                <a:gd name="T42" fmla="*/ 350561 w 410"/>
                <a:gd name="T43" fmla="*/ 26716 h 146"/>
                <a:gd name="T44" fmla="*/ 426770 w 410"/>
                <a:gd name="T45" fmla="*/ 80147 h 146"/>
                <a:gd name="T46" fmla="*/ 520761 w 410"/>
                <a:gd name="T47" fmla="*/ 175561 h 146"/>
                <a:gd name="T48" fmla="*/ 505519 w 410"/>
                <a:gd name="T49" fmla="*/ 175561 h 146"/>
                <a:gd name="T50" fmla="*/ 476306 w 410"/>
                <a:gd name="T51" fmla="*/ 185738 h 146"/>
                <a:gd name="T52" fmla="*/ 461064 w 410"/>
                <a:gd name="T53" fmla="*/ 185738 h 146"/>
                <a:gd name="T54" fmla="*/ 430580 w 410"/>
                <a:gd name="T55" fmla="*/ 175561 h 146"/>
                <a:gd name="T56" fmla="*/ 416609 w 410"/>
                <a:gd name="T57" fmla="*/ 175561 h 146"/>
                <a:gd name="T58" fmla="*/ 387395 w 410"/>
                <a:gd name="T59" fmla="*/ 185738 h 146"/>
                <a:gd name="T60" fmla="*/ 372154 w 410"/>
                <a:gd name="T61" fmla="*/ 185738 h 146"/>
                <a:gd name="T62" fmla="*/ 341670 w 410"/>
                <a:gd name="T63" fmla="*/ 175561 h 146"/>
                <a:gd name="T64" fmla="*/ 327698 w 410"/>
                <a:gd name="T65" fmla="*/ 175561 h 146"/>
                <a:gd name="T66" fmla="*/ 297215 w 410"/>
                <a:gd name="T67" fmla="*/ 185738 h 146"/>
                <a:gd name="T68" fmla="*/ 281973 w 410"/>
                <a:gd name="T69" fmla="*/ 185738 h 146"/>
                <a:gd name="T70" fmla="*/ 252760 w 410"/>
                <a:gd name="T71" fmla="*/ 175561 h 146"/>
                <a:gd name="T72" fmla="*/ 238788 w 410"/>
                <a:gd name="T73" fmla="*/ 175561 h 146"/>
                <a:gd name="T74" fmla="*/ 208304 w 410"/>
                <a:gd name="T75" fmla="*/ 185738 h 146"/>
                <a:gd name="T76" fmla="*/ 193063 w 410"/>
                <a:gd name="T77" fmla="*/ 185738 h 146"/>
                <a:gd name="T78" fmla="*/ 163849 w 410"/>
                <a:gd name="T79" fmla="*/ 175561 h 146"/>
                <a:gd name="T80" fmla="*/ 148607 w 410"/>
                <a:gd name="T81" fmla="*/ 175561 h 146"/>
                <a:gd name="T82" fmla="*/ 119394 w 410"/>
                <a:gd name="T83" fmla="*/ 185738 h 146"/>
                <a:gd name="T84" fmla="*/ 104152 w 410"/>
                <a:gd name="T85" fmla="*/ 185738 h 146"/>
                <a:gd name="T86" fmla="*/ 74939 w 410"/>
                <a:gd name="T87" fmla="*/ 175561 h 146"/>
                <a:gd name="T88" fmla="*/ 59697 w 410"/>
                <a:gd name="T89" fmla="*/ 175561 h 146"/>
                <a:gd name="T90" fmla="*/ 30484 w 410"/>
                <a:gd name="T91" fmla="*/ 185738 h 146"/>
                <a:gd name="T92" fmla="*/ 15242 w 410"/>
                <a:gd name="T93" fmla="*/ 185738 h 146"/>
                <a:gd name="T94" fmla="*/ 0 w 410"/>
                <a:gd name="T95" fmla="*/ 175561 h 146"/>
                <a:gd name="T96" fmla="*/ 40645 w 410"/>
                <a:gd name="T97" fmla="*/ 142484 h 146"/>
                <a:gd name="T98" fmla="*/ 40645 w 410"/>
                <a:gd name="T99" fmla="*/ 142484 h 146"/>
                <a:gd name="T100" fmla="*/ 168930 w 410"/>
                <a:gd name="T101" fmla="*/ 142484 h 146"/>
                <a:gd name="T102" fmla="*/ 358182 w 410"/>
                <a:gd name="T103" fmla="*/ 159022 h 146"/>
                <a:gd name="T104" fmla="*/ 2540 w 410"/>
                <a:gd name="T105" fmla="*/ 120857 h 146"/>
                <a:gd name="T106" fmla="*/ 92721 w 410"/>
                <a:gd name="T107" fmla="*/ 147573 h 146"/>
                <a:gd name="T108" fmla="*/ 30484 w 410"/>
                <a:gd name="T109" fmla="*/ 147573 h 146"/>
                <a:gd name="T110" fmla="*/ 133366 w 410"/>
                <a:gd name="T111" fmla="*/ 120857 h 146"/>
                <a:gd name="T112" fmla="*/ 392476 w 410"/>
                <a:gd name="T113" fmla="*/ 147573 h 146"/>
                <a:gd name="T114" fmla="*/ 330239 w 410"/>
                <a:gd name="T115" fmla="*/ 147573 h 146"/>
                <a:gd name="T116" fmla="*/ 166389 w 410"/>
                <a:gd name="T117" fmla="*/ 132307 h 146"/>
                <a:gd name="T118" fmla="*/ 133366 w 410"/>
                <a:gd name="T119" fmla="*/ 120857 h 14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10" h="146">
                  <a:moveTo>
                    <a:pt x="0" y="0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91" y="84"/>
                    <a:pt x="91" y="84"/>
                    <a:pt x="91" y="84"/>
                  </a:cubicBezTo>
                  <a:cubicBezTo>
                    <a:pt x="91" y="0"/>
                    <a:pt x="91" y="0"/>
                    <a:pt x="91" y="0"/>
                  </a:cubicBezTo>
                  <a:lnTo>
                    <a:pt x="0" y="0"/>
                  </a:lnTo>
                  <a:close/>
                  <a:moveTo>
                    <a:pt x="35" y="47"/>
                  </a:moveTo>
                  <a:cubicBezTo>
                    <a:pt x="35" y="50"/>
                    <a:pt x="33" y="52"/>
                    <a:pt x="3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17" y="52"/>
                    <a:pt x="14" y="50"/>
                    <a:pt x="14" y="4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4"/>
                    <a:pt x="17" y="31"/>
                    <a:pt x="20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3" y="31"/>
                    <a:pt x="35" y="34"/>
                    <a:pt x="35" y="37"/>
                  </a:cubicBezTo>
                  <a:lnTo>
                    <a:pt x="35" y="47"/>
                  </a:lnTo>
                  <a:close/>
                  <a:moveTo>
                    <a:pt x="75" y="66"/>
                  </a:moveTo>
                  <a:cubicBezTo>
                    <a:pt x="75" y="70"/>
                    <a:pt x="72" y="72"/>
                    <a:pt x="69" y="72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5" y="72"/>
                    <a:pt x="52" y="70"/>
                    <a:pt x="52" y="66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4"/>
                    <a:pt x="55" y="11"/>
                    <a:pt x="58" y="11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72" y="11"/>
                    <a:pt x="75" y="14"/>
                    <a:pt x="75" y="17"/>
                  </a:cubicBezTo>
                  <a:lnTo>
                    <a:pt x="75" y="66"/>
                  </a:lnTo>
                  <a:close/>
                  <a:moveTo>
                    <a:pt x="244" y="0"/>
                  </a:moveTo>
                  <a:cubicBezTo>
                    <a:pt x="155" y="0"/>
                    <a:pt x="113" y="0"/>
                    <a:pt x="103" y="0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409" y="84"/>
                    <a:pt x="409" y="84"/>
                    <a:pt x="409" y="84"/>
                  </a:cubicBezTo>
                  <a:cubicBezTo>
                    <a:pt x="406" y="61"/>
                    <a:pt x="336" y="0"/>
                    <a:pt x="244" y="0"/>
                  </a:cubicBezTo>
                  <a:close/>
                  <a:moveTo>
                    <a:pt x="139" y="47"/>
                  </a:moveTo>
                  <a:cubicBezTo>
                    <a:pt x="139" y="50"/>
                    <a:pt x="136" y="52"/>
                    <a:pt x="133" y="52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20" y="52"/>
                    <a:pt x="118" y="50"/>
                    <a:pt x="118" y="4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4"/>
                    <a:pt x="120" y="31"/>
                    <a:pt x="123" y="31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36" y="31"/>
                    <a:pt x="139" y="34"/>
                    <a:pt x="139" y="37"/>
                  </a:cubicBezTo>
                  <a:lnTo>
                    <a:pt x="139" y="47"/>
                  </a:lnTo>
                  <a:close/>
                  <a:moveTo>
                    <a:pt x="175" y="47"/>
                  </a:moveTo>
                  <a:cubicBezTo>
                    <a:pt x="175" y="50"/>
                    <a:pt x="173" y="52"/>
                    <a:pt x="170" y="52"/>
                  </a:cubicBezTo>
                  <a:cubicBezTo>
                    <a:pt x="160" y="52"/>
                    <a:pt x="160" y="52"/>
                    <a:pt x="160" y="52"/>
                  </a:cubicBezTo>
                  <a:cubicBezTo>
                    <a:pt x="157" y="52"/>
                    <a:pt x="154" y="50"/>
                    <a:pt x="154" y="47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4" y="34"/>
                    <a:pt x="157" y="31"/>
                    <a:pt x="160" y="31"/>
                  </a:cubicBezTo>
                  <a:cubicBezTo>
                    <a:pt x="170" y="31"/>
                    <a:pt x="170" y="31"/>
                    <a:pt x="170" y="31"/>
                  </a:cubicBezTo>
                  <a:cubicBezTo>
                    <a:pt x="173" y="31"/>
                    <a:pt x="175" y="34"/>
                    <a:pt x="175" y="37"/>
                  </a:cubicBezTo>
                  <a:lnTo>
                    <a:pt x="175" y="47"/>
                  </a:lnTo>
                  <a:close/>
                  <a:moveTo>
                    <a:pt x="212" y="47"/>
                  </a:moveTo>
                  <a:cubicBezTo>
                    <a:pt x="212" y="50"/>
                    <a:pt x="210" y="52"/>
                    <a:pt x="206" y="52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194" y="52"/>
                    <a:pt x="191" y="50"/>
                    <a:pt x="191" y="47"/>
                  </a:cubicBezTo>
                  <a:cubicBezTo>
                    <a:pt x="191" y="37"/>
                    <a:pt x="191" y="37"/>
                    <a:pt x="191" y="37"/>
                  </a:cubicBezTo>
                  <a:cubicBezTo>
                    <a:pt x="191" y="34"/>
                    <a:pt x="194" y="31"/>
                    <a:pt x="197" y="31"/>
                  </a:cubicBezTo>
                  <a:cubicBezTo>
                    <a:pt x="206" y="31"/>
                    <a:pt x="206" y="31"/>
                    <a:pt x="206" y="31"/>
                  </a:cubicBezTo>
                  <a:cubicBezTo>
                    <a:pt x="210" y="31"/>
                    <a:pt x="212" y="34"/>
                    <a:pt x="212" y="37"/>
                  </a:cubicBezTo>
                  <a:lnTo>
                    <a:pt x="212" y="47"/>
                  </a:lnTo>
                  <a:close/>
                  <a:moveTo>
                    <a:pt x="252" y="66"/>
                  </a:moveTo>
                  <a:cubicBezTo>
                    <a:pt x="252" y="70"/>
                    <a:pt x="249" y="72"/>
                    <a:pt x="246" y="72"/>
                  </a:cubicBezTo>
                  <a:cubicBezTo>
                    <a:pt x="235" y="72"/>
                    <a:pt x="235" y="72"/>
                    <a:pt x="235" y="72"/>
                  </a:cubicBezTo>
                  <a:cubicBezTo>
                    <a:pt x="231" y="72"/>
                    <a:pt x="229" y="70"/>
                    <a:pt x="229" y="66"/>
                  </a:cubicBezTo>
                  <a:cubicBezTo>
                    <a:pt x="229" y="17"/>
                    <a:pt x="229" y="17"/>
                    <a:pt x="229" y="17"/>
                  </a:cubicBezTo>
                  <a:cubicBezTo>
                    <a:pt x="229" y="14"/>
                    <a:pt x="231" y="11"/>
                    <a:pt x="235" y="11"/>
                  </a:cubicBezTo>
                  <a:cubicBezTo>
                    <a:pt x="246" y="11"/>
                    <a:pt x="246" y="11"/>
                    <a:pt x="246" y="11"/>
                  </a:cubicBezTo>
                  <a:cubicBezTo>
                    <a:pt x="249" y="11"/>
                    <a:pt x="252" y="14"/>
                    <a:pt x="252" y="17"/>
                  </a:cubicBezTo>
                  <a:lnTo>
                    <a:pt x="252" y="66"/>
                  </a:lnTo>
                  <a:close/>
                  <a:moveTo>
                    <a:pt x="336" y="63"/>
                  </a:moveTo>
                  <a:cubicBezTo>
                    <a:pt x="301" y="63"/>
                    <a:pt x="276" y="52"/>
                    <a:pt x="276" y="21"/>
                  </a:cubicBezTo>
                  <a:cubicBezTo>
                    <a:pt x="276" y="19"/>
                    <a:pt x="276" y="16"/>
                    <a:pt x="276" y="13"/>
                  </a:cubicBezTo>
                  <a:cubicBezTo>
                    <a:pt x="325" y="20"/>
                    <a:pt x="363" y="44"/>
                    <a:pt x="383" y="63"/>
                  </a:cubicBezTo>
                  <a:lnTo>
                    <a:pt x="336" y="63"/>
                  </a:lnTo>
                  <a:close/>
                  <a:moveTo>
                    <a:pt x="410" y="130"/>
                  </a:moveTo>
                  <a:cubicBezTo>
                    <a:pt x="410" y="138"/>
                    <a:pt x="410" y="138"/>
                    <a:pt x="410" y="138"/>
                  </a:cubicBezTo>
                  <a:cubicBezTo>
                    <a:pt x="410" y="138"/>
                    <a:pt x="410" y="138"/>
                    <a:pt x="410" y="138"/>
                  </a:cubicBezTo>
                  <a:cubicBezTo>
                    <a:pt x="410" y="146"/>
                    <a:pt x="410" y="146"/>
                    <a:pt x="410" y="146"/>
                  </a:cubicBezTo>
                  <a:cubicBezTo>
                    <a:pt x="398" y="146"/>
                    <a:pt x="398" y="146"/>
                    <a:pt x="398" y="146"/>
                  </a:cubicBezTo>
                  <a:cubicBezTo>
                    <a:pt x="398" y="138"/>
                    <a:pt x="398" y="138"/>
                    <a:pt x="398" y="138"/>
                  </a:cubicBezTo>
                  <a:cubicBezTo>
                    <a:pt x="386" y="138"/>
                    <a:pt x="386" y="138"/>
                    <a:pt x="386" y="138"/>
                  </a:cubicBezTo>
                  <a:cubicBezTo>
                    <a:pt x="386" y="146"/>
                    <a:pt x="386" y="146"/>
                    <a:pt x="386" y="146"/>
                  </a:cubicBezTo>
                  <a:cubicBezTo>
                    <a:pt x="375" y="146"/>
                    <a:pt x="375" y="146"/>
                    <a:pt x="375" y="146"/>
                  </a:cubicBezTo>
                  <a:cubicBezTo>
                    <a:pt x="375" y="138"/>
                    <a:pt x="375" y="138"/>
                    <a:pt x="375" y="138"/>
                  </a:cubicBezTo>
                  <a:cubicBezTo>
                    <a:pt x="363" y="138"/>
                    <a:pt x="363" y="138"/>
                    <a:pt x="363" y="138"/>
                  </a:cubicBezTo>
                  <a:cubicBezTo>
                    <a:pt x="363" y="146"/>
                    <a:pt x="363" y="146"/>
                    <a:pt x="363" y="146"/>
                  </a:cubicBezTo>
                  <a:cubicBezTo>
                    <a:pt x="351" y="146"/>
                    <a:pt x="351" y="146"/>
                    <a:pt x="351" y="146"/>
                  </a:cubicBezTo>
                  <a:cubicBezTo>
                    <a:pt x="351" y="138"/>
                    <a:pt x="351" y="138"/>
                    <a:pt x="351" y="138"/>
                  </a:cubicBezTo>
                  <a:cubicBezTo>
                    <a:pt x="339" y="138"/>
                    <a:pt x="339" y="138"/>
                    <a:pt x="339" y="138"/>
                  </a:cubicBezTo>
                  <a:cubicBezTo>
                    <a:pt x="339" y="146"/>
                    <a:pt x="339" y="146"/>
                    <a:pt x="339" y="146"/>
                  </a:cubicBezTo>
                  <a:cubicBezTo>
                    <a:pt x="328" y="146"/>
                    <a:pt x="328" y="146"/>
                    <a:pt x="328" y="146"/>
                  </a:cubicBezTo>
                  <a:cubicBezTo>
                    <a:pt x="328" y="138"/>
                    <a:pt x="328" y="138"/>
                    <a:pt x="328" y="138"/>
                  </a:cubicBezTo>
                  <a:cubicBezTo>
                    <a:pt x="316" y="138"/>
                    <a:pt x="316" y="138"/>
                    <a:pt x="316" y="138"/>
                  </a:cubicBezTo>
                  <a:cubicBezTo>
                    <a:pt x="316" y="146"/>
                    <a:pt x="316" y="146"/>
                    <a:pt x="316" y="146"/>
                  </a:cubicBezTo>
                  <a:cubicBezTo>
                    <a:pt x="305" y="146"/>
                    <a:pt x="305" y="146"/>
                    <a:pt x="305" y="146"/>
                  </a:cubicBezTo>
                  <a:cubicBezTo>
                    <a:pt x="305" y="138"/>
                    <a:pt x="305" y="138"/>
                    <a:pt x="305" y="138"/>
                  </a:cubicBezTo>
                  <a:cubicBezTo>
                    <a:pt x="293" y="138"/>
                    <a:pt x="293" y="138"/>
                    <a:pt x="293" y="138"/>
                  </a:cubicBezTo>
                  <a:cubicBezTo>
                    <a:pt x="293" y="146"/>
                    <a:pt x="293" y="146"/>
                    <a:pt x="293" y="146"/>
                  </a:cubicBezTo>
                  <a:cubicBezTo>
                    <a:pt x="281" y="146"/>
                    <a:pt x="281" y="146"/>
                    <a:pt x="281" y="146"/>
                  </a:cubicBezTo>
                  <a:cubicBezTo>
                    <a:pt x="281" y="138"/>
                    <a:pt x="281" y="138"/>
                    <a:pt x="281" y="138"/>
                  </a:cubicBezTo>
                  <a:cubicBezTo>
                    <a:pt x="269" y="138"/>
                    <a:pt x="269" y="138"/>
                    <a:pt x="269" y="138"/>
                  </a:cubicBezTo>
                  <a:cubicBezTo>
                    <a:pt x="269" y="146"/>
                    <a:pt x="269" y="146"/>
                    <a:pt x="269" y="146"/>
                  </a:cubicBezTo>
                  <a:cubicBezTo>
                    <a:pt x="258" y="146"/>
                    <a:pt x="258" y="146"/>
                    <a:pt x="258" y="146"/>
                  </a:cubicBezTo>
                  <a:cubicBezTo>
                    <a:pt x="258" y="138"/>
                    <a:pt x="258" y="138"/>
                    <a:pt x="258" y="138"/>
                  </a:cubicBezTo>
                  <a:cubicBezTo>
                    <a:pt x="246" y="138"/>
                    <a:pt x="246" y="138"/>
                    <a:pt x="246" y="138"/>
                  </a:cubicBezTo>
                  <a:cubicBezTo>
                    <a:pt x="246" y="146"/>
                    <a:pt x="246" y="146"/>
                    <a:pt x="246" y="146"/>
                  </a:cubicBezTo>
                  <a:cubicBezTo>
                    <a:pt x="234" y="146"/>
                    <a:pt x="234" y="146"/>
                    <a:pt x="234" y="146"/>
                  </a:cubicBezTo>
                  <a:cubicBezTo>
                    <a:pt x="234" y="138"/>
                    <a:pt x="234" y="138"/>
                    <a:pt x="234" y="138"/>
                  </a:cubicBezTo>
                  <a:cubicBezTo>
                    <a:pt x="222" y="138"/>
                    <a:pt x="222" y="138"/>
                    <a:pt x="222" y="138"/>
                  </a:cubicBezTo>
                  <a:cubicBezTo>
                    <a:pt x="222" y="146"/>
                    <a:pt x="222" y="146"/>
                    <a:pt x="222" y="146"/>
                  </a:cubicBezTo>
                  <a:cubicBezTo>
                    <a:pt x="211" y="146"/>
                    <a:pt x="211" y="146"/>
                    <a:pt x="211" y="146"/>
                  </a:cubicBezTo>
                  <a:cubicBezTo>
                    <a:pt x="211" y="138"/>
                    <a:pt x="211" y="138"/>
                    <a:pt x="211" y="138"/>
                  </a:cubicBezTo>
                  <a:cubicBezTo>
                    <a:pt x="199" y="138"/>
                    <a:pt x="199" y="138"/>
                    <a:pt x="199" y="138"/>
                  </a:cubicBezTo>
                  <a:cubicBezTo>
                    <a:pt x="199" y="146"/>
                    <a:pt x="199" y="146"/>
                    <a:pt x="199" y="146"/>
                  </a:cubicBezTo>
                  <a:cubicBezTo>
                    <a:pt x="188" y="146"/>
                    <a:pt x="188" y="146"/>
                    <a:pt x="188" y="146"/>
                  </a:cubicBezTo>
                  <a:cubicBezTo>
                    <a:pt x="188" y="138"/>
                    <a:pt x="188" y="138"/>
                    <a:pt x="188" y="138"/>
                  </a:cubicBezTo>
                  <a:cubicBezTo>
                    <a:pt x="176" y="138"/>
                    <a:pt x="176" y="138"/>
                    <a:pt x="176" y="138"/>
                  </a:cubicBezTo>
                  <a:cubicBezTo>
                    <a:pt x="176" y="146"/>
                    <a:pt x="176" y="146"/>
                    <a:pt x="176" y="146"/>
                  </a:cubicBezTo>
                  <a:cubicBezTo>
                    <a:pt x="164" y="146"/>
                    <a:pt x="164" y="146"/>
                    <a:pt x="164" y="146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52" y="138"/>
                    <a:pt x="152" y="138"/>
                    <a:pt x="152" y="138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41" y="146"/>
                    <a:pt x="141" y="146"/>
                    <a:pt x="141" y="14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29" y="138"/>
                    <a:pt x="129" y="138"/>
                    <a:pt x="129" y="138"/>
                  </a:cubicBezTo>
                  <a:cubicBezTo>
                    <a:pt x="129" y="146"/>
                    <a:pt x="129" y="146"/>
                    <a:pt x="129" y="146"/>
                  </a:cubicBezTo>
                  <a:cubicBezTo>
                    <a:pt x="117" y="146"/>
                    <a:pt x="117" y="146"/>
                    <a:pt x="117" y="146"/>
                  </a:cubicBezTo>
                  <a:cubicBezTo>
                    <a:pt x="117" y="138"/>
                    <a:pt x="117" y="138"/>
                    <a:pt x="117" y="138"/>
                  </a:cubicBezTo>
                  <a:cubicBezTo>
                    <a:pt x="105" y="138"/>
                    <a:pt x="105" y="138"/>
                    <a:pt x="105" y="138"/>
                  </a:cubicBezTo>
                  <a:cubicBezTo>
                    <a:pt x="105" y="146"/>
                    <a:pt x="105" y="146"/>
                    <a:pt x="105" y="146"/>
                  </a:cubicBezTo>
                  <a:cubicBezTo>
                    <a:pt x="94" y="146"/>
                    <a:pt x="94" y="146"/>
                    <a:pt x="94" y="146"/>
                  </a:cubicBezTo>
                  <a:cubicBezTo>
                    <a:pt x="94" y="138"/>
                    <a:pt x="94" y="138"/>
                    <a:pt x="94" y="138"/>
                  </a:cubicBezTo>
                  <a:cubicBezTo>
                    <a:pt x="82" y="138"/>
                    <a:pt x="82" y="138"/>
                    <a:pt x="82" y="138"/>
                  </a:cubicBezTo>
                  <a:cubicBezTo>
                    <a:pt x="82" y="146"/>
                    <a:pt x="82" y="146"/>
                    <a:pt x="82" y="146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71" y="138"/>
                    <a:pt x="71" y="138"/>
                    <a:pt x="71" y="138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59" y="146"/>
                    <a:pt x="59" y="146"/>
                    <a:pt x="59" y="146"/>
                  </a:cubicBezTo>
                  <a:cubicBezTo>
                    <a:pt x="47" y="146"/>
                    <a:pt x="47" y="146"/>
                    <a:pt x="47" y="146"/>
                  </a:cubicBezTo>
                  <a:cubicBezTo>
                    <a:pt x="47" y="138"/>
                    <a:pt x="47" y="138"/>
                    <a:pt x="47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146"/>
                    <a:pt x="35" y="146"/>
                    <a:pt x="35" y="146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24" y="138"/>
                    <a:pt x="24" y="138"/>
                    <a:pt x="24" y="138"/>
                  </a:cubicBezTo>
                  <a:cubicBezTo>
                    <a:pt x="12" y="138"/>
                    <a:pt x="12" y="138"/>
                    <a:pt x="12" y="138"/>
                  </a:cubicBezTo>
                  <a:cubicBezTo>
                    <a:pt x="12" y="146"/>
                    <a:pt x="12" y="146"/>
                    <a:pt x="12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0"/>
                    <a:pt x="0" y="130"/>
                    <a:pt x="0" y="130"/>
                  </a:cubicBezTo>
                  <a:lnTo>
                    <a:pt x="410" y="130"/>
                  </a:lnTo>
                  <a:close/>
                  <a:moveTo>
                    <a:pt x="32" y="112"/>
                  </a:moveTo>
                  <a:cubicBezTo>
                    <a:pt x="33" y="119"/>
                    <a:pt x="39" y="125"/>
                    <a:pt x="46" y="125"/>
                  </a:cubicBezTo>
                  <a:cubicBezTo>
                    <a:pt x="54" y="125"/>
                    <a:pt x="60" y="119"/>
                    <a:pt x="60" y="112"/>
                  </a:cubicBezTo>
                  <a:lnTo>
                    <a:pt x="32" y="112"/>
                  </a:lnTo>
                  <a:close/>
                  <a:moveTo>
                    <a:pt x="161" y="112"/>
                  </a:moveTo>
                  <a:cubicBezTo>
                    <a:pt x="160" y="119"/>
                    <a:pt x="154" y="125"/>
                    <a:pt x="147" y="125"/>
                  </a:cubicBezTo>
                  <a:cubicBezTo>
                    <a:pt x="140" y="125"/>
                    <a:pt x="134" y="119"/>
                    <a:pt x="133" y="112"/>
                  </a:cubicBezTo>
                  <a:lnTo>
                    <a:pt x="161" y="112"/>
                  </a:lnTo>
                  <a:close/>
                  <a:moveTo>
                    <a:pt x="296" y="112"/>
                  </a:moveTo>
                  <a:cubicBezTo>
                    <a:pt x="296" y="119"/>
                    <a:pt x="290" y="125"/>
                    <a:pt x="282" y="125"/>
                  </a:cubicBezTo>
                  <a:cubicBezTo>
                    <a:pt x="275" y="125"/>
                    <a:pt x="269" y="119"/>
                    <a:pt x="268" y="112"/>
                  </a:cubicBezTo>
                  <a:lnTo>
                    <a:pt x="296" y="112"/>
                  </a:lnTo>
                  <a:close/>
                  <a:moveTo>
                    <a:pt x="2" y="95"/>
                  </a:moveTo>
                  <a:cubicBezTo>
                    <a:pt x="93" y="95"/>
                    <a:pt x="93" y="95"/>
                    <a:pt x="93" y="95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4" y="116"/>
                    <a:pt x="24" y="116"/>
                    <a:pt x="24" y="116"/>
                  </a:cubicBezTo>
                  <a:cubicBezTo>
                    <a:pt x="2" y="116"/>
                    <a:pt x="2" y="116"/>
                    <a:pt x="2" y="116"/>
                  </a:cubicBezTo>
                  <a:lnTo>
                    <a:pt x="2" y="95"/>
                  </a:lnTo>
                  <a:close/>
                  <a:moveTo>
                    <a:pt x="105" y="95"/>
                  </a:moveTo>
                  <a:cubicBezTo>
                    <a:pt x="407" y="95"/>
                    <a:pt x="407" y="95"/>
                    <a:pt x="407" y="95"/>
                  </a:cubicBezTo>
                  <a:cubicBezTo>
                    <a:pt x="390" y="116"/>
                    <a:pt x="323" y="116"/>
                    <a:pt x="323" y="116"/>
                  </a:cubicBezTo>
                  <a:cubicBezTo>
                    <a:pt x="309" y="116"/>
                    <a:pt x="309" y="116"/>
                    <a:pt x="309" y="116"/>
                  </a:cubicBezTo>
                  <a:cubicBezTo>
                    <a:pt x="304" y="104"/>
                    <a:pt x="304" y="104"/>
                    <a:pt x="304" y="104"/>
                  </a:cubicBezTo>
                  <a:cubicBezTo>
                    <a:pt x="265" y="104"/>
                    <a:pt x="265" y="104"/>
                    <a:pt x="265" y="104"/>
                  </a:cubicBezTo>
                  <a:cubicBezTo>
                    <a:pt x="260" y="116"/>
                    <a:pt x="260" y="116"/>
                    <a:pt x="260" y="116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69" y="104"/>
                    <a:pt x="169" y="104"/>
                    <a:pt x="169" y="104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25" y="116"/>
                    <a:pt x="125" y="116"/>
                    <a:pt x="125" y="116"/>
                  </a:cubicBezTo>
                  <a:cubicBezTo>
                    <a:pt x="105" y="116"/>
                    <a:pt x="105" y="116"/>
                    <a:pt x="105" y="116"/>
                  </a:cubicBezTo>
                  <a:lnTo>
                    <a:pt x="105" y="95"/>
                  </a:lnTo>
                  <a:close/>
                </a:path>
              </a:pathLst>
            </a:custGeom>
            <a:solidFill>
              <a:srgbClr val="90A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9" name="矩形 78"/>
          <p:cNvSpPr/>
          <p:nvPr/>
        </p:nvSpPr>
        <p:spPr>
          <a:xfrm>
            <a:off x="0" y="6575425"/>
            <a:ext cx="12192000" cy="282575"/>
          </a:xfrm>
          <a:prstGeom prst="rect">
            <a:avLst/>
          </a:prstGeom>
          <a:solidFill>
            <a:srgbClr val="1D6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21"/>
          <p:cNvSpPr txBox="1">
            <a:spLocks noChangeArrowheads="1"/>
          </p:cNvSpPr>
          <p:nvPr/>
        </p:nvSpPr>
        <p:spPr bwMode="auto">
          <a:xfrm>
            <a:off x="357188" y="242888"/>
            <a:ext cx="2830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研究的主要内容</a:t>
            </a:r>
          </a:p>
        </p:txBody>
      </p:sp>
      <p:grpSp>
        <p:nvGrpSpPr>
          <p:cNvPr id="14339" name="组合 2"/>
          <p:cNvGrpSpPr/>
          <p:nvPr/>
        </p:nvGrpSpPr>
        <p:grpSpPr bwMode="auto">
          <a:xfrm>
            <a:off x="1571625" y="704850"/>
            <a:ext cx="9048750" cy="5648325"/>
            <a:chOff x="1552450" y="1048549"/>
            <a:chExt cx="9048737" cy="5648466"/>
          </a:xfrm>
        </p:grpSpPr>
        <p:grpSp>
          <p:nvGrpSpPr>
            <p:cNvPr id="14341" name="组合 3"/>
            <p:cNvGrpSpPr/>
            <p:nvPr/>
          </p:nvGrpSpPr>
          <p:grpSpPr bwMode="auto">
            <a:xfrm>
              <a:off x="1552450" y="1048549"/>
              <a:ext cx="9048737" cy="5648466"/>
              <a:chOff x="650929" y="468999"/>
              <a:chExt cx="9048737" cy="5648466"/>
            </a:xfrm>
          </p:grpSpPr>
          <p:sp>
            <p:nvSpPr>
              <p:cNvPr id="16" name="矩形 15"/>
              <p:cNvSpPr/>
              <p:nvPr/>
            </p:nvSpPr>
            <p:spPr>
              <a:xfrm rot="3109148">
                <a:off x="6604823" y="1439845"/>
                <a:ext cx="1257331" cy="4932355"/>
              </a:xfrm>
              <a:prstGeom prst="rect">
                <a:avLst/>
              </a:prstGeom>
              <a:solidFill>
                <a:srgbClr val="E85E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 rot="1697657">
                <a:off x="5719810" y="605527"/>
                <a:ext cx="1258885" cy="4932486"/>
              </a:xfrm>
              <a:prstGeom prst="rect">
                <a:avLst/>
              </a:prstGeom>
              <a:solidFill>
                <a:srgbClr val="32A0C6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14898" y="468999"/>
                <a:ext cx="1258886" cy="4932486"/>
              </a:xfrm>
              <a:prstGeom prst="rect">
                <a:avLst/>
              </a:prstGeom>
              <a:solidFill>
                <a:srgbClr val="F6C526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 rot="19965655">
                <a:off x="3402063" y="759519"/>
                <a:ext cx="1257298" cy="4934073"/>
              </a:xfrm>
              <a:prstGeom prst="rect">
                <a:avLst/>
              </a:prstGeom>
              <a:solidFill>
                <a:srgbClr val="77B47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 rot="18416490">
                <a:off x="2488442" y="1533509"/>
                <a:ext cx="1257331" cy="4932356"/>
              </a:xfrm>
              <a:prstGeom prst="rect">
                <a:avLst/>
              </a:prstGeom>
              <a:solidFill>
                <a:srgbClr val="F2713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4391074" y="4572789"/>
                <a:ext cx="1546223" cy="1544676"/>
              </a:xfrm>
              <a:prstGeom prst="ellipse">
                <a:avLst/>
              </a:prstGeom>
              <a:solidFill>
                <a:srgbClr val="3B4B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5" name="KSO_Shape"/>
            <p:cNvSpPr/>
            <p:nvPr/>
          </p:nvSpPr>
          <p:spPr>
            <a:xfrm>
              <a:off x="5678357" y="5538111"/>
              <a:ext cx="771524" cy="771544"/>
            </a:xfrm>
            <a:custGeom>
              <a:avLst/>
              <a:gdLst>
                <a:gd name="connsiteX0" fmla="*/ 654112 w 1380233"/>
                <a:gd name="connsiteY0" fmla="*/ 1092200 h 1380232"/>
                <a:gd name="connsiteX1" fmla="*/ 726121 w 1380233"/>
                <a:gd name="connsiteY1" fmla="*/ 1092201 h 1380232"/>
                <a:gd name="connsiteX2" fmla="*/ 726120 w 1380233"/>
                <a:gd name="connsiteY2" fmla="*/ 1380232 h 1380232"/>
                <a:gd name="connsiteX3" fmla="*/ 654112 w 1380233"/>
                <a:gd name="connsiteY3" fmla="*/ 1380232 h 1380232"/>
                <a:gd name="connsiteX4" fmla="*/ 877250 w 1380233"/>
                <a:gd name="connsiteY4" fmla="*/ 1047815 h 1380232"/>
                <a:gd name="connsiteX5" fmla="*/ 987475 w 1380233"/>
                <a:gd name="connsiteY5" fmla="*/ 1313922 h 1380232"/>
                <a:gd name="connsiteX6" fmla="*/ 920948 w 1380233"/>
                <a:gd name="connsiteY6" fmla="*/ 1341478 h 1380232"/>
                <a:gd name="connsiteX7" fmla="*/ 810723 w 1380233"/>
                <a:gd name="connsiteY7" fmla="*/ 1075371 h 1380232"/>
                <a:gd name="connsiteX8" fmla="*/ 502983 w 1380233"/>
                <a:gd name="connsiteY8" fmla="*/ 1047815 h 1380232"/>
                <a:gd name="connsiteX9" fmla="*/ 569509 w 1380233"/>
                <a:gd name="connsiteY9" fmla="*/ 1075372 h 1380232"/>
                <a:gd name="connsiteX10" fmla="*/ 459284 w 1380233"/>
                <a:gd name="connsiteY10" fmla="*/ 1341478 h 1380232"/>
                <a:gd name="connsiteX11" fmla="*/ 392757 w 1380233"/>
                <a:gd name="connsiteY11" fmla="*/ 1313923 h 1380232"/>
                <a:gd name="connsiteX12" fmla="*/ 380341 w 1380233"/>
                <a:gd name="connsiteY12" fmla="*/ 948974 h 1380232"/>
                <a:gd name="connsiteX13" fmla="*/ 431258 w 1380233"/>
                <a:gd name="connsiteY13" fmla="*/ 999891 h 1380232"/>
                <a:gd name="connsiteX14" fmla="*/ 227590 w 1380233"/>
                <a:gd name="connsiteY14" fmla="*/ 1203560 h 1380232"/>
                <a:gd name="connsiteX15" fmla="*/ 176672 w 1380233"/>
                <a:gd name="connsiteY15" fmla="*/ 1152643 h 1380232"/>
                <a:gd name="connsiteX16" fmla="*/ 999892 w 1380233"/>
                <a:gd name="connsiteY16" fmla="*/ 948973 h 1380232"/>
                <a:gd name="connsiteX17" fmla="*/ 1203561 w 1380233"/>
                <a:gd name="connsiteY17" fmla="*/ 1152643 h 1380232"/>
                <a:gd name="connsiteX18" fmla="*/ 1152643 w 1380233"/>
                <a:gd name="connsiteY18" fmla="*/ 1203560 h 1380232"/>
                <a:gd name="connsiteX19" fmla="*/ 948974 w 1380233"/>
                <a:gd name="connsiteY19" fmla="*/ 999892 h 1380232"/>
                <a:gd name="connsiteX20" fmla="*/ 304861 w 1380233"/>
                <a:gd name="connsiteY20" fmla="*/ 810724 h 1380232"/>
                <a:gd name="connsiteX21" fmla="*/ 332417 w 1380233"/>
                <a:gd name="connsiteY21" fmla="*/ 877250 h 1380232"/>
                <a:gd name="connsiteX22" fmla="*/ 66310 w 1380233"/>
                <a:gd name="connsiteY22" fmla="*/ 987475 h 1380232"/>
                <a:gd name="connsiteX23" fmla="*/ 38754 w 1380233"/>
                <a:gd name="connsiteY23" fmla="*/ 920949 h 1380232"/>
                <a:gd name="connsiteX24" fmla="*/ 1075371 w 1380233"/>
                <a:gd name="connsiteY24" fmla="*/ 810723 h 1380232"/>
                <a:gd name="connsiteX25" fmla="*/ 1341478 w 1380233"/>
                <a:gd name="connsiteY25" fmla="*/ 920949 h 1380232"/>
                <a:gd name="connsiteX26" fmla="*/ 1313922 w 1380233"/>
                <a:gd name="connsiteY26" fmla="*/ 987475 h 1380232"/>
                <a:gd name="connsiteX27" fmla="*/ 1047815 w 1380233"/>
                <a:gd name="connsiteY27" fmla="*/ 877250 h 1380232"/>
                <a:gd name="connsiteX28" fmla="*/ 1092201 w 1380233"/>
                <a:gd name="connsiteY28" fmla="*/ 654112 h 1380232"/>
                <a:gd name="connsiteX29" fmla="*/ 1380233 w 1380233"/>
                <a:gd name="connsiteY29" fmla="*/ 654112 h 1380232"/>
                <a:gd name="connsiteX30" fmla="*/ 1380232 w 1380233"/>
                <a:gd name="connsiteY30" fmla="*/ 726121 h 1380232"/>
                <a:gd name="connsiteX31" fmla="*/ 1092201 w 1380233"/>
                <a:gd name="connsiteY31" fmla="*/ 726120 h 1380232"/>
                <a:gd name="connsiteX32" fmla="*/ 1 w 1380233"/>
                <a:gd name="connsiteY32" fmla="*/ 654112 h 1380232"/>
                <a:gd name="connsiteX33" fmla="*/ 288032 w 1380233"/>
                <a:gd name="connsiteY33" fmla="*/ 654112 h 1380232"/>
                <a:gd name="connsiteX34" fmla="*/ 288032 w 1380233"/>
                <a:gd name="connsiteY34" fmla="*/ 726120 h 1380232"/>
                <a:gd name="connsiteX35" fmla="*/ 0 w 1380233"/>
                <a:gd name="connsiteY35" fmla="*/ 726121 h 1380232"/>
                <a:gd name="connsiteX36" fmla="*/ 1313922 w 1380233"/>
                <a:gd name="connsiteY36" fmla="*/ 392757 h 1380232"/>
                <a:gd name="connsiteX37" fmla="*/ 1341478 w 1380233"/>
                <a:gd name="connsiteY37" fmla="*/ 459284 h 1380232"/>
                <a:gd name="connsiteX38" fmla="*/ 1075371 w 1380233"/>
                <a:gd name="connsiteY38" fmla="*/ 569509 h 1380232"/>
                <a:gd name="connsiteX39" fmla="*/ 1047815 w 1380233"/>
                <a:gd name="connsiteY39" fmla="*/ 502982 h 1380232"/>
                <a:gd name="connsiteX40" fmla="*/ 66310 w 1380233"/>
                <a:gd name="connsiteY40" fmla="*/ 392757 h 1380232"/>
                <a:gd name="connsiteX41" fmla="*/ 332417 w 1380233"/>
                <a:gd name="connsiteY41" fmla="*/ 502982 h 1380232"/>
                <a:gd name="connsiteX42" fmla="*/ 304861 w 1380233"/>
                <a:gd name="connsiteY42" fmla="*/ 569509 h 1380232"/>
                <a:gd name="connsiteX43" fmla="*/ 38754 w 1380233"/>
                <a:gd name="connsiteY43" fmla="*/ 459283 h 1380232"/>
                <a:gd name="connsiteX44" fmla="*/ 690116 w 1380233"/>
                <a:gd name="connsiteY44" fmla="*/ 330076 h 1380232"/>
                <a:gd name="connsiteX45" fmla="*/ 1050156 w 1380233"/>
                <a:gd name="connsiteY45" fmla="*/ 690116 h 1380232"/>
                <a:gd name="connsiteX46" fmla="*/ 690116 w 1380233"/>
                <a:gd name="connsiteY46" fmla="*/ 1050156 h 1380232"/>
                <a:gd name="connsiteX47" fmla="*/ 330076 w 1380233"/>
                <a:gd name="connsiteY47" fmla="*/ 690116 h 1380232"/>
                <a:gd name="connsiteX48" fmla="*/ 690116 w 1380233"/>
                <a:gd name="connsiteY48" fmla="*/ 330076 h 1380232"/>
                <a:gd name="connsiteX49" fmla="*/ 1152643 w 1380233"/>
                <a:gd name="connsiteY49" fmla="*/ 176672 h 1380232"/>
                <a:gd name="connsiteX50" fmla="*/ 1203561 w 1380233"/>
                <a:gd name="connsiteY50" fmla="*/ 227589 h 1380232"/>
                <a:gd name="connsiteX51" fmla="*/ 999892 w 1380233"/>
                <a:gd name="connsiteY51" fmla="*/ 431259 h 1380232"/>
                <a:gd name="connsiteX52" fmla="*/ 948975 w 1380233"/>
                <a:gd name="connsiteY52" fmla="*/ 380341 h 1380232"/>
                <a:gd name="connsiteX53" fmla="*/ 227589 w 1380233"/>
                <a:gd name="connsiteY53" fmla="*/ 176672 h 1380232"/>
                <a:gd name="connsiteX54" fmla="*/ 431259 w 1380233"/>
                <a:gd name="connsiteY54" fmla="*/ 380341 h 1380232"/>
                <a:gd name="connsiteX55" fmla="*/ 380341 w 1380233"/>
                <a:gd name="connsiteY55" fmla="*/ 431258 h 1380232"/>
                <a:gd name="connsiteX56" fmla="*/ 176672 w 1380233"/>
                <a:gd name="connsiteY56" fmla="*/ 227589 h 1380232"/>
                <a:gd name="connsiteX57" fmla="*/ 920948 w 1380233"/>
                <a:gd name="connsiteY57" fmla="*/ 38753 h 1380232"/>
                <a:gd name="connsiteX58" fmla="*/ 987476 w 1380233"/>
                <a:gd name="connsiteY58" fmla="*/ 66310 h 1380232"/>
                <a:gd name="connsiteX59" fmla="*/ 877250 w 1380233"/>
                <a:gd name="connsiteY59" fmla="*/ 332417 h 1380232"/>
                <a:gd name="connsiteX60" fmla="*/ 810724 w 1380233"/>
                <a:gd name="connsiteY60" fmla="*/ 304861 h 1380232"/>
                <a:gd name="connsiteX61" fmla="*/ 459284 w 1380233"/>
                <a:gd name="connsiteY61" fmla="*/ 38753 h 1380232"/>
                <a:gd name="connsiteX62" fmla="*/ 569509 w 1380233"/>
                <a:gd name="connsiteY62" fmla="*/ 304860 h 1380232"/>
                <a:gd name="connsiteX63" fmla="*/ 502983 w 1380233"/>
                <a:gd name="connsiteY63" fmla="*/ 332417 h 1380232"/>
                <a:gd name="connsiteX64" fmla="*/ 392757 w 1380233"/>
                <a:gd name="connsiteY64" fmla="*/ 66310 h 1380232"/>
                <a:gd name="connsiteX65" fmla="*/ 654112 w 1380233"/>
                <a:gd name="connsiteY65" fmla="*/ 0 h 1380232"/>
                <a:gd name="connsiteX66" fmla="*/ 726120 w 1380233"/>
                <a:gd name="connsiteY66" fmla="*/ 0 h 1380232"/>
                <a:gd name="connsiteX67" fmla="*/ 726121 w 1380233"/>
                <a:gd name="connsiteY67" fmla="*/ 288032 h 1380232"/>
                <a:gd name="connsiteX68" fmla="*/ 654112 w 1380233"/>
                <a:gd name="connsiteY68" fmla="*/ 288032 h 138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380233" h="1380232">
                  <a:moveTo>
                    <a:pt x="654112" y="1092200"/>
                  </a:moveTo>
                  <a:lnTo>
                    <a:pt x="726121" y="1092201"/>
                  </a:lnTo>
                  <a:lnTo>
                    <a:pt x="726120" y="1380232"/>
                  </a:lnTo>
                  <a:lnTo>
                    <a:pt x="654112" y="1380232"/>
                  </a:lnTo>
                  <a:close/>
                  <a:moveTo>
                    <a:pt x="877250" y="1047815"/>
                  </a:moveTo>
                  <a:lnTo>
                    <a:pt x="987475" y="1313922"/>
                  </a:lnTo>
                  <a:lnTo>
                    <a:pt x="920948" y="1341478"/>
                  </a:lnTo>
                  <a:lnTo>
                    <a:pt x="810723" y="1075371"/>
                  </a:lnTo>
                  <a:close/>
                  <a:moveTo>
                    <a:pt x="502983" y="1047815"/>
                  </a:moveTo>
                  <a:lnTo>
                    <a:pt x="569509" y="1075372"/>
                  </a:lnTo>
                  <a:lnTo>
                    <a:pt x="459284" y="1341478"/>
                  </a:lnTo>
                  <a:lnTo>
                    <a:pt x="392757" y="1313923"/>
                  </a:lnTo>
                  <a:close/>
                  <a:moveTo>
                    <a:pt x="380341" y="948974"/>
                  </a:moveTo>
                  <a:lnTo>
                    <a:pt x="431258" y="999891"/>
                  </a:lnTo>
                  <a:lnTo>
                    <a:pt x="227590" y="1203560"/>
                  </a:lnTo>
                  <a:lnTo>
                    <a:pt x="176672" y="1152643"/>
                  </a:lnTo>
                  <a:close/>
                  <a:moveTo>
                    <a:pt x="999892" y="948973"/>
                  </a:moveTo>
                  <a:lnTo>
                    <a:pt x="1203561" y="1152643"/>
                  </a:lnTo>
                  <a:lnTo>
                    <a:pt x="1152643" y="1203560"/>
                  </a:lnTo>
                  <a:lnTo>
                    <a:pt x="948974" y="999892"/>
                  </a:lnTo>
                  <a:close/>
                  <a:moveTo>
                    <a:pt x="304861" y="810724"/>
                  </a:moveTo>
                  <a:lnTo>
                    <a:pt x="332417" y="877250"/>
                  </a:lnTo>
                  <a:lnTo>
                    <a:pt x="66310" y="987475"/>
                  </a:lnTo>
                  <a:lnTo>
                    <a:pt x="38754" y="920949"/>
                  </a:lnTo>
                  <a:close/>
                  <a:moveTo>
                    <a:pt x="1075371" y="810723"/>
                  </a:moveTo>
                  <a:lnTo>
                    <a:pt x="1341478" y="920949"/>
                  </a:lnTo>
                  <a:lnTo>
                    <a:pt x="1313922" y="987475"/>
                  </a:lnTo>
                  <a:lnTo>
                    <a:pt x="1047815" y="877250"/>
                  </a:lnTo>
                  <a:close/>
                  <a:moveTo>
                    <a:pt x="1092201" y="654112"/>
                  </a:moveTo>
                  <a:lnTo>
                    <a:pt x="1380233" y="654112"/>
                  </a:lnTo>
                  <a:lnTo>
                    <a:pt x="1380232" y="726121"/>
                  </a:lnTo>
                  <a:lnTo>
                    <a:pt x="1092201" y="726120"/>
                  </a:lnTo>
                  <a:close/>
                  <a:moveTo>
                    <a:pt x="1" y="654112"/>
                  </a:moveTo>
                  <a:lnTo>
                    <a:pt x="288032" y="654112"/>
                  </a:lnTo>
                  <a:lnTo>
                    <a:pt x="288032" y="726120"/>
                  </a:lnTo>
                  <a:lnTo>
                    <a:pt x="0" y="726121"/>
                  </a:lnTo>
                  <a:close/>
                  <a:moveTo>
                    <a:pt x="1313922" y="392757"/>
                  </a:moveTo>
                  <a:lnTo>
                    <a:pt x="1341478" y="459284"/>
                  </a:lnTo>
                  <a:lnTo>
                    <a:pt x="1075371" y="569509"/>
                  </a:lnTo>
                  <a:lnTo>
                    <a:pt x="1047815" y="502982"/>
                  </a:lnTo>
                  <a:close/>
                  <a:moveTo>
                    <a:pt x="66310" y="392757"/>
                  </a:moveTo>
                  <a:lnTo>
                    <a:pt x="332417" y="502982"/>
                  </a:lnTo>
                  <a:lnTo>
                    <a:pt x="304861" y="569509"/>
                  </a:lnTo>
                  <a:lnTo>
                    <a:pt x="38754" y="459283"/>
                  </a:lnTo>
                  <a:close/>
                  <a:moveTo>
                    <a:pt x="690116" y="330076"/>
                  </a:moveTo>
                  <a:cubicBezTo>
                    <a:pt x="888961" y="330076"/>
                    <a:pt x="1050156" y="491271"/>
                    <a:pt x="1050156" y="690116"/>
                  </a:cubicBezTo>
                  <a:cubicBezTo>
                    <a:pt x="1050156" y="888961"/>
                    <a:pt x="888961" y="1050156"/>
                    <a:pt x="690116" y="1050156"/>
                  </a:cubicBezTo>
                  <a:cubicBezTo>
                    <a:pt x="491271" y="1050156"/>
                    <a:pt x="330076" y="888961"/>
                    <a:pt x="330076" y="690116"/>
                  </a:cubicBezTo>
                  <a:cubicBezTo>
                    <a:pt x="330076" y="491271"/>
                    <a:pt x="491271" y="330076"/>
                    <a:pt x="690116" y="330076"/>
                  </a:cubicBezTo>
                  <a:close/>
                  <a:moveTo>
                    <a:pt x="1152643" y="176672"/>
                  </a:moveTo>
                  <a:lnTo>
                    <a:pt x="1203561" y="227589"/>
                  </a:lnTo>
                  <a:lnTo>
                    <a:pt x="999892" y="431259"/>
                  </a:lnTo>
                  <a:lnTo>
                    <a:pt x="948975" y="380341"/>
                  </a:lnTo>
                  <a:close/>
                  <a:moveTo>
                    <a:pt x="227589" y="176672"/>
                  </a:moveTo>
                  <a:lnTo>
                    <a:pt x="431259" y="380341"/>
                  </a:lnTo>
                  <a:lnTo>
                    <a:pt x="380341" y="431258"/>
                  </a:lnTo>
                  <a:lnTo>
                    <a:pt x="176672" y="227589"/>
                  </a:lnTo>
                  <a:close/>
                  <a:moveTo>
                    <a:pt x="920948" y="38753"/>
                  </a:moveTo>
                  <a:lnTo>
                    <a:pt x="987476" y="66310"/>
                  </a:lnTo>
                  <a:lnTo>
                    <a:pt x="877250" y="332417"/>
                  </a:lnTo>
                  <a:lnTo>
                    <a:pt x="810724" y="304861"/>
                  </a:lnTo>
                  <a:close/>
                  <a:moveTo>
                    <a:pt x="459284" y="38753"/>
                  </a:moveTo>
                  <a:lnTo>
                    <a:pt x="569509" y="304860"/>
                  </a:lnTo>
                  <a:lnTo>
                    <a:pt x="502983" y="332417"/>
                  </a:lnTo>
                  <a:lnTo>
                    <a:pt x="392757" y="66310"/>
                  </a:lnTo>
                  <a:close/>
                  <a:moveTo>
                    <a:pt x="654112" y="0"/>
                  </a:moveTo>
                  <a:lnTo>
                    <a:pt x="726120" y="0"/>
                  </a:lnTo>
                  <a:lnTo>
                    <a:pt x="726121" y="288032"/>
                  </a:lnTo>
                  <a:lnTo>
                    <a:pt x="654112" y="2880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4343" name="图片 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794541" y="1178909"/>
              <a:ext cx="538707" cy="538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图片 6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-2120475">
              <a:off x="3769915" y="1717198"/>
              <a:ext cx="538707" cy="538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" name="图片 7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1496741">
              <a:off x="7906011" y="1604335"/>
              <a:ext cx="538707" cy="538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图片 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rot="1304017">
              <a:off x="9448536" y="3032303"/>
              <a:ext cx="538707" cy="538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图片 9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 rot="-2839821">
              <a:off x="2148718" y="3116396"/>
              <a:ext cx="538707" cy="538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8" name="矩形 10"/>
            <p:cNvSpPr>
              <a:spLocks noChangeArrowheads="1"/>
            </p:cNvSpPr>
            <p:nvPr/>
          </p:nvSpPr>
          <p:spPr bwMode="auto">
            <a:xfrm rot="3120615">
              <a:off x="8075846" y="3262943"/>
              <a:ext cx="1155899" cy="1815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品过春绿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难忘秋黄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回味春华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欣喜。希望我们的活力和热情能带给您工作上的成就和收获。</a:t>
              </a:r>
            </a:p>
          </p:txBody>
        </p:sp>
        <p:sp>
          <p:nvSpPr>
            <p:cNvPr id="14349" name="矩形 11"/>
            <p:cNvSpPr>
              <a:spLocks noChangeArrowheads="1"/>
            </p:cNvSpPr>
            <p:nvPr/>
          </p:nvSpPr>
          <p:spPr bwMode="auto">
            <a:xfrm rot="1755395">
              <a:off x="6989943" y="2211097"/>
              <a:ext cx="1155899" cy="1815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品过春绿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难忘秋黄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回味春华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欣喜。希望我们的活力和热情能带给您工作上的成就和收获。</a:t>
              </a:r>
            </a:p>
          </p:txBody>
        </p:sp>
        <p:sp>
          <p:nvSpPr>
            <p:cNvPr id="14350" name="矩形 12"/>
            <p:cNvSpPr>
              <a:spLocks noChangeArrowheads="1"/>
            </p:cNvSpPr>
            <p:nvPr/>
          </p:nvSpPr>
          <p:spPr bwMode="auto">
            <a:xfrm>
              <a:off x="5462613" y="1777666"/>
              <a:ext cx="1155899" cy="1815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品过春绿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难忘秋黄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回味春华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欣喜。希望我们的活力和热情能带给您工作上的成就和收获。</a:t>
              </a:r>
            </a:p>
          </p:txBody>
        </p:sp>
        <p:sp>
          <p:nvSpPr>
            <p:cNvPr id="14351" name="矩形 13"/>
            <p:cNvSpPr>
              <a:spLocks noChangeArrowheads="1"/>
            </p:cNvSpPr>
            <p:nvPr/>
          </p:nvSpPr>
          <p:spPr bwMode="auto">
            <a:xfrm rot="-1695552">
              <a:off x="4024735" y="2340244"/>
              <a:ext cx="1155899" cy="1815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品过春绿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难忘秋黄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回味春华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欣喜。希望我们的活力和热情能带给您工作上的成就和收获。</a:t>
              </a:r>
            </a:p>
          </p:txBody>
        </p:sp>
        <p:sp>
          <p:nvSpPr>
            <p:cNvPr id="14352" name="矩形 14"/>
            <p:cNvSpPr>
              <a:spLocks noChangeArrowheads="1"/>
            </p:cNvSpPr>
            <p:nvPr/>
          </p:nvSpPr>
          <p:spPr bwMode="auto">
            <a:xfrm rot="-3157367">
              <a:off x="2928346" y="3387929"/>
              <a:ext cx="1155899" cy="1815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品过春绿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难忘秋黄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回味春华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欣喜。希望我们的活力和热情能带给您工作上的成就和收获。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0" y="6575425"/>
            <a:ext cx="12192000" cy="282575"/>
          </a:xfrm>
          <a:prstGeom prst="rect">
            <a:avLst/>
          </a:prstGeom>
          <a:solidFill>
            <a:srgbClr val="1D6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21"/>
          <p:cNvSpPr txBox="1">
            <a:spLocks noChangeArrowheads="1"/>
          </p:cNvSpPr>
          <p:nvPr/>
        </p:nvSpPr>
        <p:spPr bwMode="auto">
          <a:xfrm>
            <a:off x="357188" y="242888"/>
            <a:ext cx="2830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研究的主要内容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3921125"/>
            <a:ext cx="12192000" cy="2949575"/>
          </a:xfrm>
          <a:prstGeom prst="rect">
            <a:avLst/>
          </a:prstGeom>
          <a:solidFill>
            <a:srgbClr val="4AA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5364" name="图片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6438" y="4708525"/>
            <a:ext cx="2179637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图片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2775" y="1909763"/>
            <a:ext cx="2273300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图片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32550" y="1628775"/>
            <a:ext cx="2347913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图片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84925" y="4741863"/>
            <a:ext cx="2478088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8" name="组合 7"/>
          <p:cNvGrpSpPr/>
          <p:nvPr/>
        </p:nvGrpSpPr>
        <p:grpSpPr bwMode="auto">
          <a:xfrm>
            <a:off x="3044825" y="2208213"/>
            <a:ext cx="2554288" cy="1323975"/>
            <a:chOff x="3441733" y="2049188"/>
            <a:chExt cx="2553625" cy="1322801"/>
          </a:xfrm>
        </p:grpSpPr>
        <p:sp>
          <p:nvSpPr>
            <p:cNvPr id="15378" name="TextBox 35"/>
            <p:cNvSpPr txBox="1">
              <a:spLocks noChangeArrowheads="1"/>
            </p:cNvSpPr>
            <p:nvPr/>
          </p:nvSpPr>
          <p:spPr bwMode="auto">
            <a:xfrm>
              <a:off x="3441733" y="2418520"/>
              <a:ext cx="2553625" cy="95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由一群充满青春朝气的年轻人组成。春种一粒粟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秋收万颗籽，点滴进步，成就价值是我们的一贯的追求。</a:t>
              </a:r>
            </a:p>
          </p:txBody>
        </p:sp>
        <p:sp>
          <p:nvSpPr>
            <p:cNvPr id="15379" name="文本框 9"/>
            <p:cNvSpPr txBox="1">
              <a:spLocks noChangeArrowheads="1"/>
            </p:cNvSpPr>
            <p:nvPr/>
          </p:nvSpPr>
          <p:spPr bwMode="auto">
            <a:xfrm>
              <a:off x="3441733" y="2049188"/>
              <a:ext cx="13278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</p:grpSp>
      <p:grpSp>
        <p:nvGrpSpPr>
          <p:cNvPr id="15369" name="组合 10"/>
          <p:cNvGrpSpPr/>
          <p:nvPr/>
        </p:nvGrpSpPr>
        <p:grpSpPr bwMode="auto">
          <a:xfrm>
            <a:off x="8899525" y="2208213"/>
            <a:ext cx="2552700" cy="1323975"/>
            <a:chOff x="3441733" y="2049188"/>
            <a:chExt cx="2553625" cy="1322801"/>
          </a:xfrm>
        </p:grpSpPr>
        <p:sp>
          <p:nvSpPr>
            <p:cNvPr id="15376" name="TextBox 35"/>
            <p:cNvSpPr txBox="1">
              <a:spLocks noChangeArrowheads="1"/>
            </p:cNvSpPr>
            <p:nvPr/>
          </p:nvSpPr>
          <p:spPr bwMode="auto">
            <a:xfrm>
              <a:off x="3441733" y="2418520"/>
              <a:ext cx="2553625" cy="95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由一群充满青春朝气的年轻人组成。春种一粒粟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秋收万颗籽，点滴进步，成就价值是我们的一贯的追求。</a:t>
              </a:r>
            </a:p>
          </p:txBody>
        </p:sp>
        <p:sp>
          <p:nvSpPr>
            <p:cNvPr id="15377" name="文本框 12"/>
            <p:cNvSpPr txBox="1">
              <a:spLocks noChangeArrowheads="1"/>
            </p:cNvSpPr>
            <p:nvPr/>
          </p:nvSpPr>
          <p:spPr bwMode="auto">
            <a:xfrm>
              <a:off x="3441733" y="2049188"/>
              <a:ext cx="13278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</p:grpSp>
      <p:grpSp>
        <p:nvGrpSpPr>
          <p:cNvPr id="15370" name="组合 13"/>
          <p:cNvGrpSpPr/>
          <p:nvPr/>
        </p:nvGrpSpPr>
        <p:grpSpPr bwMode="auto">
          <a:xfrm>
            <a:off x="3054350" y="5026025"/>
            <a:ext cx="2554288" cy="1323975"/>
            <a:chOff x="3441733" y="2049188"/>
            <a:chExt cx="2553625" cy="1322801"/>
          </a:xfrm>
        </p:grpSpPr>
        <p:sp>
          <p:nvSpPr>
            <p:cNvPr id="15374" name="TextBox 35"/>
            <p:cNvSpPr txBox="1">
              <a:spLocks noChangeArrowheads="1"/>
            </p:cNvSpPr>
            <p:nvPr/>
          </p:nvSpPr>
          <p:spPr bwMode="auto">
            <a:xfrm>
              <a:off x="3441733" y="2418520"/>
              <a:ext cx="2553625" cy="95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由一群充满青春朝气的年轻人组成。春种一粒粟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秋收万颗籽，点滴进步，成就价值是我们的一贯的追求。</a:t>
              </a:r>
            </a:p>
          </p:txBody>
        </p:sp>
        <p:sp>
          <p:nvSpPr>
            <p:cNvPr id="15375" name="文本框 15"/>
            <p:cNvSpPr txBox="1">
              <a:spLocks noChangeArrowheads="1"/>
            </p:cNvSpPr>
            <p:nvPr/>
          </p:nvSpPr>
          <p:spPr bwMode="auto">
            <a:xfrm>
              <a:off x="3441733" y="2049188"/>
              <a:ext cx="13278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</p:grpSp>
      <p:grpSp>
        <p:nvGrpSpPr>
          <p:cNvPr id="15371" name="组合 16"/>
          <p:cNvGrpSpPr/>
          <p:nvPr/>
        </p:nvGrpSpPr>
        <p:grpSpPr bwMode="auto">
          <a:xfrm>
            <a:off x="8899525" y="5026025"/>
            <a:ext cx="2552700" cy="1323975"/>
            <a:chOff x="3441733" y="2049188"/>
            <a:chExt cx="2553625" cy="1322801"/>
          </a:xfrm>
        </p:grpSpPr>
        <p:sp>
          <p:nvSpPr>
            <p:cNvPr id="15372" name="TextBox 35"/>
            <p:cNvSpPr txBox="1">
              <a:spLocks noChangeArrowheads="1"/>
            </p:cNvSpPr>
            <p:nvPr/>
          </p:nvSpPr>
          <p:spPr bwMode="auto">
            <a:xfrm>
              <a:off x="3441733" y="2418520"/>
              <a:ext cx="2553625" cy="95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由一群充满青春朝气的年轻人组成。春种一粒粟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秋收万颗籽，点滴进步，成就价值是我们的一贯的追求。</a:t>
              </a:r>
            </a:p>
          </p:txBody>
        </p:sp>
        <p:sp>
          <p:nvSpPr>
            <p:cNvPr id="15373" name="文本框 18"/>
            <p:cNvSpPr txBox="1">
              <a:spLocks noChangeArrowheads="1"/>
            </p:cNvSpPr>
            <p:nvPr/>
          </p:nvSpPr>
          <p:spPr bwMode="auto">
            <a:xfrm>
              <a:off x="3441733" y="2049188"/>
              <a:ext cx="13278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</p:grp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2627</Words>
  <Application>Microsoft Office PowerPoint</Application>
  <PresentationFormat>宽屏</PresentationFormat>
  <Paragraphs>247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微软雅黑</vt:lpstr>
      <vt:lpstr>Arial</vt:lpstr>
      <vt:lpstr>Calibri</vt:lpstr>
      <vt:lpstr>Calibri Light</vt:lpstr>
      <vt:lpstr>Impact</vt:lpstr>
      <vt:lpstr>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</cp:revision>
  <dcterms:created xsi:type="dcterms:W3CDTF">2015-03-26T07:57:00Z</dcterms:created>
  <dcterms:modified xsi:type="dcterms:W3CDTF">2021-01-05T23:17:24Z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