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5" r:id="rId5"/>
    <p:sldId id="264" r:id="rId6"/>
    <p:sldId id="266" r:id="rId7"/>
    <p:sldId id="261" r:id="rId8"/>
    <p:sldId id="267" r:id="rId9"/>
    <p:sldId id="268" r:id="rId10"/>
    <p:sldId id="269" r:id="rId11"/>
    <p:sldId id="262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5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02A28"/>
    <a:srgbClr val="0F8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546" y="102"/>
      </p:cViewPr>
      <p:guideLst>
        <p:guide orient="horz" pos="2160"/>
        <p:guide pos="3840"/>
        <p:guide pos="25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2689-79A4-44E9-B5FF-56F8C64072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444D-B4C9-462C-BB52-FC7BD56D5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4.png"/><Relationship Id="rId5" Type="http://schemas.openxmlformats.org/officeDocument/2006/relationships/tags" Target="../tags/tag28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951" y="-1"/>
            <a:ext cx="12201539" cy="688144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7951" y="4256312"/>
            <a:ext cx="12201539" cy="1895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7951" y="3876899"/>
            <a:ext cx="12201539" cy="312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7951" y="6235924"/>
            <a:ext cx="12201539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5504439" y="775177"/>
            <a:ext cx="6777028" cy="5603959"/>
            <a:chOff x="1590675" y="10164763"/>
            <a:chExt cx="8520113" cy="7045325"/>
          </a:xfrm>
        </p:grpSpPr>
        <p:sp>
          <p:nvSpPr>
            <p:cNvPr id="243" name="Freeform 239"/>
            <p:cNvSpPr/>
            <p:nvPr/>
          </p:nvSpPr>
          <p:spPr bwMode="auto">
            <a:xfrm>
              <a:off x="8420100" y="15324138"/>
              <a:ext cx="893763" cy="858838"/>
            </a:xfrm>
            <a:custGeom>
              <a:avLst/>
              <a:gdLst>
                <a:gd name="T0" fmla="*/ 213 w 426"/>
                <a:gd name="T1" fmla="*/ 0 h 409"/>
                <a:gd name="T2" fmla="*/ 196 w 426"/>
                <a:gd name="T3" fmla="*/ 0 h 409"/>
                <a:gd name="T4" fmla="*/ 9 w 426"/>
                <a:gd name="T5" fmla="*/ 221 h 409"/>
                <a:gd name="T6" fmla="*/ 213 w 426"/>
                <a:gd name="T7" fmla="*/ 409 h 409"/>
                <a:gd name="T8" fmla="*/ 230 w 426"/>
                <a:gd name="T9" fmla="*/ 408 h 409"/>
                <a:gd name="T10" fmla="*/ 417 w 426"/>
                <a:gd name="T11" fmla="*/ 187 h 409"/>
                <a:gd name="T12" fmla="*/ 213 w 426"/>
                <a:gd name="T1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09">
                  <a:moveTo>
                    <a:pt x="213" y="0"/>
                  </a:moveTo>
                  <a:cubicBezTo>
                    <a:pt x="208" y="0"/>
                    <a:pt x="202" y="0"/>
                    <a:pt x="196" y="0"/>
                  </a:cubicBezTo>
                  <a:cubicBezTo>
                    <a:pt x="84" y="10"/>
                    <a:pt x="0" y="108"/>
                    <a:pt x="9" y="221"/>
                  </a:cubicBezTo>
                  <a:cubicBezTo>
                    <a:pt x="18" y="328"/>
                    <a:pt x="107" y="409"/>
                    <a:pt x="213" y="409"/>
                  </a:cubicBezTo>
                  <a:cubicBezTo>
                    <a:pt x="218" y="409"/>
                    <a:pt x="224" y="409"/>
                    <a:pt x="230" y="408"/>
                  </a:cubicBezTo>
                  <a:cubicBezTo>
                    <a:pt x="342" y="399"/>
                    <a:pt x="426" y="300"/>
                    <a:pt x="417" y="187"/>
                  </a:cubicBezTo>
                  <a:cubicBezTo>
                    <a:pt x="408" y="81"/>
                    <a:pt x="319" y="0"/>
                    <a:pt x="213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0"/>
            <p:cNvSpPr/>
            <p:nvPr/>
          </p:nvSpPr>
          <p:spPr bwMode="auto">
            <a:xfrm>
              <a:off x="8680450" y="13573125"/>
              <a:ext cx="587375" cy="533400"/>
            </a:xfrm>
            <a:custGeom>
              <a:avLst/>
              <a:gdLst>
                <a:gd name="T0" fmla="*/ 140 w 280"/>
                <a:gd name="T1" fmla="*/ 0 h 254"/>
                <a:gd name="T2" fmla="*/ 51 w 280"/>
                <a:gd name="T3" fmla="*/ 36 h 254"/>
                <a:gd name="T4" fmla="*/ 48 w 280"/>
                <a:gd name="T5" fmla="*/ 216 h 254"/>
                <a:gd name="T6" fmla="*/ 140 w 280"/>
                <a:gd name="T7" fmla="*/ 254 h 254"/>
                <a:gd name="T8" fmla="*/ 228 w 280"/>
                <a:gd name="T9" fmla="*/ 219 h 254"/>
                <a:gd name="T10" fmla="*/ 231 w 280"/>
                <a:gd name="T11" fmla="*/ 39 h 254"/>
                <a:gd name="T12" fmla="*/ 140 w 280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54">
                  <a:moveTo>
                    <a:pt x="140" y="0"/>
                  </a:moveTo>
                  <a:cubicBezTo>
                    <a:pt x="108" y="0"/>
                    <a:pt x="76" y="12"/>
                    <a:pt x="51" y="36"/>
                  </a:cubicBezTo>
                  <a:cubicBezTo>
                    <a:pt x="1" y="85"/>
                    <a:pt x="0" y="165"/>
                    <a:pt x="48" y="216"/>
                  </a:cubicBezTo>
                  <a:cubicBezTo>
                    <a:pt x="73" y="242"/>
                    <a:pt x="107" y="254"/>
                    <a:pt x="140" y="254"/>
                  </a:cubicBezTo>
                  <a:cubicBezTo>
                    <a:pt x="172" y="254"/>
                    <a:pt x="204" y="243"/>
                    <a:pt x="228" y="219"/>
                  </a:cubicBezTo>
                  <a:cubicBezTo>
                    <a:pt x="279" y="170"/>
                    <a:pt x="280" y="89"/>
                    <a:pt x="231" y="39"/>
                  </a:cubicBezTo>
                  <a:cubicBezTo>
                    <a:pt x="206" y="13"/>
                    <a:pt x="173" y="0"/>
                    <a:pt x="140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1"/>
            <p:cNvSpPr/>
            <p:nvPr/>
          </p:nvSpPr>
          <p:spPr bwMode="auto">
            <a:xfrm>
              <a:off x="7231063" y="14670088"/>
              <a:ext cx="630238" cy="554038"/>
            </a:xfrm>
            <a:custGeom>
              <a:avLst/>
              <a:gdLst>
                <a:gd name="T0" fmla="*/ 150 w 300"/>
                <a:gd name="T1" fmla="*/ 0 h 264"/>
                <a:gd name="T2" fmla="*/ 42 w 300"/>
                <a:gd name="T3" fmla="*/ 56 h 264"/>
                <a:gd name="T4" fmla="*/ 74 w 300"/>
                <a:gd name="T5" fmla="*/ 240 h 264"/>
                <a:gd name="T6" fmla="*/ 150 w 300"/>
                <a:gd name="T7" fmla="*/ 264 h 264"/>
                <a:gd name="T8" fmla="*/ 258 w 300"/>
                <a:gd name="T9" fmla="*/ 208 h 264"/>
                <a:gd name="T10" fmla="*/ 226 w 300"/>
                <a:gd name="T11" fmla="*/ 25 h 264"/>
                <a:gd name="T12" fmla="*/ 150 w 300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64">
                  <a:moveTo>
                    <a:pt x="150" y="0"/>
                  </a:moveTo>
                  <a:cubicBezTo>
                    <a:pt x="109" y="0"/>
                    <a:pt x="68" y="20"/>
                    <a:pt x="42" y="56"/>
                  </a:cubicBezTo>
                  <a:cubicBezTo>
                    <a:pt x="0" y="116"/>
                    <a:pt x="14" y="198"/>
                    <a:pt x="74" y="240"/>
                  </a:cubicBezTo>
                  <a:cubicBezTo>
                    <a:pt x="97" y="256"/>
                    <a:pt x="124" y="264"/>
                    <a:pt x="150" y="264"/>
                  </a:cubicBezTo>
                  <a:cubicBezTo>
                    <a:pt x="191" y="264"/>
                    <a:pt x="232" y="245"/>
                    <a:pt x="258" y="208"/>
                  </a:cubicBezTo>
                  <a:cubicBezTo>
                    <a:pt x="300" y="149"/>
                    <a:pt x="286" y="67"/>
                    <a:pt x="226" y="25"/>
                  </a:cubicBezTo>
                  <a:cubicBezTo>
                    <a:pt x="203" y="8"/>
                    <a:pt x="176" y="0"/>
                    <a:pt x="150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2"/>
            <p:cNvSpPr/>
            <p:nvPr/>
          </p:nvSpPr>
          <p:spPr bwMode="auto">
            <a:xfrm>
              <a:off x="7032625" y="15473363"/>
              <a:ext cx="230188" cy="198438"/>
            </a:xfrm>
            <a:custGeom>
              <a:avLst/>
              <a:gdLst>
                <a:gd name="T0" fmla="*/ 55 w 109"/>
                <a:gd name="T1" fmla="*/ 0 h 95"/>
                <a:gd name="T2" fmla="*/ 32 w 109"/>
                <a:gd name="T3" fmla="*/ 5 h 95"/>
                <a:gd name="T4" fmla="*/ 13 w 109"/>
                <a:gd name="T5" fmla="*/ 70 h 95"/>
                <a:gd name="T6" fmla="*/ 55 w 109"/>
                <a:gd name="T7" fmla="*/ 95 h 95"/>
                <a:gd name="T8" fmla="*/ 78 w 109"/>
                <a:gd name="T9" fmla="*/ 89 h 95"/>
                <a:gd name="T10" fmla="*/ 96 w 109"/>
                <a:gd name="T11" fmla="*/ 24 h 95"/>
                <a:gd name="T12" fmla="*/ 55 w 10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5">
                  <a:moveTo>
                    <a:pt x="55" y="0"/>
                  </a:moveTo>
                  <a:cubicBezTo>
                    <a:pt x="47" y="0"/>
                    <a:pt x="39" y="1"/>
                    <a:pt x="32" y="5"/>
                  </a:cubicBezTo>
                  <a:cubicBezTo>
                    <a:pt x="9" y="18"/>
                    <a:pt x="0" y="47"/>
                    <a:pt x="13" y="70"/>
                  </a:cubicBezTo>
                  <a:cubicBezTo>
                    <a:pt x="22" y="86"/>
                    <a:pt x="38" y="95"/>
                    <a:pt x="55" y="95"/>
                  </a:cubicBezTo>
                  <a:cubicBezTo>
                    <a:pt x="63" y="95"/>
                    <a:pt x="70" y="93"/>
                    <a:pt x="78" y="89"/>
                  </a:cubicBezTo>
                  <a:cubicBezTo>
                    <a:pt x="101" y="76"/>
                    <a:pt x="109" y="47"/>
                    <a:pt x="96" y="24"/>
                  </a:cubicBezTo>
                  <a:cubicBezTo>
                    <a:pt x="88" y="8"/>
                    <a:pt x="71" y="0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3"/>
            <p:cNvSpPr/>
            <p:nvPr/>
          </p:nvSpPr>
          <p:spPr bwMode="auto">
            <a:xfrm>
              <a:off x="6902450" y="14079538"/>
              <a:ext cx="244475" cy="227013"/>
            </a:xfrm>
            <a:custGeom>
              <a:avLst/>
              <a:gdLst>
                <a:gd name="T0" fmla="*/ 58 w 116"/>
                <a:gd name="T1" fmla="*/ 0 h 108"/>
                <a:gd name="T2" fmla="*/ 48 w 116"/>
                <a:gd name="T3" fmla="*/ 1 h 108"/>
                <a:gd name="T4" fmla="*/ 5 w 116"/>
                <a:gd name="T5" fmla="*/ 64 h 108"/>
                <a:gd name="T6" fmla="*/ 58 w 116"/>
                <a:gd name="T7" fmla="*/ 108 h 108"/>
                <a:gd name="T8" fmla="*/ 68 w 116"/>
                <a:gd name="T9" fmla="*/ 107 h 108"/>
                <a:gd name="T10" fmla="*/ 111 w 116"/>
                <a:gd name="T11" fmla="*/ 45 h 108"/>
                <a:gd name="T12" fmla="*/ 58 w 116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08">
                  <a:moveTo>
                    <a:pt x="58" y="0"/>
                  </a:moveTo>
                  <a:cubicBezTo>
                    <a:pt x="55" y="0"/>
                    <a:pt x="51" y="1"/>
                    <a:pt x="48" y="1"/>
                  </a:cubicBezTo>
                  <a:cubicBezTo>
                    <a:pt x="19" y="7"/>
                    <a:pt x="0" y="35"/>
                    <a:pt x="5" y="64"/>
                  </a:cubicBezTo>
                  <a:cubicBezTo>
                    <a:pt x="10" y="90"/>
                    <a:pt x="32" y="108"/>
                    <a:pt x="58" y="108"/>
                  </a:cubicBezTo>
                  <a:cubicBezTo>
                    <a:pt x="61" y="108"/>
                    <a:pt x="64" y="108"/>
                    <a:pt x="68" y="107"/>
                  </a:cubicBezTo>
                  <a:cubicBezTo>
                    <a:pt x="97" y="102"/>
                    <a:pt x="116" y="74"/>
                    <a:pt x="111" y="45"/>
                  </a:cubicBezTo>
                  <a:cubicBezTo>
                    <a:pt x="106" y="19"/>
                    <a:pt x="83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4"/>
            <p:cNvSpPr/>
            <p:nvPr/>
          </p:nvSpPr>
          <p:spPr bwMode="auto">
            <a:xfrm>
              <a:off x="8066088" y="16122650"/>
              <a:ext cx="161925" cy="150813"/>
            </a:xfrm>
            <a:custGeom>
              <a:avLst/>
              <a:gdLst>
                <a:gd name="T0" fmla="*/ 39 w 77"/>
                <a:gd name="T1" fmla="*/ 0 h 72"/>
                <a:gd name="T2" fmla="*/ 34 w 77"/>
                <a:gd name="T3" fmla="*/ 0 h 72"/>
                <a:gd name="T4" fmla="*/ 3 w 77"/>
                <a:gd name="T5" fmla="*/ 40 h 72"/>
                <a:gd name="T6" fmla="*/ 38 w 77"/>
                <a:gd name="T7" fmla="*/ 72 h 72"/>
                <a:gd name="T8" fmla="*/ 43 w 77"/>
                <a:gd name="T9" fmla="*/ 72 h 72"/>
                <a:gd name="T10" fmla="*/ 74 w 77"/>
                <a:gd name="T11" fmla="*/ 32 h 72"/>
                <a:gd name="T12" fmla="*/ 39 w 7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2">
                  <a:moveTo>
                    <a:pt x="39" y="0"/>
                  </a:moveTo>
                  <a:cubicBezTo>
                    <a:pt x="37" y="0"/>
                    <a:pt x="36" y="0"/>
                    <a:pt x="34" y="0"/>
                  </a:cubicBezTo>
                  <a:cubicBezTo>
                    <a:pt x="15" y="3"/>
                    <a:pt x="0" y="21"/>
                    <a:pt x="3" y="40"/>
                  </a:cubicBezTo>
                  <a:cubicBezTo>
                    <a:pt x="5" y="59"/>
                    <a:pt x="20" y="72"/>
                    <a:pt x="38" y="72"/>
                  </a:cubicBezTo>
                  <a:cubicBezTo>
                    <a:pt x="40" y="72"/>
                    <a:pt x="41" y="72"/>
                    <a:pt x="43" y="72"/>
                  </a:cubicBezTo>
                  <a:cubicBezTo>
                    <a:pt x="62" y="70"/>
                    <a:pt x="77" y="52"/>
                    <a:pt x="74" y="32"/>
                  </a:cubicBezTo>
                  <a:cubicBezTo>
                    <a:pt x="72" y="14"/>
                    <a:pt x="57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5"/>
            <p:cNvSpPr/>
            <p:nvPr/>
          </p:nvSpPr>
          <p:spPr bwMode="auto">
            <a:xfrm>
              <a:off x="5484813" y="13974763"/>
              <a:ext cx="1112838" cy="982663"/>
            </a:xfrm>
            <a:custGeom>
              <a:avLst/>
              <a:gdLst>
                <a:gd name="T0" fmla="*/ 265 w 530"/>
                <a:gd name="T1" fmla="*/ 0 h 468"/>
                <a:gd name="T2" fmla="*/ 77 w 530"/>
                <a:gd name="T3" fmla="*/ 95 h 468"/>
                <a:gd name="T4" fmla="*/ 126 w 530"/>
                <a:gd name="T5" fmla="*/ 422 h 468"/>
                <a:gd name="T6" fmla="*/ 264 w 530"/>
                <a:gd name="T7" fmla="*/ 468 h 468"/>
                <a:gd name="T8" fmla="*/ 453 w 530"/>
                <a:gd name="T9" fmla="*/ 373 h 468"/>
                <a:gd name="T10" fmla="*/ 404 w 530"/>
                <a:gd name="T11" fmla="*/ 46 h 468"/>
                <a:gd name="T12" fmla="*/ 265 w 530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468">
                  <a:moveTo>
                    <a:pt x="265" y="0"/>
                  </a:moveTo>
                  <a:cubicBezTo>
                    <a:pt x="193" y="0"/>
                    <a:pt x="122" y="33"/>
                    <a:pt x="77" y="95"/>
                  </a:cubicBezTo>
                  <a:cubicBezTo>
                    <a:pt x="0" y="199"/>
                    <a:pt x="22" y="345"/>
                    <a:pt x="126" y="422"/>
                  </a:cubicBezTo>
                  <a:cubicBezTo>
                    <a:pt x="167" y="453"/>
                    <a:pt x="216" y="468"/>
                    <a:pt x="264" y="468"/>
                  </a:cubicBezTo>
                  <a:cubicBezTo>
                    <a:pt x="336" y="468"/>
                    <a:pt x="407" y="435"/>
                    <a:pt x="453" y="373"/>
                  </a:cubicBezTo>
                  <a:cubicBezTo>
                    <a:pt x="530" y="269"/>
                    <a:pt x="508" y="123"/>
                    <a:pt x="404" y="46"/>
                  </a:cubicBezTo>
                  <a:cubicBezTo>
                    <a:pt x="362" y="15"/>
                    <a:pt x="313" y="0"/>
                    <a:pt x="265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6"/>
            <p:cNvSpPr/>
            <p:nvPr/>
          </p:nvSpPr>
          <p:spPr bwMode="auto">
            <a:xfrm>
              <a:off x="5280025" y="10641013"/>
              <a:ext cx="1001713" cy="885825"/>
            </a:xfrm>
            <a:custGeom>
              <a:avLst/>
              <a:gdLst>
                <a:gd name="T0" fmla="*/ 239 w 477"/>
                <a:gd name="T1" fmla="*/ 0 h 421"/>
                <a:gd name="T2" fmla="*/ 69 w 477"/>
                <a:gd name="T3" fmla="*/ 85 h 421"/>
                <a:gd name="T4" fmla="*/ 113 w 477"/>
                <a:gd name="T5" fmla="*/ 380 h 421"/>
                <a:gd name="T6" fmla="*/ 238 w 477"/>
                <a:gd name="T7" fmla="*/ 421 h 421"/>
                <a:gd name="T8" fmla="*/ 408 w 477"/>
                <a:gd name="T9" fmla="*/ 336 h 421"/>
                <a:gd name="T10" fmla="*/ 364 w 477"/>
                <a:gd name="T11" fmla="*/ 41 h 421"/>
                <a:gd name="T12" fmla="*/ 239 w 477"/>
                <a:gd name="T1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421">
                  <a:moveTo>
                    <a:pt x="239" y="0"/>
                  </a:moveTo>
                  <a:cubicBezTo>
                    <a:pt x="174" y="0"/>
                    <a:pt x="110" y="30"/>
                    <a:pt x="69" y="85"/>
                  </a:cubicBezTo>
                  <a:cubicBezTo>
                    <a:pt x="0" y="179"/>
                    <a:pt x="20" y="311"/>
                    <a:pt x="113" y="380"/>
                  </a:cubicBezTo>
                  <a:cubicBezTo>
                    <a:pt x="151" y="408"/>
                    <a:pt x="195" y="421"/>
                    <a:pt x="238" y="421"/>
                  </a:cubicBezTo>
                  <a:cubicBezTo>
                    <a:pt x="303" y="421"/>
                    <a:pt x="367" y="392"/>
                    <a:pt x="408" y="336"/>
                  </a:cubicBezTo>
                  <a:cubicBezTo>
                    <a:pt x="477" y="242"/>
                    <a:pt x="457" y="110"/>
                    <a:pt x="364" y="41"/>
                  </a:cubicBezTo>
                  <a:cubicBezTo>
                    <a:pt x="326" y="13"/>
                    <a:pt x="282" y="0"/>
                    <a:pt x="239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7"/>
            <p:cNvSpPr/>
            <p:nvPr/>
          </p:nvSpPr>
          <p:spPr bwMode="auto">
            <a:xfrm>
              <a:off x="7624763" y="12750800"/>
              <a:ext cx="587375" cy="558800"/>
            </a:xfrm>
            <a:custGeom>
              <a:avLst/>
              <a:gdLst>
                <a:gd name="T0" fmla="*/ 136 w 279"/>
                <a:gd name="T1" fmla="*/ 0 h 266"/>
                <a:gd name="T2" fmla="*/ 122 w 279"/>
                <a:gd name="T3" fmla="*/ 1 h 266"/>
                <a:gd name="T4" fmla="*/ 19 w 279"/>
                <a:gd name="T5" fmla="*/ 70 h 266"/>
                <a:gd name="T6" fmla="*/ 5 w 279"/>
                <a:gd name="T7" fmla="*/ 154 h 266"/>
                <a:gd name="T8" fmla="*/ 136 w 279"/>
                <a:gd name="T9" fmla="*/ 266 h 266"/>
                <a:gd name="T10" fmla="*/ 157 w 279"/>
                <a:gd name="T11" fmla="*/ 264 h 266"/>
                <a:gd name="T12" fmla="*/ 268 w 279"/>
                <a:gd name="T13" fmla="*/ 112 h 266"/>
                <a:gd name="T14" fmla="*/ 136 w 279"/>
                <a:gd name="T1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266">
                  <a:moveTo>
                    <a:pt x="136" y="0"/>
                  </a:moveTo>
                  <a:cubicBezTo>
                    <a:pt x="132" y="0"/>
                    <a:pt x="127" y="0"/>
                    <a:pt x="122" y="1"/>
                  </a:cubicBezTo>
                  <a:cubicBezTo>
                    <a:pt x="99" y="39"/>
                    <a:pt x="61" y="63"/>
                    <a:pt x="19" y="70"/>
                  </a:cubicBezTo>
                  <a:cubicBezTo>
                    <a:pt x="6" y="95"/>
                    <a:pt x="0" y="124"/>
                    <a:pt x="5" y="154"/>
                  </a:cubicBezTo>
                  <a:cubicBezTo>
                    <a:pt x="15" y="220"/>
                    <a:pt x="72" y="266"/>
                    <a:pt x="136" y="266"/>
                  </a:cubicBezTo>
                  <a:cubicBezTo>
                    <a:pt x="143" y="266"/>
                    <a:pt x="150" y="266"/>
                    <a:pt x="157" y="264"/>
                  </a:cubicBezTo>
                  <a:cubicBezTo>
                    <a:pt x="230" y="253"/>
                    <a:pt x="279" y="184"/>
                    <a:pt x="268" y="112"/>
                  </a:cubicBezTo>
                  <a:cubicBezTo>
                    <a:pt x="257" y="46"/>
                    <a:pt x="201" y="0"/>
                    <a:pt x="136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8"/>
            <p:cNvSpPr/>
            <p:nvPr/>
          </p:nvSpPr>
          <p:spPr bwMode="auto">
            <a:xfrm>
              <a:off x="4164013" y="12626975"/>
              <a:ext cx="625475" cy="609600"/>
            </a:xfrm>
            <a:custGeom>
              <a:avLst/>
              <a:gdLst>
                <a:gd name="T0" fmla="*/ 149 w 298"/>
                <a:gd name="T1" fmla="*/ 0 h 290"/>
                <a:gd name="T2" fmla="*/ 142 w 298"/>
                <a:gd name="T3" fmla="*/ 0 h 290"/>
                <a:gd name="T4" fmla="*/ 4 w 298"/>
                <a:gd name="T5" fmla="*/ 153 h 290"/>
                <a:gd name="T6" fmla="*/ 69 w 298"/>
                <a:gd name="T7" fmla="*/ 267 h 290"/>
                <a:gd name="T8" fmla="*/ 77 w 298"/>
                <a:gd name="T9" fmla="*/ 265 h 290"/>
                <a:gd name="T10" fmla="*/ 99 w 298"/>
                <a:gd name="T11" fmla="*/ 263 h 290"/>
                <a:gd name="T12" fmla="*/ 166 w 298"/>
                <a:gd name="T13" fmla="*/ 290 h 290"/>
                <a:gd name="T14" fmla="*/ 294 w 298"/>
                <a:gd name="T15" fmla="*/ 138 h 290"/>
                <a:gd name="T16" fmla="*/ 149 w 298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0">
                  <a:moveTo>
                    <a:pt x="149" y="0"/>
                  </a:moveTo>
                  <a:cubicBezTo>
                    <a:pt x="147" y="0"/>
                    <a:pt x="144" y="0"/>
                    <a:pt x="142" y="0"/>
                  </a:cubicBezTo>
                  <a:cubicBezTo>
                    <a:pt x="62" y="4"/>
                    <a:pt x="0" y="72"/>
                    <a:pt x="4" y="153"/>
                  </a:cubicBezTo>
                  <a:cubicBezTo>
                    <a:pt x="6" y="201"/>
                    <a:pt x="32" y="243"/>
                    <a:pt x="69" y="267"/>
                  </a:cubicBezTo>
                  <a:cubicBezTo>
                    <a:pt x="72" y="267"/>
                    <a:pt x="74" y="266"/>
                    <a:pt x="77" y="265"/>
                  </a:cubicBezTo>
                  <a:cubicBezTo>
                    <a:pt x="84" y="264"/>
                    <a:pt x="92" y="263"/>
                    <a:pt x="99" y="263"/>
                  </a:cubicBezTo>
                  <a:cubicBezTo>
                    <a:pt x="124" y="263"/>
                    <a:pt x="148" y="273"/>
                    <a:pt x="166" y="290"/>
                  </a:cubicBezTo>
                  <a:cubicBezTo>
                    <a:pt x="241" y="281"/>
                    <a:pt x="298" y="215"/>
                    <a:pt x="294" y="138"/>
                  </a:cubicBezTo>
                  <a:cubicBezTo>
                    <a:pt x="291" y="60"/>
                    <a:pt x="226" y="0"/>
                    <a:pt x="149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9"/>
            <p:cNvSpPr/>
            <p:nvPr/>
          </p:nvSpPr>
          <p:spPr bwMode="auto">
            <a:xfrm>
              <a:off x="7253288" y="11107738"/>
              <a:ext cx="579438" cy="519113"/>
            </a:xfrm>
            <a:custGeom>
              <a:avLst/>
              <a:gdLst>
                <a:gd name="T0" fmla="*/ 138 w 276"/>
                <a:gd name="T1" fmla="*/ 0 h 247"/>
                <a:gd name="T2" fmla="*/ 21 w 276"/>
                <a:gd name="T3" fmla="*/ 87 h 247"/>
                <a:gd name="T4" fmla="*/ 101 w 276"/>
                <a:gd name="T5" fmla="*/ 241 h 247"/>
                <a:gd name="T6" fmla="*/ 138 w 276"/>
                <a:gd name="T7" fmla="*/ 247 h 247"/>
                <a:gd name="T8" fmla="*/ 256 w 276"/>
                <a:gd name="T9" fmla="*/ 160 h 247"/>
                <a:gd name="T10" fmla="*/ 175 w 276"/>
                <a:gd name="T11" fmla="*/ 6 h 247"/>
                <a:gd name="T12" fmla="*/ 138 w 276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247">
                  <a:moveTo>
                    <a:pt x="138" y="0"/>
                  </a:moveTo>
                  <a:cubicBezTo>
                    <a:pt x="86" y="0"/>
                    <a:pt x="37" y="34"/>
                    <a:pt x="21" y="87"/>
                  </a:cubicBezTo>
                  <a:cubicBezTo>
                    <a:pt x="0" y="152"/>
                    <a:pt x="37" y="221"/>
                    <a:pt x="101" y="241"/>
                  </a:cubicBezTo>
                  <a:cubicBezTo>
                    <a:pt x="114" y="245"/>
                    <a:pt x="126" y="247"/>
                    <a:pt x="138" y="247"/>
                  </a:cubicBezTo>
                  <a:cubicBezTo>
                    <a:pt x="191" y="247"/>
                    <a:pt x="239" y="213"/>
                    <a:pt x="256" y="160"/>
                  </a:cubicBezTo>
                  <a:cubicBezTo>
                    <a:pt x="276" y="95"/>
                    <a:pt x="240" y="26"/>
                    <a:pt x="175" y="6"/>
                  </a:cubicBezTo>
                  <a:cubicBezTo>
                    <a:pt x="163" y="2"/>
                    <a:pt x="150" y="0"/>
                    <a:pt x="138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0"/>
            <p:cNvSpPr/>
            <p:nvPr/>
          </p:nvSpPr>
          <p:spPr bwMode="auto">
            <a:xfrm>
              <a:off x="8920163" y="10423525"/>
              <a:ext cx="520700" cy="463550"/>
            </a:xfrm>
            <a:custGeom>
              <a:avLst/>
              <a:gdLst>
                <a:gd name="T0" fmla="*/ 124 w 248"/>
                <a:gd name="T1" fmla="*/ 0 h 221"/>
                <a:gd name="T2" fmla="*/ 18 w 248"/>
                <a:gd name="T3" fmla="*/ 77 h 221"/>
                <a:gd name="T4" fmla="*/ 91 w 248"/>
                <a:gd name="T5" fmla="*/ 216 h 221"/>
                <a:gd name="T6" fmla="*/ 124 w 248"/>
                <a:gd name="T7" fmla="*/ 221 h 221"/>
                <a:gd name="T8" fmla="*/ 230 w 248"/>
                <a:gd name="T9" fmla="*/ 144 h 221"/>
                <a:gd name="T10" fmla="*/ 157 w 248"/>
                <a:gd name="T11" fmla="*/ 5 h 221"/>
                <a:gd name="T12" fmla="*/ 124 w 248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221">
                  <a:moveTo>
                    <a:pt x="124" y="0"/>
                  </a:moveTo>
                  <a:cubicBezTo>
                    <a:pt x="77" y="0"/>
                    <a:pt x="33" y="30"/>
                    <a:pt x="18" y="77"/>
                  </a:cubicBezTo>
                  <a:cubicBezTo>
                    <a:pt x="0" y="136"/>
                    <a:pt x="32" y="198"/>
                    <a:pt x="91" y="216"/>
                  </a:cubicBezTo>
                  <a:cubicBezTo>
                    <a:pt x="102" y="220"/>
                    <a:pt x="113" y="221"/>
                    <a:pt x="124" y="221"/>
                  </a:cubicBezTo>
                  <a:cubicBezTo>
                    <a:pt x="171" y="221"/>
                    <a:pt x="215" y="191"/>
                    <a:pt x="230" y="144"/>
                  </a:cubicBezTo>
                  <a:cubicBezTo>
                    <a:pt x="248" y="85"/>
                    <a:pt x="215" y="23"/>
                    <a:pt x="157" y="5"/>
                  </a:cubicBezTo>
                  <a:cubicBezTo>
                    <a:pt x="146" y="1"/>
                    <a:pt x="135" y="0"/>
                    <a:pt x="124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1"/>
            <p:cNvSpPr/>
            <p:nvPr/>
          </p:nvSpPr>
          <p:spPr bwMode="auto">
            <a:xfrm>
              <a:off x="7854950" y="10164763"/>
              <a:ext cx="363538" cy="320675"/>
            </a:xfrm>
            <a:custGeom>
              <a:avLst/>
              <a:gdLst>
                <a:gd name="T0" fmla="*/ 86 w 173"/>
                <a:gd name="T1" fmla="*/ 0 h 153"/>
                <a:gd name="T2" fmla="*/ 58 w 173"/>
                <a:gd name="T3" fmla="*/ 6 h 153"/>
                <a:gd name="T4" fmla="*/ 15 w 173"/>
                <a:gd name="T5" fmla="*/ 105 h 153"/>
                <a:gd name="T6" fmla="*/ 86 w 173"/>
                <a:gd name="T7" fmla="*/ 153 h 153"/>
                <a:gd name="T8" fmla="*/ 115 w 173"/>
                <a:gd name="T9" fmla="*/ 148 h 153"/>
                <a:gd name="T10" fmla="*/ 158 w 173"/>
                <a:gd name="T11" fmla="*/ 48 h 153"/>
                <a:gd name="T12" fmla="*/ 86 w 173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53">
                  <a:moveTo>
                    <a:pt x="86" y="0"/>
                  </a:moveTo>
                  <a:cubicBezTo>
                    <a:pt x="77" y="0"/>
                    <a:pt x="67" y="2"/>
                    <a:pt x="58" y="6"/>
                  </a:cubicBezTo>
                  <a:cubicBezTo>
                    <a:pt x="19" y="21"/>
                    <a:pt x="0" y="66"/>
                    <a:pt x="15" y="105"/>
                  </a:cubicBezTo>
                  <a:cubicBezTo>
                    <a:pt x="27" y="135"/>
                    <a:pt x="56" y="153"/>
                    <a:pt x="86" y="153"/>
                  </a:cubicBezTo>
                  <a:cubicBezTo>
                    <a:pt x="96" y="153"/>
                    <a:pt x="106" y="152"/>
                    <a:pt x="115" y="148"/>
                  </a:cubicBezTo>
                  <a:cubicBezTo>
                    <a:pt x="154" y="132"/>
                    <a:pt x="173" y="87"/>
                    <a:pt x="158" y="48"/>
                  </a:cubicBezTo>
                  <a:cubicBezTo>
                    <a:pt x="145" y="18"/>
                    <a:pt x="117" y="0"/>
                    <a:pt x="86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2"/>
            <p:cNvSpPr/>
            <p:nvPr/>
          </p:nvSpPr>
          <p:spPr bwMode="auto">
            <a:xfrm>
              <a:off x="3006725" y="14827250"/>
              <a:ext cx="495300" cy="454025"/>
            </a:xfrm>
            <a:custGeom>
              <a:avLst/>
              <a:gdLst>
                <a:gd name="T0" fmla="*/ 118 w 236"/>
                <a:gd name="T1" fmla="*/ 0 h 216"/>
                <a:gd name="T2" fmla="*/ 12 w 236"/>
                <a:gd name="T3" fmla="*/ 86 h 216"/>
                <a:gd name="T4" fmla="*/ 96 w 236"/>
                <a:gd name="T5" fmla="*/ 214 h 216"/>
                <a:gd name="T6" fmla="*/ 118 w 236"/>
                <a:gd name="T7" fmla="*/ 216 h 216"/>
                <a:gd name="T8" fmla="*/ 224 w 236"/>
                <a:gd name="T9" fmla="*/ 130 h 216"/>
                <a:gd name="T10" fmla="*/ 140 w 236"/>
                <a:gd name="T11" fmla="*/ 2 h 216"/>
                <a:gd name="T12" fmla="*/ 118 w 236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6"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4"/>
                    <a:pt x="38" y="201"/>
                    <a:pt x="96" y="214"/>
                  </a:cubicBezTo>
                  <a:cubicBezTo>
                    <a:pt x="103" y="215"/>
                    <a:pt x="111" y="216"/>
                    <a:pt x="118" y="216"/>
                  </a:cubicBezTo>
                  <a:cubicBezTo>
                    <a:pt x="168" y="216"/>
                    <a:pt x="213" y="181"/>
                    <a:pt x="224" y="130"/>
                  </a:cubicBezTo>
                  <a:cubicBezTo>
                    <a:pt x="236" y="71"/>
                    <a:pt x="198" y="14"/>
                    <a:pt x="140" y="2"/>
                  </a:cubicBezTo>
                  <a:cubicBezTo>
                    <a:pt x="132" y="0"/>
                    <a:pt x="125" y="0"/>
                    <a:pt x="118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3"/>
            <p:cNvSpPr/>
            <p:nvPr/>
          </p:nvSpPr>
          <p:spPr bwMode="auto">
            <a:xfrm>
              <a:off x="1987550" y="13708063"/>
              <a:ext cx="447675" cy="406400"/>
            </a:xfrm>
            <a:custGeom>
              <a:avLst/>
              <a:gdLst>
                <a:gd name="T0" fmla="*/ 106 w 213"/>
                <a:gd name="T1" fmla="*/ 0 h 194"/>
                <a:gd name="T2" fmla="*/ 11 w 213"/>
                <a:gd name="T3" fmla="*/ 77 h 194"/>
                <a:gd name="T4" fmla="*/ 87 w 213"/>
                <a:gd name="T5" fmla="*/ 192 h 194"/>
                <a:gd name="T6" fmla="*/ 107 w 213"/>
                <a:gd name="T7" fmla="*/ 194 h 194"/>
                <a:gd name="T8" fmla="*/ 202 w 213"/>
                <a:gd name="T9" fmla="*/ 117 h 194"/>
                <a:gd name="T10" fmla="*/ 126 w 213"/>
                <a:gd name="T11" fmla="*/ 2 h 194"/>
                <a:gd name="T12" fmla="*/ 106 w 2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94">
                  <a:moveTo>
                    <a:pt x="106" y="0"/>
                  </a:moveTo>
                  <a:cubicBezTo>
                    <a:pt x="61" y="0"/>
                    <a:pt x="21" y="31"/>
                    <a:pt x="11" y="77"/>
                  </a:cubicBezTo>
                  <a:cubicBezTo>
                    <a:pt x="0" y="130"/>
                    <a:pt x="34" y="181"/>
                    <a:pt x="87" y="192"/>
                  </a:cubicBezTo>
                  <a:cubicBezTo>
                    <a:pt x="93" y="194"/>
                    <a:pt x="100" y="194"/>
                    <a:pt x="107" y="194"/>
                  </a:cubicBezTo>
                  <a:cubicBezTo>
                    <a:pt x="152" y="194"/>
                    <a:pt x="192" y="163"/>
                    <a:pt x="202" y="117"/>
                  </a:cubicBezTo>
                  <a:cubicBezTo>
                    <a:pt x="213" y="64"/>
                    <a:pt x="179" y="13"/>
                    <a:pt x="126" y="2"/>
                  </a:cubicBezTo>
                  <a:cubicBezTo>
                    <a:pt x="120" y="0"/>
                    <a:pt x="113" y="0"/>
                    <a:pt x="106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4"/>
            <p:cNvSpPr/>
            <p:nvPr/>
          </p:nvSpPr>
          <p:spPr bwMode="auto">
            <a:xfrm>
              <a:off x="3435350" y="13887450"/>
              <a:ext cx="293688" cy="258763"/>
            </a:xfrm>
            <a:custGeom>
              <a:avLst/>
              <a:gdLst>
                <a:gd name="T0" fmla="*/ 70 w 140"/>
                <a:gd name="T1" fmla="*/ 0 h 123"/>
                <a:gd name="T2" fmla="*/ 35 w 140"/>
                <a:gd name="T3" fmla="*/ 10 h 123"/>
                <a:gd name="T4" fmla="*/ 19 w 140"/>
                <a:gd name="T5" fmla="*/ 95 h 123"/>
                <a:gd name="T6" fmla="*/ 70 w 140"/>
                <a:gd name="T7" fmla="*/ 123 h 123"/>
                <a:gd name="T8" fmla="*/ 104 w 140"/>
                <a:gd name="T9" fmla="*/ 112 h 123"/>
                <a:gd name="T10" fmla="*/ 121 w 140"/>
                <a:gd name="T11" fmla="*/ 27 h 123"/>
                <a:gd name="T12" fmla="*/ 70 w 14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23">
                  <a:moveTo>
                    <a:pt x="70" y="0"/>
                  </a:moveTo>
                  <a:cubicBezTo>
                    <a:pt x="58" y="0"/>
                    <a:pt x="46" y="3"/>
                    <a:pt x="35" y="10"/>
                  </a:cubicBezTo>
                  <a:cubicBezTo>
                    <a:pt x="7" y="29"/>
                    <a:pt x="0" y="67"/>
                    <a:pt x="19" y="95"/>
                  </a:cubicBezTo>
                  <a:cubicBezTo>
                    <a:pt x="31" y="113"/>
                    <a:pt x="50" y="123"/>
                    <a:pt x="70" y="123"/>
                  </a:cubicBezTo>
                  <a:cubicBezTo>
                    <a:pt x="82" y="123"/>
                    <a:pt x="93" y="119"/>
                    <a:pt x="104" y="112"/>
                  </a:cubicBezTo>
                  <a:cubicBezTo>
                    <a:pt x="132" y="93"/>
                    <a:pt x="140" y="55"/>
                    <a:pt x="121" y="27"/>
                  </a:cubicBezTo>
                  <a:cubicBezTo>
                    <a:pt x="109" y="9"/>
                    <a:pt x="89" y="0"/>
                    <a:pt x="70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5"/>
            <p:cNvSpPr/>
            <p:nvPr/>
          </p:nvSpPr>
          <p:spPr bwMode="auto">
            <a:xfrm>
              <a:off x="6445250" y="15347950"/>
              <a:ext cx="327025" cy="307975"/>
            </a:xfrm>
            <a:custGeom>
              <a:avLst/>
              <a:gdLst>
                <a:gd name="T0" fmla="*/ 78 w 156"/>
                <a:gd name="T1" fmla="*/ 0 h 146"/>
                <a:gd name="T2" fmla="*/ 66 w 156"/>
                <a:gd name="T3" fmla="*/ 1 h 146"/>
                <a:gd name="T4" fmla="*/ 7 w 156"/>
                <a:gd name="T5" fmla="*/ 85 h 146"/>
                <a:gd name="T6" fmla="*/ 78 w 156"/>
                <a:gd name="T7" fmla="*/ 146 h 146"/>
                <a:gd name="T8" fmla="*/ 90 w 156"/>
                <a:gd name="T9" fmla="*/ 145 h 146"/>
                <a:gd name="T10" fmla="*/ 150 w 156"/>
                <a:gd name="T11" fmla="*/ 61 h 146"/>
                <a:gd name="T12" fmla="*/ 78 w 156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46">
                  <a:moveTo>
                    <a:pt x="78" y="0"/>
                  </a:moveTo>
                  <a:cubicBezTo>
                    <a:pt x="74" y="0"/>
                    <a:pt x="70" y="1"/>
                    <a:pt x="66" y="1"/>
                  </a:cubicBezTo>
                  <a:cubicBezTo>
                    <a:pt x="27" y="8"/>
                    <a:pt x="0" y="46"/>
                    <a:pt x="7" y="85"/>
                  </a:cubicBezTo>
                  <a:cubicBezTo>
                    <a:pt x="13" y="121"/>
                    <a:pt x="43" y="146"/>
                    <a:pt x="78" y="146"/>
                  </a:cubicBezTo>
                  <a:cubicBezTo>
                    <a:pt x="82" y="146"/>
                    <a:pt x="86" y="145"/>
                    <a:pt x="90" y="145"/>
                  </a:cubicBezTo>
                  <a:cubicBezTo>
                    <a:pt x="130" y="138"/>
                    <a:pt x="156" y="100"/>
                    <a:pt x="150" y="61"/>
                  </a:cubicBezTo>
                  <a:cubicBezTo>
                    <a:pt x="144" y="25"/>
                    <a:pt x="113" y="0"/>
                    <a:pt x="78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6"/>
            <p:cNvSpPr/>
            <p:nvPr/>
          </p:nvSpPr>
          <p:spPr bwMode="auto">
            <a:xfrm>
              <a:off x="8858250" y="14658975"/>
              <a:ext cx="514350" cy="454025"/>
            </a:xfrm>
            <a:custGeom>
              <a:avLst/>
              <a:gdLst>
                <a:gd name="T0" fmla="*/ 123 w 245"/>
                <a:gd name="T1" fmla="*/ 0 h 216"/>
                <a:gd name="T2" fmla="*/ 59 w 245"/>
                <a:gd name="T3" fmla="*/ 20 h 216"/>
                <a:gd name="T4" fmla="*/ 36 w 245"/>
                <a:gd name="T5" fmla="*/ 171 h 216"/>
                <a:gd name="T6" fmla="*/ 123 w 245"/>
                <a:gd name="T7" fmla="*/ 216 h 216"/>
                <a:gd name="T8" fmla="*/ 186 w 245"/>
                <a:gd name="T9" fmla="*/ 195 h 216"/>
                <a:gd name="T10" fmla="*/ 210 w 245"/>
                <a:gd name="T11" fmla="*/ 44 h 216"/>
                <a:gd name="T12" fmla="*/ 123 w 245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6">
                  <a:moveTo>
                    <a:pt x="123" y="0"/>
                  </a:moveTo>
                  <a:cubicBezTo>
                    <a:pt x="101" y="0"/>
                    <a:pt x="78" y="6"/>
                    <a:pt x="59" y="20"/>
                  </a:cubicBezTo>
                  <a:cubicBezTo>
                    <a:pt x="11" y="56"/>
                    <a:pt x="0" y="123"/>
                    <a:pt x="36" y="171"/>
                  </a:cubicBezTo>
                  <a:cubicBezTo>
                    <a:pt x="57" y="200"/>
                    <a:pt x="90" y="216"/>
                    <a:pt x="123" y="216"/>
                  </a:cubicBezTo>
                  <a:cubicBezTo>
                    <a:pt x="145" y="216"/>
                    <a:pt x="167" y="209"/>
                    <a:pt x="186" y="195"/>
                  </a:cubicBezTo>
                  <a:cubicBezTo>
                    <a:pt x="235" y="160"/>
                    <a:pt x="245" y="92"/>
                    <a:pt x="210" y="44"/>
                  </a:cubicBezTo>
                  <a:cubicBezTo>
                    <a:pt x="189" y="15"/>
                    <a:pt x="156" y="0"/>
                    <a:pt x="123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7"/>
            <p:cNvSpPr/>
            <p:nvPr/>
          </p:nvSpPr>
          <p:spPr bwMode="auto">
            <a:xfrm>
              <a:off x="9239250" y="13154025"/>
              <a:ext cx="461963" cy="411163"/>
            </a:xfrm>
            <a:custGeom>
              <a:avLst/>
              <a:gdLst>
                <a:gd name="T0" fmla="*/ 110 w 220"/>
                <a:gd name="T1" fmla="*/ 0 h 195"/>
                <a:gd name="T2" fmla="*/ 53 w 220"/>
                <a:gd name="T3" fmla="*/ 19 h 195"/>
                <a:gd name="T4" fmla="*/ 31 w 220"/>
                <a:gd name="T5" fmla="*/ 155 h 195"/>
                <a:gd name="T6" fmla="*/ 110 w 220"/>
                <a:gd name="T7" fmla="*/ 195 h 195"/>
                <a:gd name="T8" fmla="*/ 167 w 220"/>
                <a:gd name="T9" fmla="*/ 176 h 195"/>
                <a:gd name="T10" fmla="*/ 188 w 220"/>
                <a:gd name="T11" fmla="*/ 40 h 195"/>
                <a:gd name="T12" fmla="*/ 110 w 220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95">
                  <a:moveTo>
                    <a:pt x="110" y="0"/>
                  </a:moveTo>
                  <a:cubicBezTo>
                    <a:pt x="90" y="0"/>
                    <a:pt x="70" y="7"/>
                    <a:pt x="53" y="19"/>
                  </a:cubicBezTo>
                  <a:cubicBezTo>
                    <a:pt x="9" y="51"/>
                    <a:pt x="0" y="112"/>
                    <a:pt x="31" y="155"/>
                  </a:cubicBezTo>
                  <a:cubicBezTo>
                    <a:pt x="50" y="181"/>
                    <a:pt x="80" y="195"/>
                    <a:pt x="110" y="195"/>
                  </a:cubicBezTo>
                  <a:cubicBezTo>
                    <a:pt x="130" y="195"/>
                    <a:pt x="150" y="189"/>
                    <a:pt x="167" y="176"/>
                  </a:cubicBezTo>
                  <a:cubicBezTo>
                    <a:pt x="210" y="145"/>
                    <a:pt x="220" y="84"/>
                    <a:pt x="188" y="40"/>
                  </a:cubicBezTo>
                  <a:cubicBezTo>
                    <a:pt x="169" y="14"/>
                    <a:pt x="140" y="0"/>
                    <a:pt x="110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8"/>
            <p:cNvSpPr/>
            <p:nvPr/>
          </p:nvSpPr>
          <p:spPr bwMode="auto">
            <a:xfrm>
              <a:off x="9645650" y="15936913"/>
              <a:ext cx="246063" cy="228600"/>
            </a:xfrm>
            <a:custGeom>
              <a:avLst/>
              <a:gdLst>
                <a:gd name="T0" fmla="*/ 58 w 117"/>
                <a:gd name="T1" fmla="*/ 0 h 109"/>
                <a:gd name="T2" fmla="*/ 49 w 117"/>
                <a:gd name="T3" fmla="*/ 1 h 109"/>
                <a:gd name="T4" fmla="*/ 5 w 117"/>
                <a:gd name="T5" fmla="*/ 64 h 109"/>
                <a:gd name="T6" fmla="*/ 58 w 117"/>
                <a:gd name="T7" fmla="*/ 109 h 109"/>
                <a:gd name="T8" fmla="*/ 68 w 117"/>
                <a:gd name="T9" fmla="*/ 108 h 109"/>
                <a:gd name="T10" fmla="*/ 112 w 117"/>
                <a:gd name="T11" fmla="*/ 45 h 109"/>
                <a:gd name="T12" fmla="*/ 58 w 11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9">
                  <a:moveTo>
                    <a:pt x="58" y="0"/>
                  </a:moveTo>
                  <a:cubicBezTo>
                    <a:pt x="55" y="0"/>
                    <a:pt x="52" y="0"/>
                    <a:pt x="49" y="1"/>
                  </a:cubicBezTo>
                  <a:cubicBezTo>
                    <a:pt x="19" y="6"/>
                    <a:pt x="0" y="34"/>
                    <a:pt x="5" y="64"/>
                  </a:cubicBezTo>
                  <a:cubicBezTo>
                    <a:pt x="10" y="90"/>
                    <a:pt x="32" y="109"/>
                    <a:pt x="58" y="109"/>
                  </a:cubicBezTo>
                  <a:cubicBezTo>
                    <a:pt x="61" y="109"/>
                    <a:pt x="65" y="108"/>
                    <a:pt x="68" y="108"/>
                  </a:cubicBezTo>
                  <a:cubicBezTo>
                    <a:pt x="98" y="103"/>
                    <a:pt x="117" y="74"/>
                    <a:pt x="112" y="45"/>
                  </a:cubicBezTo>
                  <a:cubicBezTo>
                    <a:pt x="107" y="18"/>
                    <a:pt x="84" y="0"/>
                    <a:pt x="58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9"/>
            <p:cNvSpPr/>
            <p:nvPr/>
          </p:nvSpPr>
          <p:spPr bwMode="auto">
            <a:xfrm>
              <a:off x="6697663" y="16035338"/>
              <a:ext cx="827088" cy="885825"/>
            </a:xfrm>
            <a:custGeom>
              <a:avLst/>
              <a:gdLst>
                <a:gd name="T0" fmla="*/ 168 w 394"/>
                <a:gd name="T1" fmla="*/ 0 h 421"/>
                <a:gd name="T2" fmla="*/ 133 w 394"/>
                <a:gd name="T3" fmla="*/ 2 h 421"/>
                <a:gd name="T4" fmla="*/ 0 w 394"/>
                <a:gd name="T5" fmla="*/ 83 h 421"/>
                <a:gd name="T6" fmla="*/ 71 w 394"/>
                <a:gd name="T7" fmla="*/ 304 h 421"/>
                <a:gd name="T8" fmla="*/ 50 w 394"/>
                <a:gd name="T9" fmla="*/ 385 h 421"/>
                <a:gd name="T10" fmla="*/ 167 w 394"/>
                <a:gd name="T11" fmla="*/ 421 h 421"/>
                <a:gd name="T12" fmla="*/ 201 w 394"/>
                <a:gd name="T13" fmla="*/ 418 h 421"/>
                <a:gd name="T14" fmla="*/ 375 w 394"/>
                <a:gd name="T15" fmla="*/ 176 h 421"/>
                <a:gd name="T16" fmla="*/ 168 w 394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421">
                  <a:moveTo>
                    <a:pt x="168" y="0"/>
                  </a:moveTo>
                  <a:cubicBezTo>
                    <a:pt x="156" y="0"/>
                    <a:pt x="145" y="1"/>
                    <a:pt x="133" y="2"/>
                  </a:cubicBezTo>
                  <a:cubicBezTo>
                    <a:pt x="78" y="12"/>
                    <a:pt x="31" y="41"/>
                    <a:pt x="0" y="83"/>
                  </a:cubicBezTo>
                  <a:cubicBezTo>
                    <a:pt x="52" y="141"/>
                    <a:pt x="80" y="220"/>
                    <a:pt x="71" y="304"/>
                  </a:cubicBezTo>
                  <a:cubicBezTo>
                    <a:pt x="68" y="333"/>
                    <a:pt x="61" y="360"/>
                    <a:pt x="50" y="385"/>
                  </a:cubicBezTo>
                  <a:cubicBezTo>
                    <a:pt x="84" y="408"/>
                    <a:pt x="125" y="421"/>
                    <a:pt x="167" y="421"/>
                  </a:cubicBezTo>
                  <a:cubicBezTo>
                    <a:pt x="178" y="421"/>
                    <a:pt x="190" y="420"/>
                    <a:pt x="201" y="418"/>
                  </a:cubicBezTo>
                  <a:cubicBezTo>
                    <a:pt x="316" y="399"/>
                    <a:pt x="394" y="291"/>
                    <a:pt x="375" y="176"/>
                  </a:cubicBezTo>
                  <a:cubicBezTo>
                    <a:pt x="358" y="73"/>
                    <a:pt x="269" y="0"/>
                    <a:pt x="168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0"/>
            <p:cNvSpPr/>
            <p:nvPr/>
          </p:nvSpPr>
          <p:spPr bwMode="auto">
            <a:xfrm>
              <a:off x="5618163" y="16009938"/>
              <a:ext cx="1247775" cy="1200150"/>
            </a:xfrm>
            <a:custGeom>
              <a:avLst/>
              <a:gdLst>
                <a:gd name="T0" fmla="*/ 301 w 594"/>
                <a:gd name="T1" fmla="*/ 0 h 571"/>
                <a:gd name="T2" fmla="*/ 17 w 594"/>
                <a:gd name="T3" fmla="*/ 256 h 571"/>
                <a:gd name="T4" fmla="*/ 271 w 594"/>
                <a:gd name="T5" fmla="*/ 570 h 571"/>
                <a:gd name="T6" fmla="*/ 301 w 594"/>
                <a:gd name="T7" fmla="*/ 571 h 571"/>
                <a:gd name="T8" fmla="*/ 564 w 594"/>
                <a:gd name="T9" fmla="*/ 397 h 571"/>
                <a:gd name="T10" fmla="*/ 585 w 594"/>
                <a:gd name="T11" fmla="*/ 316 h 571"/>
                <a:gd name="T12" fmla="*/ 514 w 594"/>
                <a:gd name="T13" fmla="*/ 95 h 571"/>
                <a:gd name="T14" fmla="*/ 331 w 594"/>
                <a:gd name="T15" fmla="*/ 2 h 571"/>
                <a:gd name="T16" fmla="*/ 301 w 594"/>
                <a:gd name="T1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571">
                  <a:moveTo>
                    <a:pt x="301" y="0"/>
                  </a:moveTo>
                  <a:cubicBezTo>
                    <a:pt x="156" y="0"/>
                    <a:pt x="32" y="109"/>
                    <a:pt x="17" y="256"/>
                  </a:cubicBezTo>
                  <a:cubicBezTo>
                    <a:pt x="0" y="413"/>
                    <a:pt x="114" y="553"/>
                    <a:pt x="271" y="570"/>
                  </a:cubicBezTo>
                  <a:cubicBezTo>
                    <a:pt x="281" y="571"/>
                    <a:pt x="291" y="571"/>
                    <a:pt x="301" y="571"/>
                  </a:cubicBezTo>
                  <a:cubicBezTo>
                    <a:pt x="417" y="571"/>
                    <a:pt x="520" y="501"/>
                    <a:pt x="564" y="397"/>
                  </a:cubicBezTo>
                  <a:cubicBezTo>
                    <a:pt x="575" y="372"/>
                    <a:pt x="582" y="345"/>
                    <a:pt x="585" y="316"/>
                  </a:cubicBezTo>
                  <a:cubicBezTo>
                    <a:pt x="594" y="232"/>
                    <a:pt x="566" y="153"/>
                    <a:pt x="514" y="95"/>
                  </a:cubicBezTo>
                  <a:cubicBezTo>
                    <a:pt x="468" y="44"/>
                    <a:pt x="404" y="9"/>
                    <a:pt x="331" y="2"/>
                  </a:cubicBezTo>
                  <a:cubicBezTo>
                    <a:pt x="321" y="0"/>
                    <a:pt x="311" y="0"/>
                    <a:pt x="301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1"/>
            <p:cNvSpPr/>
            <p:nvPr/>
          </p:nvSpPr>
          <p:spPr bwMode="auto">
            <a:xfrm>
              <a:off x="1590675" y="14825663"/>
              <a:ext cx="815975" cy="774700"/>
            </a:xfrm>
            <a:custGeom>
              <a:avLst/>
              <a:gdLst>
                <a:gd name="T0" fmla="*/ 194 w 388"/>
                <a:gd name="T1" fmla="*/ 0 h 369"/>
                <a:gd name="T2" fmla="*/ 11 w 388"/>
                <a:gd name="T3" fmla="*/ 165 h 369"/>
                <a:gd name="T4" fmla="*/ 175 w 388"/>
                <a:gd name="T5" fmla="*/ 368 h 369"/>
                <a:gd name="T6" fmla="*/ 194 w 388"/>
                <a:gd name="T7" fmla="*/ 369 h 369"/>
                <a:gd name="T8" fmla="*/ 377 w 388"/>
                <a:gd name="T9" fmla="*/ 204 h 369"/>
                <a:gd name="T10" fmla="*/ 214 w 388"/>
                <a:gd name="T11" fmla="*/ 1 h 369"/>
                <a:gd name="T12" fmla="*/ 194 w 388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369">
                  <a:moveTo>
                    <a:pt x="194" y="0"/>
                  </a:moveTo>
                  <a:cubicBezTo>
                    <a:pt x="101" y="0"/>
                    <a:pt x="21" y="70"/>
                    <a:pt x="11" y="165"/>
                  </a:cubicBezTo>
                  <a:cubicBezTo>
                    <a:pt x="0" y="266"/>
                    <a:pt x="74" y="357"/>
                    <a:pt x="175" y="368"/>
                  </a:cubicBezTo>
                  <a:cubicBezTo>
                    <a:pt x="181" y="368"/>
                    <a:pt x="188" y="369"/>
                    <a:pt x="194" y="369"/>
                  </a:cubicBezTo>
                  <a:cubicBezTo>
                    <a:pt x="287" y="369"/>
                    <a:pt x="367" y="298"/>
                    <a:pt x="377" y="204"/>
                  </a:cubicBezTo>
                  <a:cubicBezTo>
                    <a:pt x="388" y="103"/>
                    <a:pt x="315" y="12"/>
                    <a:pt x="214" y="1"/>
                  </a:cubicBezTo>
                  <a:cubicBezTo>
                    <a:pt x="207" y="1"/>
                    <a:pt x="200" y="0"/>
                    <a:pt x="194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2"/>
            <p:cNvSpPr/>
            <p:nvPr/>
          </p:nvSpPr>
          <p:spPr bwMode="auto">
            <a:xfrm>
              <a:off x="4192588" y="15490825"/>
              <a:ext cx="549275" cy="490538"/>
            </a:xfrm>
            <a:custGeom>
              <a:avLst/>
              <a:gdLst>
                <a:gd name="T0" fmla="*/ 130 w 261"/>
                <a:gd name="T1" fmla="*/ 0 h 233"/>
                <a:gd name="T2" fmla="*/ 56 w 261"/>
                <a:gd name="T3" fmla="*/ 27 h 233"/>
                <a:gd name="T4" fmla="*/ 41 w 261"/>
                <a:gd name="T5" fmla="*/ 190 h 233"/>
                <a:gd name="T6" fmla="*/ 131 w 261"/>
                <a:gd name="T7" fmla="*/ 233 h 233"/>
                <a:gd name="T8" fmla="*/ 205 w 261"/>
                <a:gd name="T9" fmla="*/ 206 h 233"/>
                <a:gd name="T10" fmla="*/ 220 w 261"/>
                <a:gd name="T11" fmla="*/ 42 h 233"/>
                <a:gd name="T12" fmla="*/ 130 w 261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33">
                  <a:moveTo>
                    <a:pt x="130" y="0"/>
                  </a:moveTo>
                  <a:cubicBezTo>
                    <a:pt x="104" y="0"/>
                    <a:pt x="78" y="9"/>
                    <a:pt x="56" y="27"/>
                  </a:cubicBezTo>
                  <a:cubicBezTo>
                    <a:pt x="7" y="67"/>
                    <a:pt x="0" y="141"/>
                    <a:pt x="41" y="190"/>
                  </a:cubicBezTo>
                  <a:cubicBezTo>
                    <a:pt x="64" y="218"/>
                    <a:pt x="97" y="233"/>
                    <a:pt x="131" y="233"/>
                  </a:cubicBezTo>
                  <a:cubicBezTo>
                    <a:pt x="157" y="233"/>
                    <a:pt x="183" y="224"/>
                    <a:pt x="205" y="206"/>
                  </a:cubicBezTo>
                  <a:cubicBezTo>
                    <a:pt x="254" y="165"/>
                    <a:pt x="261" y="92"/>
                    <a:pt x="220" y="42"/>
                  </a:cubicBezTo>
                  <a:cubicBezTo>
                    <a:pt x="197" y="14"/>
                    <a:pt x="164" y="0"/>
                    <a:pt x="130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3"/>
            <p:cNvSpPr/>
            <p:nvPr/>
          </p:nvSpPr>
          <p:spPr bwMode="auto">
            <a:xfrm>
              <a:off x="3206750" y="14419263"/>
              <a:ext cx="495300" cy="452438"/>
            </a:xfrm>
            <a:custGeom>
              <a:avLst/>
              <a:gdLst>
                <a:gd name="T0" fmla="*/ 118 w 236"/>
                <a:gd name="T1" fmla="*/ 0 h 215"/>
                <a:gd name="T2" fmla="*/ 94 w 236"/>
                <a:gd name="T3" fmla="*/ 2 h 215"/>
                <a:gd name="T4" fmla="*/ 13 w 236"/>
                <a:gd name="T5" fmla="*/ 132 h 215"/>
                <a:gd name="T6" fmla="*/ 118 w 236"/>
                <a:gd name="T7" fmla="*/ 215 h 215"/>
                <a:gd name="T8" fmla="*/ 142 w 236"/>
                <a:gd name="T9" fmla="*/ 212 h 215"/>
                <a:gd name="T10" fmla="*/ 223 w 236"/>
                <a:gd name="T11" fmla="*/ 83 h 215"/>
                <a:gd name="T12" fmla="*/ 118 w 236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5">
                  <a:moveTo>
                    <a:pt x="118" y="0"/>
                  </a:moveTo>
                  <a:cubicBezTo>
                    <a:pt x="110" y="0"/>
                    <a:pt x="102" y="0"/>
                    <a:pt x="94" y="2"/>
                  </a:cubicBezTo>
                  <a:cubicBezTo>
                    <a:pt x="36" y="16"/>
                    <a:pt x="0" y="74"/>
                    <a:pt x="13" y="132"/>
                  </a:cubicBezTo>
                  <a:cubicBezTo>
                    <a:pt x="25" y="181"/>
                    <a:pt x="69" y="215"/>
                    <a:pt x="118" y="215"/>
                  </a:cubicBezTo>
                  <a:cubicBezTo>
                    <a:pt x="126" y="215"/>
                    <a:pt x="134" y="214"/>
                    <a:pt x="142" y="212"/>
                  </a:cubicBezTo>
                  <a:cubicBezTo>
                    <a:pt x="200" y="199"/>
                    <a:pt x="236" y="141"/>
                    <a:pt x="223" y="83"/>
                  </a:cubicBezTo>
                  <a:cubicBezTo>
                    <a:pt x="211" y="33"/>
                    <a:pt x="167" y="0"/>
                    <a:pt x="118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4"/>
            <p:cNvSpPr/>
            <p:nvPr/>
          </p:nvSpPr>
          <p:spPr bwMode="auto">
            <a:xfrm>
              <a:off x="4149725" y="13179425"/>
              <a:ext cx="444500" cy="407988"/>
            </a:xfrm>
            <a:custGeom>
              <a:avLst/>
              <a:gdLst>
                <a:gd name="T0" fmla="*/ 106 w 212"/>
                <a:gd name="T1" fmla="*/ 0 h 194"/>
                <a:gd name="T2" fmla="*/ 84 w 212"/>
                <a:gd name="T3" fmla="*/ 2 h 194"/>
                <a:gd name="T4" fmla="*/ 76 w 212"/>
                <a:gd name="T5" fmla="*/ 4 h 194"/>
                <a:gd name="T6" fmla="*/ 11 w 212"/>
                <a:gd name="T7" fmla="*/ 119 h 194"/>
                <a:gd name="T8" fmla="*/ 106 w 212"/>
                <a:gd name="T9" fmla="*/ 194 h 194"/>
                <a:gd name="T10" fmla="*/ 128 w 212"/>
                <a:gd name="T11" fmla="*/ 191 h 194"/>
                <a:gd name="T12" fmla="*/ 200 w 212"/>
                <a:gd name="T13" fmla="*/ 75 h 194"/>
                <a:gd name="T14" fmla="*/ 173 w 212"/>
                <a:gd name="T15" fmla="*/ 27 h 194"/>
                <a:gd name="T16" fmla="*/ 106 w 212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94">
                  <a:moveTo>
                    <a:pt x="106" y="0"/>
                  </a:moveTo>
                  <a:cubicBezTo>
                    <a:pt x="99" y="0"/>
                    <a:pt x="91" y="1"/>
                    <a:pt x="84" y="2"/>
                  </a:cubicBezTo>
                  <a:cubicBezTo>
                    <a:pt x="81" y="3"/>
                    <a:pt x="79" y="4"/>
                    <a:pt x="76" y="4"/>
                  </a:cubicBezTo>
                  <a:cubicBezTo>
                    <a:pt x="29" y="19"/>
                    <a:pt x="0" y="69"/>
                    <a:pt x="11" y="119"/>
                  </a:cubicBezTo>
                  <a:cubicBezTo>
                    <a:pt x="22" y="163"/>
                    <a:pt x="62" y="194"/>
                    <a:pt x="106" y="194"/>
                  </a:cubicBezTo>
                  <a:cubicBezTo>
                    <a:pt x="113" y="194"/>
                    <a:pt x="120" y="193"/>
                    <a:pt x="128" y="191"/>
                  </a:cubicBezTo>
                  <a:cubicBezTo>
                    <a:pt x="180" y="179"/>
                    <a:pt x="212" y="127"/>
                    <a:pt x="200" y="75"/>
                  </a:cubicBezTo>
                  <a:cubicBezTo>
                    <a:pt x="196" y="56"/>
                    <a:pt x="186" y="40"/>
                    <a:pt x="173" y="27"/>
                  </a:cubicBezTo>
                  <a:cubicBezTo>
                    <a:pt x="155" y="10"/>
                    <a:pt x="131" y="0"/>
                    <a:pt x="106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5"/>
            <p:cNvSpPr/>
            <p:nvPr/>
          </p:nvSpPr>
          <p:spPr bwMode="auto">
            <a:xfrm>
              <a:off x="3203575" y="13501688"/>
              <a:ext cx="319088" cy="280988"/>
            </a:xfrm>
            <a:custGeom>
              <a:avLst/>
              <a:gdLst>
                <a:gd name="T0" fmla="*/ 76 w 152"/>
                <a:gd name="T1" fmla="*/ 0 h 134"/>
                <a:gd name="T2" fmla="*/ 23 w 152"/>
                <a:gd name="T3" fmla="*/ 26 h 134"/>
                <a:gd name="T4" fmla="*/ 35 w 152"/>
                <a:gd name="T5" fmla="*/ 120 h 134"/>
                <a:gd name="T6" fmla="*/ 76 w 152"/>
                <a:gd name="T7" fmla="*/ 134 h 134"/>
                <a:gd name="T8" fmla="*/ 129 w 152"/>
                <a:gd name="T9" fmla="*/ 107 h 134"/>
                <a:gd name="T10" fmla="*/ 117 w 152"/>
                <a:gd name="T11" fmla="*/ 14 h 134"/>
                <a:gd name="T12" fmla="*/ 76 w 152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34">
                  <a:moveTo>
                    <a:pt x="76" y="0"/>
                  </a:moveTo>
                  <a:cubicBezTo>
                    <a:pt x="56" y="0"/>
                    <a:pt x="36" y="9"/>
                    <a:pt x="23" y="26"/>
                  </a:cubicBezTo>
                  <a:cubicBezTo>
                    <a:pt x="0" y="55"/>
                    <a:pt x="6" y="97"/>
                    <a:pt x="35" y="120"/>
                  </a:cubicBezTo>
                  <a:cubicBezTo>
                    <a:pt x="47" y="129"/>
                    <a:pt x="62" y="134"/>
                    <a:pt x="76" y="134"/>
                  </a:cubicBezTo>
                  <a:cubicBezTo>
                    <a:pt x="96" y="134"/>
                    <a:pt x="116" y="125"/>
                    <a:pt x="129" y="107"/>
                  </a:cubicBezTo>
                  <a:cubicBezTo>
                    <a:pt x="152" y="78"/>
                    <a:pt x="146" y="36"/>
                    <a:pt x="117" y="14"/>
                  </a:cubicBezTo>
                  <a:cubicBezTo>
                    <a:pt x="105" y="4"/>
                    <a:pt x="90" y="0"/>
                    <a:pt x="76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6"/>
            <p:cNvSpPr/>
            <p:nvPr/>
          </p:nvSpPr>
          <p:spPr bwMode="auto">
            <a:xfrm>
              <a:off x="3659188" y="13808075"/>
              <a:ext cx="1524000" cy="1374775"/>
            </a:xfrm>
            <a:custGeom>
              <a:avLst/>
              <a:gdLst>
                <a:gd name="T0" fmla="*/ 363 w 725"/>
                <a:gd name="T1" fmla="*/ 0 h 654"/>
                <a:gd name="T2" fmla="*/ 141 w 725"/>
                <a:gd name="T3" fmla="*/ 87 h 654"/>
                <a:gd name="T4" fmla="*/ 123 w 725"/>
                <a:gd name="T5" fmla="*/ 549 h 654"/>
                <a:gd name="T6" fmla="*/ 363 w 725"/>
                <a:gd name="T7" fmla="*/ 654 h 654"/>
                <a:gd name="T8" fmla="*/ 585 w 725"/>
                <a:gd name="T9" fmla="*/ 567 h 654"/>
                <a:gd name="T10" fmla="*/ 603 w 725"/>
                <a:gd name="T11" fmla="*/ 105 h 654"/>
                <a:gd name="T12" fmla="*/ 363 w 725"/>
                <a:gd name="T1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654">
                  <a:moveTo>
                    <a:pt x="363" y="0"/>
                  </a:moveTo>
                  <a:cubicBezTo>
                    <a:pt x="283" y="0"/>
                    <a:pt x="204" y="29"/>
                    <a:pt x="141" y="87"/>
                  </a:cubicBezTo>
                  <a:cubicBezTo>
                    <a:pt x="9" y="210"/>
                    <a:pt x="0" y="416"/>
                    <a:pt x="123" y="549"/>
                  </a:cubicBezTo>
                  <a:cubicBezTo>
                    <a:pt x="187" y="619"/>
                    <a:pt x="275" y="654"/>
                    <a:pt x="363" y="654"/>
                  </a:cubicBezTo>
                  <a:cubicBezTo>
                    <a:pt x="442" y="654"/>
                    <a:pt x="522" y="625"/>
                    <a:pt x="585" y="567"/>
                  </a:cubicBezTo>
                  <a:cubicBezTo>
                    <a:pt x="717" y="445"/>
                    <a:pt x="725" y="238"/>
                    <a:pt x="603" y="105"/>
                  </a:cubicBezTo>
                  <a:cubicBezTo>
                    <a:pt x="538" y="36"/>
                    <a:pt x="451" y="0"/>
                    <a:pt x="363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7"/>
            <p:cNvSpPr/>
            <p:nvPr/>
          </p:nvSpPr>
          <p:spPr bwMode="auto">
            <a:xfrm>
              <a:off x="7778750" y="14171613"/>
              <a:ext cx="1123950" cy="984250"/>
            </a:xfrm>
            <a:custGeom>
              <a:avLst/>
              <a:gdLst>
                <a:gd name="T0" fmla="*/ 267 w 535"/>
                <a:gd name="T1" fmla="*/ 0 h 468"/>
                <a:gd name="T2" fmla="*/ 161 w 535"/>
                <a:gd name="T3" fmla="*/ 26 h 468"/>
                <a:gd name="T4" fmla="*/ 60 w 535"/>
                <a:gd name="T5" fmla="*/ 341 h 468"/>
                <a:gd name="T6" fmla="*/ 268 w 535"/>
                <a:gd name="T7" fmla="*/ 468 h 468"/>
                <a:gd name="T8" fmla="*/ 375 w 535"/>
                <a:gd name="T9" fmla="*/ 442 h 468"/>
                <a:gd name="T10" fmla="*/ 476 w 535"/>
                <a:gd name="T11" fmla="*/ 127 h 468"/>
                <a:gd name="T12" fmla="*/ 267 w 535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468">
                  <a:moveTo>
                    <a:pt x="267" y="0"/>
                  </a:moveTo>
                  <a:cubicBezTo>
                    <a:pt x="231" y="0"/>
                    <a:pt x="195" y="8"/>
                    <a:pt x="161" y="26"/>
                  </a:cubicBezTo>
                  <a:cubicBezTo>
                    <a:pt x="46" y="85"/>
                    <a:pt x="0" y="226"/>
                    <a:pt x="60" y="341"/>
                  </a:cubicBezTo>
                  <a:cubicBezTo>
                    <a:pt x="101" y="422"/>
                    <a:pt x="183" y="468"/>
                    <a:pt x="268" y="468"/>
                  </a:cubicBezTo>
                  <a:cubicBezTo>
                    <a:pt x="304" y="468"/>
                    <a:pt x="340" y="460"/>
                    <a:pt x="375" y="442"/>
                  </a:cubicBezTo>
                  <a:cubicBezTo>
                    <a:pt x="489" y="383"/>
                    <a:pt x="535" y="242"/>
                    <a:pt x="476" y="127"/>
                  </a:cubicBezTo>
                  <a:cubicBezTo>
                    <a:pt x="434" y="46"/>
                    <a:pt x="352" y="0"/>
                    <a:pt x="267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8"/>
            <p:cNvSpPr/>
            <p:nvPr/>
          </p:nvSpPr>
          <p:spPr bwMode="auto">
            <a:xfrm>
              <a:off x="9099550" y="11074400"/>
              <a:ext cx="1011238" cy="884238"/>
            </a:xfrm>
            <a:custGeom>
              <a:avLst/>
              <a:gdLst>
                <a:gd name="T0" fmla="*/ 241 w 481"/>
                <a:gd name="T1" fmla="*/ 0 h 421"/>
                <a:gd name="T2" fmla="*/ 145 w 481"/>
                <a:gd name="T3" fmla="*/ 23 h 421"/>
                <a:gd name="T4" fmla="*/ 53 w 481"/>
                <a:gd name="T5" fmla="*/ 307 h 421"/>
                <a:gd name="T6" fmla="*/ 241 w 481"/>
                <a:gd name="T7" fmla="*/ 421 h 421"/>
                <a:gd name="T8" fmla="*/ 337 w 481"/>
                <a:gd name="T9" fmla="*/ 398 h 421"/>
                <a:gd name="T10" fmla="*/ 428 w 481"/>
                <a:gd name="T11" fmla="*/ 114 h 421"/>
                <a:gd name="T12" fmla="*/ 241 w 481"/>
                <a:gd name="T1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421">
                  <a:moveTo>
                    <a:pt x="241" y="0"/>
                  </a:moveTo>
                  <a:cubicBezTo>
                    <a:pt x="208" y="0"/>
                    <a:pt x="175" y="7"/>
                    <a:pt x="145" y="23"/>
                  </a:cubicBezTo>
                  <a:cubicBezTo>
                    <a:pt x="41" y="76"/>
                    <a:pt x="0" y="203"/>
                    <a:pt x="53" y="307"/>
                  </a:cubicBezTo>
                  <a:cubicBezTo>
                    <a:pt x="91" y="380"/>
                    <a:pt x="165" y="421"/>
                    <a:pt x="241" y="421"/>
                  </a:cubicBezTo>
                  <a:cubicBezTo>
                    <a:pt x="273" y="421"/>
                    <a:pt x="306" y="414"/>
                    <a:pt x="337" y="398"/>
                  </a:cubicBezTo>
                  <a:cubicBezTo>
                    <a:pt x="441" y="345"/>
                    <a:pt x="481" y="218"/>
                    <a:pt x="428" y="114"/>
                  </a:cubicBezTo>
                  <a:cubicBezTo>
                    <a:pt x="391" y="42"/>
                    <a:pt x="317" y="0"/>
                    <a:pt x="241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9"/>
            <p:cNvSpPr/>
            <p:nvPr/>
          </p:nvSpPr>
          <p:spPr bwMode="auto">
            <a:xfrm>
              <a:off x="7270750" y="12290425"/>
              <a:ext cx="695325" cy="612775"/>
            </a:xfrm>
            <a:custGeom>
              <a:avLst/>
              <a:gdLst>
                <a:gd name="T0" fmla="*/ 166 w 331"/>
                <a:gd name="T1" fmla="*/ 0 h 291"/>
                <a:gd name="T2" fmla="*/ 32 w 331"/>
                <a:gd name="T3" fmla="*/ 87 h 291"/>
                <a:gd name="T4" fmla="*/ 108 w 331"/>
                <a:gd name="T5" fmla="*/ 279 h 291"/>
                <a:gd name="T6" fmla="*/ 165 w 331"/>
                <a:gd name="T7" fmla="*/ 291 h 291"/>
                <a:gd name="T8" fmla="*/ 188 w 331"/>
                <a:gd name="T9" fmla="*/ 289 h 291"/>
                <a:gd name="T10" fmla="*/ 291 w 331"/>
                <a:gd name="T11" fmla="*/ 220 h 291"/>
                <a:gd name="T12" fmla="*/ 299 w 331"/>
                <a:gd name="T13" fmla="*/ 203 h 291"/>
                <a:gd name="T14" fmla="*/ 224 w 331"/>
                <a:gd name="T15" fmla="*/ 12 h 291"/>
                <a:gd name="T16" fmla="*/ 166 w 331"/>
                <a:gd name="T1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291">
                  <a:moveTo>
                    <a:pt x="166" y="0"/>
                  </a:moveTo>
                  <a:cubicBezTo>
                    <a:pt x="109" y="0"/>
                    <a:pt x="56" y="32"/>
                    <a:pt x="32" y="87"/>
                  </a:cubicBezTo>
                  <a:cubicBezTo>
                    <a:pt x="0" y="161"/>
                    <a:pt x="34" y="247"/>
                    <a:pt x="108" y="279"/>
                  </a:cubicBezTo>
                  <a:cubicBezTo>
                    <a:pt x="126" y="287"/>
                    <a:pt x="146" y="291"/>
                    <a:pt x="165" y="291"/>
                  </a:cubicBezTo>
                  <a:cubicBezTo>
                    <a:pt x="173" y="291"/>
                    <a:pt x="181" y="290"/>
                    <a:pt x="188" y="289"/>
                  </a:cubicBezTo>
                  <a:cubicBezTo>
                    <a:pt x="230" y="282"/>
                    <a:pt x="268" y="258"/>
                    <a:pt x="291" y="220"/>
                  </a:cubicBezTo>
                  <a:cubicBezTo>
                    <a:pt x="294" y="214"/>
                    <a:pt x="297" y="209"/>
                    <a:pt x="299" y="203"/>
                  </a:cubicBezTo>
                  <a:cubicBezTo>
                    <a:pt x="331" y="129"/>
                    <a:pt x="297" y="44"/>
                    <a:pt x="224" y="12"/>
                  </a:cubicBezTo>
                  <a:cubicBezTo>
                    <a:pt x="205" y="3"/>
                    <a:pt x="185" y="0"/>
                    <a:pt x="166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0"/>
            <p:cNvSpPr/>
            <p:nvPr/>
          </p:nvSpPr>
          <p:spPr bwMode="auto">
            <a:xfrm>
              <a:off x="7675563" y="15363825"/>
              <a:ext cx="200025" cy="171450"/>
            </a:xfrm>
            <a:custGeom>
              <a:avLst/>
              <a:gdLst>
                <a:gd name="T0" fmla="*/ 47 w 95"/>
                <a:gd name="T1" fmla="*/ 0 h 82"/>
                <a:gd name="T2" fmla="*/ 28 w 95"/>
                <a:gd name="T3" fmla="*/ 5 h 82"/>
                <a:gd name="T4" fmla="*/ 11 w 95"/>
                <a:gd name="T5" fmla="*/ 61 h 82"/>
                <a:gd name="T6" fmla="*/ 48 w 95"/>
                <a:gd name="T7" fmla="*/ 82 h 82"/>
                <a:gd name="T8" fmla="*/ 68 w 95"/>
                <a:gd name="T9" fmla="*/ 77 h 82"/>
                <a:gd name="T10" fmla="*/ 84 w 95"/>
                <a:gd name="T11" fmla="*/ 21 h 82"/>
                <a:gd name="T12" fmla="*/ 47 w 95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82">
                  <a:moveTo>
                    <a:pt x="47" y="0"/>
                  </a:moveTo>
                  <a:cubicBezTo>
                    <a:pt x="41" y="0"/>
                    <a:pt x="34" y="1"/>
                    <a:pt x="28" y="5"/>
                  </a:cubicBezTo>
                  <a:cubicBezTo>
                    <a:pt x="8" y="16"/>
                    <a:pt x="0" y="41"/>
                    <a:pt x="11" y="61"/>
                  </a:cubicBezTo>
                  <a:cubicBezTo>
                    <a:pt x="19" y="75"/>
                    <a:pt x="33" y="82"/>
                    <a:pt x="48" y="82"/>
                  </a:cubicBezTo>
                  <a:cubicBezTo>
                    <a:pt x="54" y="82"/>
                    <a:pt x="61" y="81"/>
                    <a:pt x="68" y="77"/>
                  </a:cubicBezTo>
                  <a:cubicBezTo>
                    <a:pt x="87" y="66"/>
                    <a:pt x="95" y="41"/>
                    <a:pt x="84" y="21"/>
                  </a:cubicBezTo>
                  <a:cubicBezTo>
                    <a:pt x="76" y="7"/>
                    <a:pt x="62" y="0"/>
                    <a:pt x="47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1"/>
            <p:cNvSpPr/>
            <p:nvPr/>
          </p:nvSpPr>
          <p:spPr bwMode="auto">
            <a:xfrm>
              <a:off x="8148638" y="15755938"/>
              <a:ext cx="628650" cy="446088"/>
            </a:xfrm>
            <a:custGeom>
              <a:avLst/>
              <a:gdLst>
                <a:gd name="T0" fmla="*/ 3 w 396"/>
                <a:gd name="T1" fmla="*/ 281 h 281"/>
                <a:gd name="T2" fmla="*/ 0 w 396"/>
                <a:gd name="T3" fmla="*/ 277 h 281"/>
                <a:gd name="T4" fmla="*/ 393 w 396"/>
                <a:gd name="T5" fmla="*/ 0 h 281"/>
                <a:gd name="T6" fmla="*/ 396 w 396"/>
                <a:gd name="T7" fmla="*/ 4 h 281"/>
                <a:gd name="T8" fmla="*/ 3 w 396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281">
                  <a:moveTo>
                    <a:pt x="3" y="281"/>
                  </a:moveTo>
                  <a:lnTo>
                    <a:pt x="0" y="277"/>
                  </a:lnTo>
                  <a:lnTo>
                    <a:pt x="393" y="0"/>
                  </a:lnTo>
                  <a:lnTo>
                    <a:pt x="396" y="4"/>
                  </a:lnTo>
                  <a:lnTo>
                    <a:pt x="3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2"/>
            <p:cNvSpPr/>
            <p:nvPr/>
          </p:nvSpPr>
          <p:spPr bwMode="auto">
            <a:xfrm>
              <a:off x="7018338" y="14192250"/>
              <a:ext cx="461963" cy="568325"/>
            </a:xfrm>
            <a:custGeom>
              <a:avLst/>
              <a:gdLst>
                <a:gd name="T0" fmla="*/ 0 w 291"/>
                <a:gd name="T1" fmla="*/ 6 h 358"/>
                <a:gd name="T2" fmla="*/ 7 w 291"/>
                <a:gd name="T3" fmla="*/ 0 h 358"/>
                <a:gd name="T4" fmla="*/ 291 w 291"/>
                <a:gd name="T5" fmla="*/ 352 h 358"/>
                <a:gd name="T6" fmla="*/ 286 w 291"/>
                <a:gd name="T7" fmla="*/ 358 h 358"/>
                <a:gd name="T8" fmla="*/ 0 w 291"/>
                <a:gd name="T9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358">
                  <a:moveTo>
                    <a:pt x="0" y="6"/>
                  </a:moveTo>
                  <a:lnTo>
                    <a:pt x="7" y="0"/>
                  </a:lnTo>
                  <a:lnTo>
                    <a:pt x="291" y="352"/>
                  </a:lnTo>
                  <a:lnTo>
                    <a:pt x="286" y="3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3"/>
            <p:cNvSpPr/>
            <p:nvPr/>
          </p:nvSpPr>
          <p:spPr bwMode="auto">
            <a:xfrm>
              <a:off x="7146925" y="15032038"/>
              <a:ext cx="350838" cy="541338"/>
            </a:xfrm>
            <a:custGeom>
              <a:avLst/>
              <a:gdLst>
                <a:gd name="T0" fmla="*/ 6 w 221"/>
                <a:gd name="T1" fmla="*/ 341 h 341"/>
                <a:gd name="T2" fmla="*/ 0 w 221"/>
                <a:gd name="T3" fmla="*/ 338 h 341"/>
                <a:gd name="T4" fmla="*/ 215 w 221"/>
                <a:gd name="T5" fmla="*/ 0 h 341"/>
                <a:gd name="T6" fmla="*/ 221 w 221"/>
                <a:gd name="T7" fmla="*/ 4 h 341"/>
                <a:gd name="T8" fmla="*/ 6 w 221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41">
                  <a:moveTo>
                    <a:pt x="6" y="341"/>
                  </a:moveTo>
                  <a:lnTo>
                    <a:pt x="0" y="338"/>
                  </a:lnTo>
                  <a:lnTo>
                    <a:pt x="215" y="0"/>
                  </a:lnTo>
                  <a:lnTo>
                    <a:pt x="221" y="4"/>
                  </a:lnTo>
                  <a:lnTo>
                    <a:pt x="6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4"/>
            <p:cNvSpPr/>
            <p:nvPr/>
          </p:nvSpPr>
          <p:spPr bwMode="auto">
            <a:xfrm>
              <a:off x="7472363" y="14909800"/>
              <a:ext cx="1417638" cy="920750"/>
            </a:xfrm>
            <a:custGeom>
              <a:avLst/>
              <a:gdLst>
                <a:gd name="T0" fmla="*/ 0 w 893"/>
                <a:gd name="T1" fmla="*/ 13 h 580"/>
                <a:gd name="T2" fmla="*/ 9 w 893"/>
                <a:gd name="T3" fmla="*/ 0 h 580"/>
                <a:gd name="T4" fmla="*/ 893 w 893"/>
                <a:gd name="T5" fmla="*/ 565 h 580"/>
                <a:gd name="T6" fmla="*/ 884 w 893"/>
                <a:gd name="T7" fmla="*/ 580 h 580"/>
                <a:gd name="T8" fmla="*/ 0 w 893"/>
                <a:gd name="T9" fmla="*/ 1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580">
                  <a:moveTo>
                    <a:pt x="0" y="13"/>
                  </a:moveTo>
                  <a:lnTo>
                    <a:pt x="9" y="0"/>
                  </a:lnTo>
                  <a:lnTo>
                    <a:pt x="893" y="565"/>
                  </a:lnTo>
                  <a:lnTo>
                    <a:pt x="884" y="58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5"/>
            <p:cNvSpPr/>
            <p:nvPr/>
          </p:nvSpPr>
          <p:spPr bwMode="auto">
            <a:xfrm>
              <a:off x="8780463" y="13896975"/>
              <a:ext cx="212725" cy="1833563"/>
            </a:xfrm>
            <a:custGeom>
              <a:avLst/>
              <a:gdLst>
                <a:gd name="T0" fmla="*/ 19 w 134"/>
                <a:gd name="T1" fmla="*/ 1155 h 1155"/>
                <a:gd name="T2" fmla="*/ 0 w 134"/>
                <a:gd name="T3" fmla="*/ 1154 h 1155"/>
                <a:gd name="T4" fmla="*/ 115 w 134"/>
                <a:gd name="T5" fmla="*/ 0 h 1155"/>
                <a:gd name="T6" fmla="*/ 134 w 134"/>
                <a:gd name="T7" fmla="*/ 1 h 1155"/>
                <a:gd name="T8" fmla="*/ 19 w 134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155">
                  <a:moveTo>
                    <a:pt x="19" y="1155"/>
                  </a:moveTo>
                  <a:lnTo>
                    <a:pt x="0" y="1154"/>
                  </a:lnTo>
                  <a:lnTo>
                    <a:pt x="115" y="0"/>
                  </a:lnTo>
                  <a:lnTo>
                    <a:pt x="134" y="1"/>
                  </a:lnTo>
                  <a:lnTo>
                    <a:pt x="1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6"/>
            <p:cNvSpPr/>
            <p:nvPr/>
          </p:nvSpPr>
          <p:spPr bwMode="auto">
            <a:xfrm>
              <a:off x="6002338" y="14728825"/>
              <a:ext cx="614363" cy="773113"/>
            </a:xfrm>
            <a:custGeom>
              <a:avLst/>
              <a:gdLst>
                <a:gd name="T0" fmla="*/ 387 w 387"/>
                <a:gd name="T1" fmla="*/ 480 h 487"/>
                <a:gd name="T2" fmla="*/ 379 w 387"/>
                <a:gd name="T3" fmla="*/ 487 h 487"/>
                <a:gd name="T4" fmla="*/ 0 w 387"/>
                <a:gd name="T5" fmla="*/ 7 h 487"/>
                <a:gd name="T6" fmla="*/ 8 w 387"/>
                <a:gd name="T7" fmla="*/ 0 h 487"/>
                <a:gd name="T8" fmla="*/ 387 w 387"/>
                <a:gd name="T9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487">
                  <a:moveTo>
                    <a:pt x="387" y="480"/>
                  </a:moveTo>
                  <a:lnTo>
                    <a:pt x="379" y="487"/>
                  </a:lnTo>
                  <a:lnTo>
                    <a:pt x="0" y="7"/>
                  </a:lnTo>
                  <a:lnTo>
                    <a:pt x="8" y="0"/>
                  </a:lnTo>
                  <a:lnTo>
                    <a:pt x="387" y="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7"/>
            <p:cNvSpPr/>
            <p:nvPr/>
          </p:nvSpPr>
          <p:spPr bwMode="auto">
            <a:xfrm>
              <a:off x="3529013" y="13990638"/>
              <a:ext cx="804863" cy="195263"/>
            </a:xfrm>
            <a:custGeom>
              <a:avLst/>
              <a:gdLst>
                <a:gd name="T0" fmla="*/ 0 w 507"/>
                <a:gd name="T1" fmla="*/ 8 h 123"/>
                <a:gd name="T2" fmla="*/ 2 w 507"/>
                <a:gd name="T3" fmla="*/ 0 h 123"/>
                <a:gd name="T4" fmla="*/ 507 w 507"/>
                <a:gd name="T5" fmla="*/ 114 h 123"/>
                <a:gd name="T6" fmla="*/ 506 w 507"/>
                <a:gd name="T7" fmla="*/ 123 h 123"/>
                <a:gd name="T8" fmla="*/ 0 w 507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23">
                  <a:moveTo>
                    <a:pt x="0" y="8"/>
                  </a:moveTo>
                  <a:lnTo>
                    <a:pt x="2" y="0"/>
                  </a:lnTo>
                  <a:lnTo>
                    <a:pt x="507" y="114"/>
                  </a:lnTo>
                  <a:lnTo>
                    <a:pt x="506" y="12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8"/>
            <p:cNvSpPr/>
            <p:nvPr/>
          </p:nvSpPr>
          <p:spPr bwMode="auto">
            <a:xfrm>
              <a:off x="2163763" y="13874750"/>
              <a:ext cx="1085850" cy="1157288"/>
            </a:xfrm>
            <a:custGeom>
              <a:avLst/>
              <a:gdLst>
                <a:gd name="T0" fmla="*/ 0 w 684"/>
                <a:gd name="T1" fmla="*/ 11 h 729"/>
                <a:gd name="T2" fmla="*/ 12 w 684"/>
                <a:gd name="T3" fmla="*/ 0 h 729"/>
                <a:gd name="T4" fmla="*/ 684 w 684"/>
                <a:gd name="T5" fmla="*/ 718 h 729"/>
                <a:gd name="T6" fmla="*/ 674 w 684"/>
                <a:gd name="T7" fmla="*/ 729 h 729"/>
                <a:gd name="T8" fmla="*/ 0 w 684"/>
                <a:gd name="T9" fmla="*/ 1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729">
                  <a:moveTo>
                    <a:pt x="0" y="11"/>
                  </a:moveTo>
                  <a:lnTo>
                    <a:pt x="12" y="0"/>
                  </a:lnTo>
                  <a:lnTo>
                    <a:pt x="684" y="718"/>
                  </a:lnTo>
                  <a:lnTo>
                    <a:pt x="674" y="72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9"/>
            <p:cNvSpPr/>
            <p:nvPr/>
          </p:nvSpPr>
          <p:spPr bwMode="auto">
            <a:xfrm>
              <a:off x="3284538" y="14289088"/>
              <a:ext cx="1241425" cy="776288"/>
            </a:xfrm>
            <a:custGeom>
              <a:avLst/>
              <a:gdLst>
                <a:gd name="T0" fmla="*/ 6 w 782"/>
                <a:gd name="T1" fmla="*/ 489 h 489"/>
                <a:gd name="T2" fmla="*/ 0 w 782"/>
                <a:gd name="T3" fmla="*/ 477 h 489"/>
                <a:gd name="T4" fmla="*/ 774 w 782"/>
                <a:gd name="T5" fmla="*/ 0 h 489"/>
                <a:gd name="T6" fmla="*/ 782 w 782"/>
                <a:gd name="T7" fmla="*/ 12 h 489"/>
                <a:gd name="T8" fmla="*/ 6 w 782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489">
                  <a:moveTo>
                    <a:pt x="6" y="489"/>
                  </a:moveTo>
                  <a:lnTo>
                    <a:pt x="0" y="477"/>
                  </a:lnTo>
                  <a:lnTo>
                    <a:pt x="774" y="0"/>
                  </a:lnTo>
                  <a:lnTo>
                    <a:pt x="782" y="12"/>
                  </a:lnTo>
                  <a:lnTo>
                    <a:pt x="6" y="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0"/>
            <p:cNvSpPr/>
            <p:nvPr/>
          </p:nvSpPr>
          <p:spPr bwMode="auto">
            <a:xfrm>
              <a:off x="7500938" y="10353675"/>
              <a:ext cx="531813" cy="989013"/>
            </a:xfrm>
            <a:custGeom>
              <a:avLst/>
              <a:gdLst>
                <a:gd name="T0" fmla="*/ 11 w 335"/>
                <a:gd name="T1" fmla="*/ 623 h 623"/>
                <a:gd name="T2" fmla="*/ 0 w 335"/>
                <a:gd name="T3" fmla="*/ 618 h 623"/>
                <a:gd name="T4" fmla="*/ 326 w 335"/>
                <a:gd name="T5" fmla="*/ 0 h 623"/>
                <a:gd name="T6" fmla="*/ 335 w 335"/>
                <a:gd name="T7" fmla="*/ 5 h 623"/>
                <a:gd name="T8" fmla="*/ 11 w 335"/>
                <a:gd name="T9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23">
                  <a:moveTo>
                    <a:pt x="11" y="623"/>
                  </a:moveTo>
                  <a:lnTo>
                    <a:pt x="0" y="618"/>
                  </a:lnTo>
                  <a:lnTo>
                    <a:pt x="326" y="0"/>
                  </a:lnTo>
                  <a:lnTo>
                    <a:pt x="335" y="5"/>
                  </a:lnTo>
                  <a:lnTo>
                    <a:pt x="11" y="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1"/>
            <p:cNvSpPr/>
            <p:nvPr/>
          </p:nvSpPr>
          <p:spPr bwMode="auto">
            <a:xfrm>
              <a:off x="7585075" y="10631488"/>
              <a:ext cx="1651000" cy="720725"/>
            </a:xfrm>
            <a:custGeom>
              <a:avLst/>
              <a:gdLst>
                <a:gd name="T0" fmla="*/ 1032 w 1040"/>
                <a:gd name="T1" fmla="*/ 0 h 454"/>
                <a:gd name="T2" fmla="*/ 1040 w 1040"/>
                <a:gd name="T3" fmla="*/ 17 h 454"/>
                <a:gd name="T4" fmla="*/ 7 w 1040"/>
                <a:gd name="T5" fmla="*/ 454 h 454"/>
                <a:gd name="T6" fmla="*/ 0 w 1040"/>
                <a:gd name="T7" fmla="*/ 436 h 454"/>
                <a:gd name="T8" fmla="*/ 1032 w 1040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454">
                  <a:moveTo>
                    <a:pt x="1032" y="0"/>
                  </a:moveTo>
                  <a:lnTo>
                    <a:pt x="1040" y="17"/>
                  </a:lnTo>
                  <a:lnTo>
                    <a:pt x="7" y="454"/>
                  </a:lnTo>
                  <a:lnTo>
                    <a:pt x="0" y="436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2"/>
            <p:cNvSpPr/>
            <p:nvPr/>
          </p:nvSpPr>
          <p:spPr bwMode="auto">
            <a:xfrm>
              <a:off x="7524750" y="11372850"/>
              <a:ext cx="349250" cy="1620838"/>
            </a:xfrm>
            <a:custGeom>
              <a:avLst/>
              <a:gdLst>
                <a:gd name="T0" fmla="*/ 0 w 220"/>
                <a:gd name="T1" fmla="*/ 4 h 1021"/>
                <a:gd name="T2" fmla="*/ 16 w 220"/>
                <a:gd name="T3" fmla="*/ 0 h 1021"/>
                <a:gd name="T4" fmla="*/ 220 w 220"/>
                <a:gd name="T5" fmla="*/ 1017 h 1021"/>
                <a:gd name="T6" fmla="*/ 204 w 220"/>
                <a:gd name="T7" fmla="*/ 1021 h 1021"/>
                <a:gd name="T8" fmla="*/ 0 w 220"/>
                <a:gd name="T9" fmla="*/ 4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021">
                  <a:moveTo>
                    <a:pt x="0" y="4"/>
                  </a:moveTo>
                  <a:lnTo>
                    <a:pt x="16" y="0"/>
                  </a:lnTo>
                  <a:lnTo>
                    <a:pt x="220" y="1017"/>
                  </a:lnTo>
                  <a:lnTo>
                    <a:pt x="204" y="10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3"/>
            <p:cNvSpPr/>
            <p:nvPr/>
          </p:nvSpPr>
          <p:spPr bwMode="auto">
            <a:xfrm>
              <a:off x="4516438" y="12961938"/>
              <a:ext cx="1463675" cy="1558925"/>
            </a:xfrm>
            <a:custGeom>
              <a:avLst/>
              <a:gdLst>
                <a:gd name="T0" fmla="*/ 922 w 922"/>
                <a:gd name="T1" fmla="*/ 967 h 982"/>
                <a:gd name="T2" fmla="*/ 907 w 922"/>
                <a:gd name="T3" fmla="*/ 982 h 982"/>
                <a:gd name="T4" fmla="*/ 0 w 922"/>
                <a:gd name="T5" fmla="*/ 14 h 982"/>
                <a:gd name="T6" fmla="*/ 16 w 922"/>
                <a:gd name="T7" fmla="*/ 0 h 982"/>
                <a:gd name="T8" fmla="*/ 922 w 922"/>
                <a:gd name="T9" fmla="*/ 967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982">
                  <a:moveTo>
                    <a:pt x="922" y="967"/>
                  </a:moveTo>
                  <a:lnTo>
                    <a:pt x="907" y="9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922" y="9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4"/>
            <p:cNvSpPr/>
            <p:nvPr/>
          </p:nvSpPr>
          <p:spPr bwMode="auto">
            <a:xfrm>
              <a:off x="6134100" y="13068300"/>
              <a:ext cx="1736725" cy="1162050"/>
            </a:xfrm>
            <a:custGeom>
              <a:avLst/>
              <a:gdLst>
                <a:gd name="T0" fmla="*/ 1084 w 1094"/>
                <a:gd name="T1" fmla="*/ 0 h 732"/>
                <a:gd name="T2" fmla="*/ 1094 w 1094"/>
                <a:gd name="T3" fmla="*/ 15 h 732"/>
                <a:gd name="T4" fmla="*/ 11 w 1094"/>
                <a:gd name="T5" fmla="*/ 732 h 732"/>
                <a:gd name="T6" fmla="*/ 0 w 1094"/>
                <a:gd name="T7" fmla="*/ 718 h 732"/>
                <a:gd name="T8" fmla="*/ 1084 w 1094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732">
                  <a:moveTo>
                    <a:pt x="1084" y="0"/>
                  </a:moveTo>
                  <a:lnTo>
                    <a:pt x="1094" y="15"/>
                  </a:lnTo>
                  <a:lnTo>
                    <a:pt x="11" y="732"/>
                  </a:lnTo>
                  <a:lnTo>
                    <a:pt x="0" y="718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5"/>
            <p:cNvSpPr/>
            <p:nvPr/>
          </p:nvSpPr>
          <p:spPr bwMode="auto">
            <a:xfrm>
              <a:off x="5764213" y="10983913"/>
              <a:ext cx="279400" cy="3381375"/>
            </a:xfrm>
            <a:custGeom>
              <a:avLst/>
              <a:gdLst>
                <a:gd name="T0" fmla="*/ 0 w 176"/>
                <a:gd name="T1" fmla="*/ 3 h 2130"/>
                <a:gd name="T2" fmla="*/ 35 w 176"/>
                <a:gd name="T3" fmla="*/ 0 h 2130"/>
                <a:gd name="T4" fmla="*/ 176 w 176"/>
                <a:gd name="T5" fmla="*/ 2127 h 2130"/>
                <a:gd name="T6" fmla="*/ 142 w 176"/>
                <a:gd name="T7" fmla="*/ 2130 h 2130"/>
                <a:gd name="T8" fmla="*/ 0 w 176"/>
                <a:gd name="T9" fmla="*/ 3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130">
                  <a:moveTo>
                    <a:pt x="0" y="3"/>
                  </a:moveTo>
                  <a:lnTo>
                    <a:pt x="35" y="0"/>
                  </a:lnTo>
                  <a:lnTo>
                    <a:pt x="176" y="2127"/>
                  </a:lnTo>
                  <a:lnTo>
                    <a:pt x="142" y="21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6"/>
            <p:cNvSpPr/>
            <p:nvPr/>
          </p:nvSpPr>
          <p:spPr bwMode="auto">
            <a:xfrm>
              <a:off x="6048375" y="14455775"/>
              <a:ext cx="3106738" cy="476250"/>
            </a:xfrm>
            <a:custGeom>
              <a:avLst/>
              <a:gdLst>
                <a:gd name="T0" fmla="*/ 0 w 1957"/>
                <a:gd name="T1" fmla="*/ 32 h 300"/>
                <a:gd name="T2" fmla="*/ 4 w 1957"/>
                <a:gd name="T3" fmla="*/ 0 h 300"/>
                <a:gd name="T4" fmla="*/ 1957 w 1957"/>
                <a:gd name="T5" fmla="*/ 267 h 300"/>
                <a:gd name="T6" fmla="*/ 1951 w 1957"/>
                <a:gd name="T7" fmla="*/ 300 h 300"/>
                <a:gd name="T8" fmla="*/ 0 w 1957"/>
                <a:gd name="T9" fmla="*/ 3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" h="300">
                  <a:moveTo>
                    <a:pt x="0" y="32"/>
                  </a:moveTo>
                  <a:lnTo>
                    <a:pt x="4" y="0"/>
                  </a:lnTo>
                  <a:lnTo>
                    <a:pt x="1957" y="267"/>
                  </a:lnTo>
                  <a:lnTo>
                    <a:pt x="1951" y="30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7"/>
            <p:cNvSpPr/>
            <p:nvPr/>
          </p:nvSpPr>
          <p:spPr bwMode="auto">
            <a:xfrm>
              <a:off x="9109075" y="13315950"/>
              <a:ext cx="392113" cy="1524000"/>
            </a:xfrm>
            <a:custGeom>
              <a:avLst/>
              <a:gdLst>
                <a:gd name="T0" fmla="*/ 231 w 247"/>
                <a:gd name="T1" fmla="*/ 0 h 960"/>
                <a:gd name="T2" fmla="*/ 247 w 247"/>
                <a:gd name="T3" fmla="*/ 3 h 960"/>
                <a:gd name="T4" fmla="*/ 14 w 247"/>
                <a:gd name="T5" fmla="*/ 960 h 960"/>
                <a:gd name="T6" fmla="*/ 0 w 247"/>
                <a:gd name="T7" fmla="*/ 956 h 960"/>
                <a:gd name="T8" fmla="*/ 231 w 247"/>
                <a:gd name="T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960">
                  <a:moveTo>
                    <a:pt x="231" y="0"/>
                  </a:moveTo>
                  <a:lnTo>
                    <a:pt x="247" y="3"/>
                  </a:lnTo>
                  <a:lnTo>
                    <a:pt x="14" y="960"/>
                  </a:lnTo>
                  <a:lnTo>
                    <a:pt x="0" y="95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8"/>
            <p:cNvSpPr/>
            <p:nvPr/>
          </p:nvSpPr>
          <p:spPr bwMode="auto">
            <a:xfrm>
              <a:off x="4516438" y="14339888"/>
              <a:ext cx="2611438" cy="2236788"/>
            </a:xfrm>
            <a:custGeom>
              <a:avLst/>
              <a:gdLst>
                <a:gd name="T0" fmla="*/ 1645 w 1645"/>
                <a:gd name="T1" fmla="*/ 1382 h 1409"/>
                <a:gd name="T2" fmla="*/ 1622 w 1645"/>
                <a:gd name="T3" fmla="*/ 1409 h 1409"/>
                <a:gd name="T4" fmla="*/ 0 w 1645"/>
                <a:gd name="T5" fmla="*/ 27 h 1409"/>
                <a:gd name="T6" fmla="*/ 23 w 1645"/>
                <a:gd name="T7" fmla="*/ 0 h 1409"/>
                <a:gd name="T8" fmla="*/ 1645 w 1645"/>
                <a:gd name="T9" fmla="*/ 1382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5" h="1409">
                  <a:moveTo>
                    <a:pt x="1645" y="1382"/>
                  </a:moveTo>
                  <a:lnTo>
                    <a:pt x="1622" y="1409"/>
                  </a:lnTo>
                  <a:lnTo>
                    <a:pt x="0" y="27"/>
                  </a:lnTo>
                  <a:lnTo>
                    <a:pt x="23" y="0"/>
                  </a:lnTo>
                  <a:lnTo>
                    <a:pt x="1645" y="1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9"/>
            <p:cNvSpPr/>
            <p:nvPr/>
          </p:nvSpPr>
          <p:spPr bwMode="auto">
            <a:xfrm>
              <a:off x="3362325" y="13671550"/>
              <a:ext cx="60325" cy="966788"/>
            </a:xfrm>
            <a:custGeom>
              <a:avLst/>
              <a:gdLst>
                <a:gd name="T0" fmla="*/ 38 w 38"/>
                <a:gd name="T1" fmla="*/ 609 h 609"/>
                <a:gd name="T2" fmla="*/ 29 w 38"/>
                <a:gd name="T3" fmla="*/ 609 h 609"/>
                <a:gd name="T4" fmla="*/ 0 w 38"/>
                <a:gd name="T5" fmla="*/ 0 h 609"/>
                <a:gd name="T6" fmla="*/ 10 w 38"/>
                <a:gd name="T7" fmla="*/ 0 h 609"/>
                <a:gd name="T8" fmla="*/ 38 w 38"/>
                <a:gd name="T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09">
                  <a:moveTo>
                    <a:pt x="38" y="609"/>
                  </a:moveTo>
                  <a:lnTo>
                    <a:pt x="29" y="60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8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0"/>
            <p:cNvSpPr/>
            <p:nvPr/>
          </p:nvSpPr>
          <p:spPr bwMode="auto">
            <a:xfrm>
              <a:off x="3467100" y="13344525"/>
              <a:ext cx="946150" cy="1263650"/>
            </a:xfrm>
            <a:custGeom>
              <a:avLst/>
              <a:gdLst>
                <a:gd name="T0" fmla="*/ 585 w 596"/>
                <a:gd name="T1" fmla="*/ 0 h 796"/>
                <a:gd name="T2" fmla="*/ 596 w 596"/>
                <a:gd name="T3" fmla="*/ 10 h 796"/>
                <a:gd name="T4" fmla="*/ 12 w 596"/>
                <a:gd name="T5" fmla="*/ 796 h 796"/>
                <a:gd name="T6" fmla="*/ 0 w 596"/>
                <a:gd name="T7" fmla="*/ 787 h 796"/>
                <a:gd name="T8" fmla="*/ 585 w 596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796">
                  <a:moveTo>
                    <a:pt x="585" y="0"/>
                  </a:moveTo>
                  <a:lnTo>
                    <a:pt x="596" y="10"/>
                  </a:lnTo>
                  <a:lnTo>
                    <a:pt x="12" y="796"/>
                  </a:lnTo>
                  <a:lnTo>
                    <a:pt x="0" y="787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1"/>
            <p:cNvSpPr/>
            <p:nvPr/>
          </p:nvSpPr>
          <p:spPr bwMode="auto">
            <a:xfrm>
              <a:off x="3443288" y="14646275"/>
              <a:ext cx="976313" cy="1089025"/>
            </a:xfrm>
            <a:custGeom>
              <a:avLst/>
              <a:gdLst>
                <a:gd name="T0" fmla="*/ 0 w 615"/>
                <a:gd name="T1" fmla="*/ 10 h 686"/>
                <a:gd name="T2" fmla="*/ 12 w 615"/>
                <a:gd name="T3" fmla="*/ 0 h 686"/>
                <a:gd name="T4" fmla="*/ 615 w 615"/>
                <a:gd name="T5" fmla="*/ 677 h 686"/>
                <a:gd name="T6" fmla="*/ 605 w 615"/>
                <a:gd name="T7" fmla="*/ 686 h 686"/>
                <a:gd name="T8" fmla="*/ 0 w 615"/>
                <a:gd name="T9" fmla="*/ 1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" h="686">
                  <a:moveTo>
                    <a:pt x="0" y="10"/>
                  </a:moveTo>
                  <a:lnTo>
                    <a:pt x="12" y="0"/>
                  </a:lnTo>
                  <a:lnTo>
                    <a:pt x="615" y="677"/>
                  </a:lnTo>
                  <a:lnTo>
                    <a:pt x="605" y="68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2"/>
            <p:cNvSpPr/>
            <p:nvPr/>
          </p:nvSpPr>
          <p:spPr bwMode="auto">
            <a:xfrm>
              <a:off x="4467225" y="15733713"/>
              <a:ext cx="1778000" cy="728663"/>
            </a:xfrm>
            <a:custGeom>
              <a:avLst/>
              <a:gdLst>
                <a:gd name="T0" fmla="*/ 0 w 1120"/>
                <a:gd name="T1" fmla="*/ 14 h 459"/>
                <a:gd name="T2" fmla="*/ 5 w 1120"/>
                <a:gd name="T3" fmla="*/ 0 h 459"/>
                <a:gd name="T4" fmla="*/ 1120 w 1120"/>
                <a:gd name="T5" fmla="*/ 444 h 459"/>
                <a:gd name="T6" fmla="*/ 1115 w 1120"/>
                <a:gd name="T7" fmla="*/ 459 h 459"/>
                <a:gd name="T8" fmla="*/ 0 w 1120"/>
                <a:gd name="T9" fmla="*/ 1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459">
                  <a:moveTo>
                    <a:pt x="0" y="14"/>
                  </a:moveTo>
                  <a:lnTo>
                    <a:pt x="5" y="0"/>
                  </a:lnTo>
                  <a:lnTo>
                    <a:pt x="1120" y="444"/>
                  </a:lnTo>
                  <a:lnTo>
                    <a:pt x="1115" y="45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3"/>
            <p:cNvSpPr/>
            <p:nvPr/>
          </p:nvSpPr>
          <p:spPr bwMode="auto">
            <a:xfrm>
              <a:off x="4578350" y="14235113"/>
              <a:ext cx="4108450" cy="544513"/>
            </a:xfrm>
            <a:custGeom>
              <a:avLst/>
              <a:gdLst>
                <a:gd name="T0" fmla="*/ 2588 w 2588"/>
                <a:gd name="T1" fmla="*/ 300 h 343"/>
                <a:gd name="T2" fmla="*/ 2582 w 2588"/>
                <a:gd name="T3" fmla="*/ 343 h 343"/>
                <a:gd name="T4" fmla="*/ 0 w 2588"/>
                <a:gd name="T5" fmla="*/ 42 h 343"/>
                <a:gd name="T6" fmla="*/ 5 w 2588"/>
                <a:gd name="T7" fmla="*/ 0 h 343"/>
                <a:gd name="T8" fmla="*/ 2588 w 2588"/>
                <a:gd name="T9" fmla="*/ 3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8" h="343">
                  <a:moveTo>
                    <a:pt x="2588" y="300"/>
                  </a:moveTo>
                  <a:lnTo>
                    <a:pt x="2582" y="343"/>
                  </a:lnTo>
                  <a:lnTo>
                    <a:pt x="0" y="42"/>
                  </a:lnTo>
                  <a:lnTo>
                    <a:pt x="5" y="0"/>
                  </a:lnTo>
                  <a:lnTo>
                    <a:pt x="2588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4"/>
            <p:cNvSpPr/>
            <p:nvPr/>
          </p:nvSpPr>
          <p:spPr bwMode="auto">
            <a:xfrm>
              <a:off x="4483100" y="14585950"/>
              <a:ext cx="720725" cy="2341563"/>
            </a:xfrm>
            <a:custGeom>
              <a:avLst/>
              <a:gdLst>
                <a:gd name="T0" fmla="*/ 454 w 454"/>
                <a:gd name="T1" fmla="*/ 1467 h 1475"/>
                <a:gd name="T2" fmla="*/ 430 w 454"/>
                <a:gd name="T3" fmla="*/ 1475 h 1475"/>
                <a:gd name="T4" fmla="*/ 0 w 454"/>
                <a:gd name="T5" fmla="*/ 7 h 1475"/>
                <a:gd name="T6" fmla="*/ 24 w 454"/>
                <a:gd name="T7" fmla="*/ 0 h 1475"/>
                <a:gd name="T8" fmla="*/ 454 w 454"/>
                <a:gd name="T9" fmla="*/ 1467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475">
                  <a:moveTo>
                    <a:pt x="454" y="1467"/>
                  </a:moveTo>
                  <a:lnTo>
                    <a:pt x="430" y="1475"/>
                  </a:lnTo>
                  <a:lnTo>
                    <a:pt x="0" y="7"/>
                  </a:lnTo>
                  <a:lnTo>
                    <a:pt x="24" y="0"/>
                  </a:lnTo>
                  <a:lnTo>
                    <a:pt x="454" y="1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5"/>
            <p:cNvSpPr/>
            <p:nvPr/>
          </p:nvSpPr>
          <p:spPr bwMode="auto">
            <a:xfrm>
              <a:off x="7773988" y="14708188"/>
              <a:ext cx="474663" cy="742950"/>
            </a:xfrm>
            <a:custGeom>
              <a:avLst/>
              <a:gdLst>
                <a:gd name="T0" fmla="*/ 6 w 299"/>
                <a:gd name="T1" fmla="*/ 468 h 468"/>
                <a:gd name="T2" fmla="*/ 0 w 299"/>
                <a:gd name="T3" fmla="*/ 466 h 468"/>
                <a:gd name="T4" fmla="*/ 295 w 299"/>
                <a:gd name="T5" fmla="*/ 0 h 468"/>
                <a:gd name="T6" fmla="*/ 299 w 299"/>
                <a:gd name="T7" fmla="*/ 4 h 468"/>
                <a:gd name="T8" fmla="*/ 6 w 299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68">
                  <a:moveTo>
                    <a:pt x="6" y="468"/>
                  </a:moveTo>
                  <a:lnTo>
                    <a:pt x="0" y="466"/>
                  </a:lnTo>
                  <a:lnTo>
                    <a:pt x="295" y="0"/>
                  </a:lnTo>
                  <a:lnTo>
                    <a:pt x="299" y="4"/>
                  </a:lnTo>
                  <a:lnTo>
                    <a:pt x="6" y="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6"/>
            <p:cNvSpPr/>
            <p:nvPr/>
          </p:nvSpPr>
          <p:spPr bwMode="auto">
            <a:xfrm>
              <a:off x="7631113" y="12650788"/>
              <a:ext cx="641350" cy="2025650"/>
            </a:xfrm>
            <a:custGeom>
              <a:avLst/>
              <a:gdLst>
                <a:gd name="T0" fmla="*/ 404 w 404"/>
                <a:gd name="T1" fmla="*/ 1269 h 1276"/>
                <a:gd name="T2" fmla="*/ 383 w 404"/>
                <a:gd name="T3" fmla="*/ 1276 h 1276"/>
                <a:gd name="T4" fmla="*/ 0 w 404"/>
                <a:gd name="T5" fmla="*/ 6 h 1276"/>
                <a:gd name="T6" fmla="*/ 20 w 404"/>
                <a:gd name="T7" fmla="*/ 0 h 1276"/>
                <a:gd name="T8" fmla="*/ 404 w 404"/>
                <a:gd name="T9" fmla="*/ 1269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276">
                  <a:moveTo>
                    <a:pt x="404" y="1269"/>
                  </a:moveTo>
                  <a:lnTo>
                    <a:pt x="383" y="1276"/>
                  </a:lnTo>
                  <a:lnTo>
                    <a:pt x="0" y="6"/>
                  </a:lnTo>
                  <a:lnTo>
                    <a:pt x="20" y="0"/>
                  </a:lnTo>
                  <a:lnTo>
                    <a:pt x="404" y="1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7"/>
            <p:cNvSpPr/>
            <p:nvPr/>
          </p:nvSpPr>
          <p:spPr bwMode="auto">
            <a:xfrm>
              <a:off x="8339138" y="11423650"/>
              <a:ext cx="1344613" cy="3148013"/>
            </a:xfrm>
            <a:custGeom>
              <a:avLst/>
              <a:gdLst>
                <a:gd name="T0" fmla="*/ 815 w 847"/>
                <a:gd name="T1" fmla="*/ 0 h 1983"/>
                <a:gd name="T2" fmla="*/ 847 w 847"/>
                <a:gd name="T3" fmla="*/ 13 h 1983"/>
                <a:gd name="T4" fmla="*/ 32 w 847"/>
                <a:gd name="T5" fmla="*/ 1983 h 1983"/>
                <a:gd name="T6" fmla="*/ 0 w 847"/>
                <a:gd name="T7" fmla="*/ 1969 h 1983"/>
                <a:gd name="T8" fmla="*/ 815 w 847"/>
                <a:gd name="T9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983">
                  <a:moveTo>
                    <a:pt x="815" y="0"/>
                  </a:moveTo>
                  <a:lnTo>
                    <a:pt x="847" y="13"/>
                  </a:lnTo>
                  <a:lnTo>
                    <a:pt x="32" y="1983"/>
                  </a:lnTo>
                  <a:lnTo>
                    <a:pt x="0" y="1969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98"/>
            <p:cNvSpPr/>
            <p:nvPr/>
          </p:nvSpPr>
          <p:spPr bwMode="auto">
            <a:xfrm>
              <a:off x="8545513" y="15438438"/>
              <a:ext cx="625475" cy="627063"/>
            </a:xfrm>
            <a:custGeom>
              <a:avLst/>
              <a:gdLst>
                <a:gd name="T0" fmla="*/ 137 w 298"/>
                <a:gd name="T1" fmla="*/ 6 h 298"/>
                <a:gd name="T2" fmla="*/ 292 w 298"/>
                <a:gd name="T3" fmla="*/ 137 h 298"/>
                <a:gd name="T4" fmla="*/ 161 w 298"/>
                <a:gd name="T5" fmla="*/ 292 h 298"/>
                <a:gd name="T6" fmla="*/ 6 w 298"/>
                <a:gd name="T7" fmla="*/ 161 h 298"/>
                <a:gd name="T8" fmla="*/ 137 w 298"/>
                <a:gd name="T9" fmla="*/ 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8">
                  <a:moveTo>
                    <a:pt x="137" y="6"/>
                  </a:moveTo>
                  <a:cubicBezTo>
                    <a:pt x="216" y="0"/>
                    <a:pt x="285" y="58"/>
                    <a:pt x="292" y="137"/>
                  </a:cubicBezTo>
                  <a:cubicBezTo>
                    <a:pt x="298" y="216"/>
                    <a:pt x="240" y="285"/>
                    <a:pt x="161" y="292"/>
                  </a:cubicBezTo>
                  <a:cubicBezTo>
                    <a:pt x="82" y="298"/>
                    <a:pt x="13" y="240"/>
                    <a:pt x="6" y="161"/>
                  </a:cubicBezTo>
                  <a:cubicBezTo>
                    <a:pt x="0" y="82"/>
                    <a:pt x="59" y="13"/>
                    <a:pt x="13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9"/>
            <p:cNvSpPr/>
            <p:nvPr/>
          </p:nvSpPr>
          <p:spPr bwMode="auto">
            <a:xfrm>
              <a:off x="8772525" y="13631863"/>
              <a:ext cx="411163" cy="411163"/>
            </a:xfrm>
            <a:custGeom>
              <a:avLst/>
              <a:gdLst>
                <a:gd name="T0" fmla="*/ 160 w 196"/>
                <a:gd name="T1" fmla="*/ 162 h 196"/>
                <a:gd name="T2" fmla="*/ 34 w 196"/>
                <a:gd name="T3" fmla="*/ 160 h 196"/>
                <a:gd name="T4" fmla="*/ 36 w 196"/>
                <a:gd name="T5" fmla="*/ 34 h 196"/>
                <a:gd name="T6" fmla="*/ 162 w 196"/>
                <a:gd name="T7" fmla="*/ 36 h 196"/>
                <a:gd name="T8" fmla="*/ 160 w 196"/>
                <a:gd name="T9" fmla="*/ 16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6">
                  <a:moveTo>
                    <a:pt x="160" y="162"/>
                  </a:moveTo>
                  <a:cubicBezTo>
                    <a:pt x="124" y="196"/>
                    <a:pt x="68" y="195"/>
                    <a:pt x="34" y="160"/>
                  </a:cubicBezTo>
                  <a:cubicBezTo>
                    <a:pt x="0" y="124"/>
                    <a:pt x="0" y="68"/>
                    <a:pt x="36" y="34"/>
                  </a:cubicBezTo>
                  <a:cubicBezTo>
                    <a:pt x="71" y="0"/>
                    <a:pt x="128" y="1"/>
                    <a:pt x="162" y="36"/>
                  </a:cubicBezTo>
                  <a:cubicBezTo>
                    <a:pt x="196" y="71"/>
                    <a:pt x="195" y="128"/>
                    <a:pt x="160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00"/>
            <p:cNvSpPr/>
            <p:nvPr/>
          </p:nvSpPr>
          <p:spPr bwMode="auto">
            <a:xfrm>
              <a:off x="7321550" y="14730413"/>
              <a:ext cx="439738" cy="441325"/>
            </a:xfrm>
            <a:custGeom>
              <a:avLst/>
              <a:gdLst>
                <a:gd name="T0" fmla="*/ 30 w 210"/>
                <a:gd name="T1" fmla="*/ 52 h 210"/>
                <a:gd name="T2" fmla="*/ 159 w 210"/>
                <a:gd name="T3" fmla="*/ 30 h 210"/>
                <a:gd name="T4" fmla="*/ 181 w 210"/>
                <a:gd name="T5" fmla="*/ 158 h 210"/>
                <a:gd name="T6" fmla="*/ 52 w 210"/>
                <a:gd name="T7" fmla="*/ 180 h 210"/>
                <a:gd name="T8" fmla="*/ 30 w 210"/>
                <a:gd name="T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30" y="52"/>
                  </a:moveTo>
                  <a:cubicBezTo>
                    <a:pt x="59" y="10"/>
                    <a:pt x="117" y="0"/>
                    <a:pt x="159" y="30"/>
                  </a:cubicBezTo>
                  <a:cubicBezTo>
                    <a:pt x="200" y="59"/>
                    <a:pt x="210" y="117"/>
                    <a:pt x="181" y="158"/>
                  </a:cubicBezTo>
                  <a:cubicBezTo>
                    <a:pt x="151" y="200"/>
                    <a:pt x="94" y="210"/>
                    <a:pt x="52" y="180"/>
                  </a:cubicBezTo>
                  <a:cubicBezTo>
                    <a:pt x="10" y="151"/>
                    <a:pt x="0" y="93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1"/>
            <p:cNvSpPr/>
            <p:nvPr/>
          </p:nvSpPr>
          <p:spPr bwMode="auto">
            <a:xfrm>
              <a:off x="7069138" y="15494000"/>
              <a:ext cx="158750" cy="158750"/>
            </a:xfrm>
            <a:custGeom>
              <a:avLst/>
              <a:gdLst>
                <a:gd name="T0" fmla="*/ 9 w 76"/>
                <a:gd name="T1" fmla="*/ 54 h 76"/>
                <a:gd name="T2" fmla="*/ 22 w 76"/>
                <a:gd name="T3" fmla="*/ 9 h 76"/>
                <a:gd name="T4" fmla="*/ 67 w 76"/>
                <a:gd name="T5" fmla="*/ 22 h 76"/>
                <a:gd name="T6" fmla="*/ 54 w 76"/>
                <a:gd name="T7" fmla="*/ 67 h 76"/>
                <a:gd name="T8" fmla="*/ 9 w 76"/>
                <a:gd name="T9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9" y="54"/>
                  </a:moveTo>
                  <a:cubicBezTo>
                    <a:pt x="0" y="38"/>
                    <a:pt x="6" y="18"/>
                    <a:pt x="22" y="9"/>
                  </a:cubicBezTo>
                  <a:cubicBezTo>
                    <a:pt x="38" y="0"/>
                    <a:pt x="58" y="6"/>
                    <a:pt x="67" y="22"/>
                  </a:cubicBezTo>
                  <a:cubicBezTo>
                    <a:pt x="76" y="38"/>
                    <a:pt x="70" y="58"/>
                    <a:pt x="54" y="67"/>
                  </a:cubicBezTo>
                  <a:cubicBezTo>
                    <a:pt x="38" y="76"/>
                    <a:pt x="18" y="70"/>
                    <a:pt x="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02"/>
            <p:cNvSpPr/>
            <p:nvPr/>
          </p:nvSpPr>
          <p:spPr bwMode="auto">
            <a:xfrm>
              <a:off x="6935788" y="14106525"/>
              <a:ext cx="173038" cy="173038"/>
            </a:xfrm>
            <a:custGeom>
              <a:avLst/>
              <a:gdLst>
                <a:gd name="T0" fmla="*/ 34 w 82"/>
                <a:gd name="T1" fmla="*/ 4 h 82"/>
                <a:gd name="T2" fmla="*/ 78 w 82"/>
                <a:gd name="T3" fmla="*/ 34 h 82"/>
                <a:gd name="T4" fmla="*/ 48 w 82"/>
                <a:gd name="T5" fmla="*/ 78 h 82"/>
                <a:gd name="T6" fmla="*/ 4 w 82"/>
                <a:gd name="T7" fmla="*/ 48 h 82"/>
                <a:gd name="T8" fmla="*/ 34 w 82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34" y="4"/>
                  </a:moveTo>
                  <a:cubicBezTo>
                    <a:pt x="55" y="0"/>
                    <a:pt x="74" y="14"/>
                    <a:pt x="78" y="34"/>
                  </a:cubicBezTo>
                  <a:cubicBezTo>
                    <a:pt x="82" y="55"/>
                    <a:pt x="68" y="75"/>
                    <a:pt x="48" y="78"/>
                  </a:cubicBezTo>
                  <a:cubicBezTo>
                    <a:pt x="27" y="82"/>
                    <a:pt x="8" y="68"/>
                    <a:pt x="4" y="48"/>
                  </a:cubicBezTo>
                  <a:cubicBezTo>
                    <a:pt x="0" y="28"/>
                    <a:pt x="14" y="8"/>
                    <a:pt x="34" y="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3"/>
            <p:cNvSpPr/>
            <p:nvPr/>
          </p:nvSpPr>
          <p:spPr bwMode="auto">
            <a:xfrm>
              <a:off x="8091488" y="16143288"/>
              <a:ext cx="111125" cy="112713"/>
            </a:xfrm>
            <a:custGeom>
              <a:avLst/>
              <a:gdLst>
                <a:gd name="T0" fmla="*/ 1 w 53"/>
                <a:gd name="T1" fmla="*/ 30 h 54"/>
                <a:gd name="T2" fmla="*/ 24 w 53"/>
                <a:gd name="T3" fmla="*/ 2 h 54"/>
                <a:gd name="T4" fmla="*/ 52 w 53"/>
                <a:gd name="T5" fmla="*/ 24 h 54"/>
                <a:gd name="T6" fmla="*/ 29 w 53"/>
                <a:gd name="T7" fmla="*/ 52 h 54"/>
                <a:gd name="T8" fmla="*/ 1 w 53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1" y="30"/>
                  </a:moveTo>
                  <a:cubicBezTo>
                    <a:pt x="0" y="16"/>
                    <a:pt x="10" y="3"/>
                    <a:pt x="24" y="2"/>
                  </a:cubicBezTo>
                  <a:cubicBezTo>
                    <a:pt x="38" y="0"/>
                    <a:pt x="50" y="10"/>
                    <a:pt x="52" y="24"/>
                  </a:cubicBezTo>
                  <a:cubicBezTo>
                    <a:pt x="53" y="38"/>
                    <a:pt x="43" y="51"/>
                    <a:pt x="29" y="52"/>
                  </a:cubicBezTo>
                  <a:cubicBezTo>
                    <a:pt x="15" y="54"/>
                    <a:pt x="3" y="44"/>
                    <a:pt x="1" y="3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4"/>
            <p:cNvSpPr/>
            <p:nvPr/>
          </p:nvSpPr>
          <p:spPr bwMode="auto">
            <a:xfrm>
              <a:off x="5424488" y="10737850"/>
              <a:ext cx="701675" cy="701675"/>
            </a:xfrm>
            <a:custGeom>
              <a:avLst/>
              <a:gdLst>
                <a:gd name="T0" fmla="*/ 48 w 334"/>
                <a:gd name="T1" fmla="*/ 80 h 334"/>
                <a:gd name="T2" fmla="*/ 254 w 334"/>
                <a:gd name="T3" fmla="*/ 49 h 334"/>
                <a:gd name="T4" fmla="*/ 285 w 334"/>
                <a:gd name="T5" fmla="*/ 255 h 334"/>
                <a:gd name="T6" fmla="*/ 79 w 334"/>
                <a:gd name="T7" fmla="*/ 286 h 334"/>
                <a:gd name="T8" fmla="*/ 48 w 334"/>
                <a:gd name="T9" fmla="*/ 8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48" y="80"/>
                  </a:moveTo>
                  <a:cubicBezTo>
                    <a:pt x="97" y="14"/>
                    <a:pt x="189" y="0"/>
                    <a:pt x="254" y="49"/>
                  </a:cubicBezTo>
                  <a:cubicBezTo>
                    <a:pt x="320" y="97"/>
                    <a:pt x="334" y="190"/>
                    <a:pt x="285" y="255"/>
                  </a:cubicBezTo>
                  <a:cubicBezTo>
                    <a:pt x="237" y="321"/>
                    <a:pt x="144" y="334"/>
                    <a:pt x="79" y="286"/>
                  </a:cubicBezTo>
                  <a:cubicBezTo>
                    <a:pt x="14" y="237"/>
                    <a:pt x="0" y="145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5"/>
            <p:cNvSpPr/>
            <p:nvPr/>
          </p:nvSpPr>
          <p:spPr bwMode="auto">
            <a:xfrm>
              <a:off x="5645150" y="14081125"/>
              <a:ext cx="779463" cy="779463"/>
            </a:xfrm>
            <a:custGeom>
              <a:avLst/>
              <a:gdLst>
                <a:gd name="T0" fmla="*/ 54 w 371"/>
                <a:gd name="T1" fmla="*/ 88 h 371"/>
                <a:gd name="T2" fmla="*/ 283 w 371"/>
                <a:gd name="T3" fmla="*/ 54 h 371"/>
                <a:gd name="T4" fmla="*/ 317 w 371"/>
                <a:gd name="T5" fmla="*/ 283 h 371"/>
                <a:gd name="T6" fmla="*/ 88 w 371"/>
                <a:gd name="T7" fmla="*/ 318 h 371"/>
                <a:gd name="T8" fmla="*/ 54 w 371"/>
                <a:gd name="T9" fmla="*/ 8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371">
                  <a:moveTo>
                    <a:pt x="54" y="88"/>
                  </a:moveTo>
                  <a:cubicBezTo>
                    <a:pt x="108" y="16"/>
                    <a:pt x="210" y="0"/>
                    <a:pt x="283" y="54"/>
                  </a:cubicBezTo>
                  <a:cubicBezTo>
                    <a:pt x="356" y="108"/>
                    <a:pt x="371" y="211"/>
                    <a:pt x="317" y="283"/>
                  </a:cubicBezTo>
                  <a:cubicBezTo>
                    <a:pt x="264" y="356"/>
                    <a:pt x="161" y="371"/>
                    <a:pt x="88" y="318"/>
                  </a:cubicBezTo>
                  <a:cubicBezTo>
                    <a:pt x="15" y="264"/>
                    <a:pt x="0" y="161"/>
                    <a:pt x="5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6"/>
            <p:cNvSpPr/>
            <p:nvPr/>
          </p:nvSpPr>
          <p:spPr bwMode="auto">
            <a:xfrm>
              <a:off x="4259263" y="12706350"/>
              <a:ext cx="438150" cy="439738"/>
            </a:xfrm>
            <a:custGeom>
              <a:avLst/>
              <a:gdLst>
                <a:gd name="T0" fmla="*/ 206 w 209"/>
                <a:gd name="T1" fmla="*/ 100 h 209"/>
                <a:gd name="T2" fmla="*/ 109 w 209"/>
                <a:gd name="T3" fmla="*/ 207 h 209"/>
                <a:gd name="T4" fmla="*/ 2 w 209"/>
                <a:gd name="T5" fmla="*/ 110 h 209"/>
                <a:gd name="T6" fmla="*/ 99 w 209"/>
                <a:gd name="T7" fmla="*/ 3 h 209"/>
                <a:gd name="T8" fmla="*/ 206 w 209"/>
                <a:gd name="T9" fmla="*/ 10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9">
                  <a:moveTo>
                    <a:pt x="206" y="100"/>
                  </a:moveTo>
                  <a:cubicBezTo>
                    <a:pt x="209" y="156"/>
                    <a:pt x="166" y="204"/>
                    <a:pt x="109" y="207"/>
                  </a:cubicBezTo>
                  <a:cubicBezTo>
                    <a:pt x="53" y="209"/>
                    <a:pt x="5" y="166"/>
                    <a:pt x="2" y="110"/>
                  </a:cubicBezTo>
                  <a:cubicBezTo>
                    <a:pt x="0" y="54"/>
                    <a:pt x="43" y="6"/>
                    <a:pt x="99" y="3"/>
                  </a:cubicBezTo>
                  <a:cubicBezTo>
                    <a:pt x="155" y="0"/>
                    <a:pt x="203" y="43"/>
                    <a:pt x="206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7"/>
            <p:cNvSpPr/>
            <p:nvPr/>
          </p:nvSpPr>
          <p:spPr bwMode="auto">
            <a:xfrm>
              <a:off x="7696200" y="12820650"/>
              <a:ext cx="420688" cy="420688"/>
            </a:xfrm>
            <a:custGeom>
              <a:avLst/>
              <a:gdLst>
                <a:gd name="T0" fmla="*/ 85 w 200"/>
                <a:gd name="T1" fmla="*/ 8 h 200"/>
                <a:gd name="T2" fmla="*/ 192 w 200"/>
                <a:gd name="T3" fmla="*/ 85 h 200"/>
                <a:gd name="T4" fmla="*/ 115 w 200"/>
                <a:gd name="T5" fmla="*/ 192 h 200"/>
                <a:gd name="T6" fmla="*/ 8 w 200"/>
                <a:gd name="T7" fmla="*/ 115 h 200"/>
                <a:gd name="T8" fmla="*/ 85 w 200"/>
                <a:gd name="T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85" y="8"/>
                  </a:moveTo>
                  <a:cubicBezTo>
                    <a:pt x="136" y="0"/>
                    <a:pt x="184" y="34"/>
                    <a:pt x="192" y="85"/>
                  </a:cubicBezTo>
                  <a:cubicBezTo>
                    <a:pt x="200" y="136"/>
                    <a:pt x="165" y="184"/>
                    <a:pt x="115" y="192"/>
                  </a:cubicBezTo>
                  <a:cubicBezTo>
                    <a:pt x="64" y="200"/>
                    <a:pt x="16" y="166"/>
                    <a:pt x="8" y="115"/>
                  </a:cubicBezTo>
                  <a:cubicBezTo>
                    <a:pt x="0" y="64"/>
                    <a:pt x="34" y="16"/>
                    <a:pt x="8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8"/>
            <p:cNvSpPr/>
            <p:nvPr/>
          </p:nvSpPr>
          <p:spPr bwMode="auto">
            <a:xfrm>
              <a:off x="8993188" y="10471150"/>
              <a:ext cx="365125" cy="363538"/>
            </a:xfrm>
            <a:custGeom>
              <a:avLst/>
              <a:gdLst>
                <a:gd name="T0" fmla="*/ 110 w 174"/>
                <a:gd name="T1" fmla="*/ 13 h 173"/>
                <a:gd name="T2" fmla="*/ 161 w 174"/>
                <a:gd name="T3" fmla="*/ 110 h 173"/>
                <a:gd name="T4" fmla="*/ 64 w 174"/>
                <a:gd name="T5" fmla="*/ 161 h 173"/>
                <a:gd name="T6" fmla="*/ 13 w 174"/>
                <a:gd name="T7" fmla="*/ 63 h 173"/>
                <a:gd name="T8" fmla="*/ 110 w 174"/>
                <a:gd name="T9" fmla="*/ 1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3">
                  <a:moveTo>
                    <a:pt x="110" y="13"/>
                  </a:moveTo>
                  <a:cubicBezTo>
                    <a:pt x="151" y="25"/>
                    <a:pt x="174" y="69"/>
                    <a:pt x="161" y="110"/>
                  </a:cubicBezTo>
                  <a:cubicBezTo>
                    <a:pt x="148" y="151"/>
                    <a:pt x="105" y="173"/>
                    <a:pt x="64" y="161"/>
                  </a:cubicBezTo>
                  <a:cubicBezTo>
                    <a:pt x="23" y="148"/>
                    <a:pt x="0" y="104"/>
                    <a:pt x="13" y="63"/>
                  </a:cubicBezTo>
                  <a:cubicBezTo>
                    <a:pt x="26" y="23"/>
                    <a:pt x="69" y="0"/>
                    <a:pt x="11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9"/>
            <p:cNvSpPr/>
            <p:nvPr/>
          </p:nvSpPr>
          <p:spPr bwMode="auto">
            <a:xfrm>
              <a:off x="7337425" y="11163300"/>
              <a:ext cx="406400" cy="404813"/>
            </a:xfrm>
            <a:custGeom>
              <a:avLst/>
              <a:gdLst>
                <a:gd name="T0" fmla="*/ 122 w 193"/>
                <a:gd name="T1" fmla="*/ 14 h 193"/>
                <a:gd name="T2" fmla="*/ 178 w 193"/>
                <a:gd name="T3" fmla="*/ 122 h 193"/>
                <a:gd name="T4" fmla="*/ 70 w 193"/>
                <a:gd name="T5" fmla="*/ 179 h 193"/>
                <a:gd name="T6" fmla="*/ 14 w 193"/>
                <a:gd name="T7" fmla="*/ 71 h 193"/>
                <a:gd name="T8" fmla="*/ 122 w 193"/>
                <a:gd name="T9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2" y="14"/>
                  </a:moveTo>
                  <a:cubicBezTo>
                    <a:pt x="167" y="29"/>
                    <a:pt x="193" y="77"/>
                    <a:pt x="178" y="122"/>
                  </a:cubicBezTo>
                  <a:cubicBezTo>
                    <a:pt x="164" y="168"/>
                    <a:pt x="116" y="193"/>
                    <a:pt x="70" y="179"/>
                  </a:cubicBezTo>
                  <a:cubicBezTo>
                    <a:pt x="25" y="165"/>
                    <a:pt x="0" y="116"/>
                    <a:pt x="14" y="71"/>
                  </a:cubicBezTo>
                  <a:cubicBezTo>
                    <a:pt x="28" y="25"/>
                    <a:pt x="76" y="0"/>
                    <a:pt x="1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10"/>
            <p:cNvSpPr/>
            <p:nvPr/>
          </p:nvSpPr>
          <p:spPr bwMode="auto">
            <a:xfrm>
              <a:off x="7910513" y="10198100"/>
              <a:ext cx="257175" cy="254000"/>
            </a:xfrm>
            <a:custGeom>
              <a:avLst/>
              <a:gdLst>
                <a:gd name="T0" fmla="*/ 81 w 122"/>
                <a:gd name="T1" fmla="*/ 110 h 121"/>
                <a:gd name="T2" fmla="*/ 11 w 122"/>
                <a:gd name="T3" fmla="*/ 80 h 121"/>
                <a:gd name="T4" fmla="*/ 41 w 122"/>
                <a:gd name="T5" fmla="*/ 11 h 121"/>
                <a:gd name="T6" fmla="*/ 111 w 122"/>
                <a:gd name="T7" fmla="*/ 40 h 121"/>
                <a:gd name="T8" fmla="*/ 81 w 122"/>
                <a:gd name="T9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1">
                  <a:moveTo>
                    <a:pt x="81" y="110"/>
                  </a:moveTo>
                  <a:cubicBezTo>
                    <a:pt x="53" y="121"/>
                    <a:pt x="22" y="108"/>
                    <a:pt x="11" y="80"/>
                  </a:cubicBezTo>
                  <a:cubicBezTo>
                    <a:pt x="0" y="53"/>
                    <a:pt x="13" y="22"/>
                    <a:pt x="41" y="11"/>
                  </a:cubicBezTo>
                  <a:cubicBezTo>
                    <a:pt x="68" y="0"/>
                    <a:pt x="100" y="13"/>
                    <a:pt x="111" y="40"/>
                  </a:cubicBezTo>
                  <a:cubicBezTo>
                    <a:pt x="122" y="68"/>
                    <a:pt x="108" y="99"/>
                    <a:pt x="8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11"/>
            <p:cNvSpPr/>
            <p:nvPr/>
          </p:nvSpPr>
          <p:spPr bwMode="auto">
            <a:xfrm>
              <a:off x="2063750" y="13774738"/>
              <a:ext cx="288925" cy="290513"/>
            </a:xfrm>
            <a:custGeom>
              <a:avLst/>
              <a:gdLst>
                <a:gd name="T0" fmla="*/ 1 w 138"/>
                <a:gd name="T1" fmla="*/ 68 h 138"/>
                <a:gd name="T2" fmla="*/ 70 w 138"/>
                <a:gd name="T3" fmla="*/ 1 h 138"/>
                <a:gd name="T4" fmla="*/ 137 w 138"/>
                <a:gd name="T5" fmla="*/ 71 h 138"/>
                <a:gd name="T6" fmla="*/ 67 w 138"/>
                <a:gd name="T7" fmla="*/ 138 h 138"/>
                <a:gd name="T8" fmla="*/ 1 w 13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" y="68"/>
                  </a:moveTo>
                  <a:cubicBezTo>
                    <a:pt x="1" y="30"/>
                    <a:pt x="33" y="0"/>
                    <a:pt x="70" y="1"/>
                  </a:cubicBezTo>
                  <a:cubicBezTo>
                    <a:pt x="108" y="2"/>
                    <a:pt x="138" y="34"/>
                    <a:pt x="137" y="71"/>
                  </a:cubicBezTo>
                  <a:cubicBezTo>
                    <a:pt x="136" y="109"/>
                    <a:pt x="105" y="138"/>
                    <a:pt x="67" y="138"/>
                  </a:cubicBezTo>
                  <a:cubicBezTo>
                    <a:pt x="29" y="137"/>
                    <a:pt x="0" y="105"/>
                    <a:pt x="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12"/>
            <p:cNvSpPr/>
            <p:nvPr/>
          </p:nvSpPr>
          <p:spPr bwMode="auto">
            <a:xfrm>
              <a:off x="3095625" y="14897100"/>
              <a:ext cx="322263" cy="320675"/>
            </a:xfrm>
            <a:custGeom>
              <a:avLst/>
              <a:gdLst>
                <a:gd name="T0" fmla="*/ 1 w 154"/>
                <a:gd name="T1" fmla="*/ 75 h 153"/>
                <a:gd name="T2" fmla="*/ 79 w 154"/>
                <a:gd name="T3" fmla="*/ 1 h 153"/>
                <a:gd name="T4" fmla="*/ 153 w 154"/>
                <a:gd name="T5" fmla="*/ 79 h 153"/>
                <a:gd name="T6" fmla="*/ 75 w 154"/>
                <a:gd name="T7" fmla="*/ 152 h 153"/>
                <a:gd name="T8" fmla="*/ 1 w 154"/>
                <a:gd name="T9" fmla="*/ 7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3">
                  <a:moveTo>
                    <a:pt x="1" y="75"/>
                  </a:moveTo>
                  <a:cubicBezTo>
                    <a:pt x="2" y="33"/>
                    <a:pt x="37" y="0"/>
                    <a:pt x="79" y="1"/>
                  </a:cubicBezTo>
                  <a:cubicBezTo>
                    <a:pt x="121" y="2"/>
                    <a:pt x="154" y="37"/>
                    <a:pt x="153" y="79"/>
                  </a:cubicBezTo>
                  <a:cubicBezTo>
                    <a:pt x="152" y="120"/>
                    <a:pt x="117" y="153"/>
                    <a:pt x="75" y="152"/>
                  </a:cubicBezTo>
                  <a:cubicBezTo>
                    <a:pt x="33" y="151"/>
                    <a:pt x="0" y="117"/>
                    <a:pt x="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3"/>
            <p:cNvSpPr/>
            <p:nvPr/>
          </p:nvSpPr>
          <p:spPr bwMode="auto">
            <a:xfrm>
              <a:off x="3481388" y="13917613"/>
              <a:ext cx="200025" cy="196850"/>
            </a:xfrm>
            <a:custGeom>
              <a:avLst/>
              <a:gdLst>
                <a:gd name="T0" fmla="*/ 18 w 95"/>
                <a:gd name="T1" fmla="*/ 16 h 94"/>
                <a:gd name="T2" fmla="*/ 79 w 95"/>
                <a:gd name="T3" fmla="*/ 17 h 94"/>
                <a:gd name="T4" fmla="*/ 78 w 95"/>
                <a:gd name="T5" fmla="*/ 78 h 94"/>
                <a:gd name="T6" fmla="*/ 17 w 95"/>
                <a:gd name="T7" fmla="*/ 77 h 94"/>
                <a:gd name="T8" fmla="*/ 18 w 95"/>
                <a:gd name="T9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18" y="16"/>
                  </a:moveTo>
                  <a:cubicBezTo>
                    <a:pt x="35" y="0"/>
                    <a:pt x="62" y="0"/>
                    <a:pt x="79" y="17"/>
                  </a:cubicBezTo>
                  <a:cubicBezTo>
                    <a:pt x="95" y="34"/>
                    <a:pt x="95" y="61"/>
                    <a:pt x="78" y="78"/>
                  </a:cubicBezTo>
                  <a:cubicBezTo>
                    <a:pt x="61" y="94"/>
                    <a:pt x="33" y="94"/>
                    <a:pt x="17" y="77"/>
                  </a:cubicBezTo>
                  <a:cubicBezTo>
                    <a:pt x="0" y="60"/>
                    <a:pt x="1" y="33"/>
                    <a:pt x="1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4"/>
            <p:cNvSpPr/>
            <p:nvPr/>
          </p:nvSpPr>
          <p:spPr bwMode="auto">
            <a:xfrm>
              <a:off x="6497638" y="15386050"/>
              <a:ext cx="228600" cy="231775"/>
            </a:xfrm>
            <a:custGeom>
              <a:avLst/>
              <a:gdLst>
                <a:gd name="T0" fmla="*/ 63 w 109"/>
                <a:gd name="T1" fmla="*/ 105 h 110"/>
                <a:gd name="T2" fmla="*/ 4 w 109"/>
                <a:gd name="T3" fmla="*/ 63 h 110"/>
                <a:gd name="T4" fmla="*/ 46 w 109"/>
                <a:gd name="T5" fmla="*/ 5 h 110"/>
                <a:gd name="T6" fmla="*/ 105 w 109"/>
                <a:gd name="T7" fmla="*/ 46 h 110"/>
                <a:gd name="T8" fmla="*/ 63 w 109"/>
                <a:gd name="T9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0">
                  <a:moveTo>
                    <a:pt x="63" y="105"/>
                  </a:moveTo>
                  <a:cubicBezTo>
                    <a:pt x="35" y="110"/>
                    <a:pt x="9" y="91"/>
                    <a:pt x="4" y="63"/>
                  </a:cubicBezTo>
                  <a:cubicBezTo>
                    <a:pt x="0" y="36"/>
                    <a:pt x="18" y="10"/>
                    <a:pt x="46" y="5"/>
                  </a:cubicBezTo>
                  <a:cubicBezTo>
                    <a:pt x="74" y="0"/>
                    <a:pt x="100" y="19"/>
                    <a:pt x="105" y="46"/>
                  </a:cubicBezTo>
                  <a:cubicBezTo>
                    <a:pt x="109" y="74"/>
                    <a:pt x="91" y="100"/>
                    <a:pt x="63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5"/>
            <p:cNvSpPr/>
            <p:nvPr/>
          </p:nvSpPr>
          <p:spPr bwMode="auto">
            <a:xfrm>
              <a:off x="9304338" y="13198475"/>
              <a:ext cx="322263" cy="325438"/>
            </a:xfrm>
            <a:custGeom>
              <a:avLst/>
              <a:gdLst>
                <a:gd name="T0" fmla="*/ 37 w 154"/>
                <a:gd name="T1" fmla="*/ 22 h 155"/>
                <a:gd name="T2" fmla="*/ 132 w 154"/>
                <a:gd name="T3" fmla="*/ 37 h 155"/>
                <a:gd name="T4" fmla="*/ 117 w 154"/>
                <a:gd name="T5" fmla="*/ 133 h 155"/>
                <a:gd name="T6" fmla="*/ 22 w 154"/>
                <a:gd name="T7" fmla="*/ 118 h 155"/>
                <a:gd name="T8" fmla="*/ 37 w 154"/>
                <a:gd name="T9" fmla="*/ 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5">
                  <a:moveTo>
                    <a:pt x="37" y="22"/>
                  </a:moveTo>
                  <a:cubicBezTo>
                    <a:pt x="67" y="0"/>
                    <a:pt x="110" y="7"/>
                    <a:pt x="132" y="37"/>
                  </a:cubicBezTo>
                  <a:cubicBezTo>
                    <a:pt x="154" y="68"/>
                    <a:pt x="148" y="110"/>
                    <a:pt x="117" y="133"/>
                  </a:cubicBezTo>
                  <a:cubicBezTo>
                    <a:pt x="87" y="155"/>
                    <a:pt x="44" y="148"/>
                    <a:pt x="22" y="118"/>
                  </a:cubicBezTo>
                  <a:cubicBezTo>
                    <a:pt x="0" y="87"/>
                    <a:pt x="7" y="45"/>
                    <a:pt x="3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6"/>
            <p:cNvSpPr/>
            <p:nvPr/>
          </p:nvSpPr>
          <p:spPr bwMode="auto">
            <a:xfrm>
              <a:off x="8931275" y="14708188"/>
              <a:ext cx="361950" cy="358775"/>
            </a:xfrm>
            <a:custGeom>
              <a:avLst/>
              <a:gdLst>
                <a:gd name="T0" fmla="*/ 42 w 172"/>
                <a:gd name="T1" fmla="*/ 25 h 171"/>
                <a:gd name="T2" fmla="*/ 147 w 172"/>
                <a:gd name="T3" fmla="*/ 41 h 171"/>
                <a:gd name="T4" fmla="*/ 131 w 172"/>
                <a:gd name="T5" fmla="*/ 147 h 171"/>
                <a:gd name="T6" fmla="*/ 25 w 172"/>
                <a:gd name="T7" fmla="*/ 130 h 171"/>
                <a:gd name="T8" fmla="*/ 42 w 172"/>
                <a:gd name="T9" fmla="*/ 2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1">
                  <a:moveTo>
                    <a:pt x="42" y="25"/>
                  </a:moveTo>
                  <a:cubicBezTo>
                    <a:pt x="75" y="0"/>
                    <a:pt x="123" y="7"/>
                    <a:pt x="147" y="41"/>
                  </a:cubicBezTo>
                  <a:cubicBezTo>
                    <a:pt x="172" y="75"/>
                    <a:pt x="164" y="122"/>
                    <a:pt x="131" y="147"/>
                  </a:cubicBezTo>
                  <a:cubicBezTo>
                    <a:pt x="97" y="171"/>
                    <a:pt x="50" y="164"/>
                    <a:pt x="25" y="130"/>
                  </a:cubicBezTo>
                  <a:cubicBezTo>
                    <a:pt x="0" y="96"/>
                    <a:pt x="8" y="49"/>
                    <a:pt x="4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7"/>
            <p:cNvSpPr/>
            <p:nvPr/>
          </p:nvSpPr>
          <p:spPr bwMode="auto">
            <a:xfrm>
              <a:off x="9682163" y="15967075"/>
              <a:ext cx="174625" cy="173038"/>
            </a:xfrm>
            <a:custGeom>
              <a:avLst/>
              <a:gdLst>
                <a:gd name="T0" fmla="*/ 4 w 83"/>
                <a:gd name="T1" fmla="*/ 48 h 83"/>
                <a:gd name="T2" fmla="*/ 35 w 83"/>
                <a:gd name="T3" fmla="*/ 4 h 83"/>
                <a:gd name="T4" fmla="*/ 79 w 83"/>
                <a:gd name="T5" fmla="*/ 35 h 83"/>
                <a:gd name="T6" fmla="*/ 48 w 83"/>
                <a:gd name="T7" fmla="*/ 79 h 83"/>
                <a:gd name="T8" fmla="*/ 4 w 83"/>
                <a:gd name="T9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" y="48"/>
                  </a:moveTo>
                  <a:cubicBezTo>
                    <a:pt x="0" y="27"/>
                    <a:pt x="14" y="8"/>
                    <a:pt x="35" y="4"/>
                  </a:cubicBezTo>
                  <a:cubicBezTo>
                    <a:pt x="55" y="0"/>
                    <a:pt x="75" y="14"/>
                    <a:pt x="79" y="35"/>
                  </a:cubicBezTo>
                  <a:cubicBezTo>
                    <a:pt x="83" y="55"/>
                    <a:pt x="69" y="75"/>
                    <a:pt x="48" y="79"/>
                  </a:cubicBezTo>
                  <a:cubicBezTo>
                    <a:pt x="27" y="83"/>
                    <a:pt x="8" y="69"/>
                    <a:pt x="4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8"/>
            <p:cNvSpPr/>
            <p:nvPr/>
          </p:nvSpPr>
          <p:spPr bwMode="auto">
            <a:xfrm>
              <a:off x="6716713" y="16136938"/>
              <a:ext cx="665163" cy="665163"/>
            </a:xfrm>
            <a:custGeom>
              <a:avLst/>
              <a:gdLst>
                <a:gd name="T0" fmla="*/ 304 w 317"/>
                <a:gd name="T1" fmla="*/ 135 h 317"/>
                <a:gd name="T2" fmla="*/ 182 w 317"/>
                <a:gd name="T3" fmla="*/ 304 h 317"/>
                <a:gd name="T4" fmla="*/ 13 w 317"/>
                <a:gd name="T5" fmla="*/ 182 h 317"/>
                <a:gd name="T6" fmla="*/ 134 w 317"/>
                <a:gd name="T7" fmla="*/ 13 h 317"/>
                <a:gd name="T8" fmla="*/ 304 w 317"/>
                <a:gd name="T9" fmla="*/ 13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7">
                  <a:moveTo>
                    <a:pt x="304" y="135"/>
                  </a:moveTo>
                  <a:cubicBezTo>
                    <a:pt x="317" y="215"/>
                    <a:pt x="263" y="291"/>
                    <a:pt x="182" y="304"/>
                  </a:cubicBezTo>
                  <a:cubicBezTo>
                    <a:pt x="102" y="317"/>
                    <a:pt x="26" y="263"/>
                    <a:pt x="13" y="182"/>
                  </a:cubicBezTo>
                  <a:cubicBezTo>
                    <a:pt x="0" y="102"/>
                    <a:pt x="54" y="26"/>
                    <a:pt x="134" y="13"/>
                  </a:cubicBezTo>
                  <a:cubicBezTo>
                    <a:pt x="215" y="0"/>
                    <a:pt x="291" y="54"/>
                    <a:pt x="304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9"/>
            <p:cNvSpPr/>
            <p:nvPr/>
          </p:nvSpPr>
          <p:spPr bwMode="auto">
            <a:xfrm>
              <a:off x="1712913" y="14935200"/>
              <a:ext cx="568325" cy="568325"/>
            </a:xfrm>
            <a:custGeom>
              <a:avLst/>
              <a:gdLst>
                <a:gd name="T0" fmla="*/ 7 w 271"/>
                <a:gd name="T1" fmla="*/ 122 h 271"/>
                <a:gd name="T2" fmla="*/ 149 w 271"/>
                <a:gd name="T3" fmla="*/ 7 h 271"/>
                <a:gd name="T4" fmla="*/ 264 w 271"/>
                <a:gd name="T5" fmla="*/ 149 h 271"/>
                <a:gd name="T6" fmla="*/ 122 w 271"/>
                <a:gd name="T7" fmla="*/ 264 h 271"/>
                <a:gd name="T8" fmla="*/ 7 w 271"/>
                <a:gd name="T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1">
                  <a:moveTo>
                    <a:pt x="7" y="122"/>
                  </a:moveTo>
                  <a:cubicBezTo>
                    <a:pt x="15" y="51"/>
                    <a:pt x="78" y="0"/>
                    <a:pt x="149" y="7"/>
                  </a:cubicBezTo>
                  <a:cubicBezTo>
                    <a:pt x="220" y="15"/>
                    <a:pt x="271" y="78"/>
                    <a:pt x="264" y="149"/>
                  </a:cubicBezTo>
                  <a:cubicBezTo>
                    <a:pt x="256" y="220"/>
                    <a:pt x="193" y="271"/>
                    <a:pt x="122" y="264"/>
                  </a:cubicBezTo>
                  <a:cubicBezTo>
                    <a:pt x="51" y="256"/>
                    <a:pt x="0" y="193"/>
                    <a:pt x="7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20"/>
            <p:cNvSpPr/>
            <p:nvPr/>
          </p:nvSpPr>
          <p:spPr bwMode="auto">
            <a:xfrm>
              <a:off x="5803900" y="16178213"/>
              <a:ext cx="884238" cy="885825"/>
            </a:xfrm>
            <a:custGeom>
              <a:avLst/>
              <a:gdLst>
                <a:gd name="T0" fmla="*/ 12 w 421"/>
                <a:gd name="T1" fmla="*/ 190 h 421"/>
                <a:gd name="T2" fmla="*/ 232 w 421"/>
                <a:gd name="T3" fmla="*/ 12 h 421"/>
                <a:gd name="T4" fmla="*/ 410 w 421"/>
                <a:gd name="T5" fmla="*/ 232 h 421"/>
                <a:gd name="T6" fmla="*/ 190 w 421"/>
                <a:gd name="T7" fmla="*/ 410 h 421"/>
                <a:gd name="T8" fmla="*/ 12 w 421"/>
                <a:gd name="T9" fmla="*/ 19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1">
                  <a:moveTo>
                    <a:pt x="12" y="190"/>
                  </a:moveTo>
                  <a:cubicBezTo>
                    <a:pt x="23" y="80"/>
                    <a:pt x="122" y="0"/>
                    <a:pt x="232" y="12"/>
                  </a:cubicBezTo>
                  <a:cubicBezTo>
                    <a:pt x="342" y="23"/>
                    <a:pt x="421" y="122"/>
                    <a:pt x="410" y="232"/>
                  </a:cubicBezTo>
                  <a:cubicBezTo>
                    <a:pt x="398" y="342"/>
                    <a:pt x="299" y="421"/>
                    <a:pt x="190" y="410"/>
                  </a:cubicBezTo>
                  <a:cubicBezTo>
                    <a:pt x="80" y="398"/>
                    <a:pt x="0" y="300"/>
                    <a:pt x="12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21"/>
            <p:cNvSpPr/>
            <p:nvPr/>
          </p:nvSpPr>
          <p:spPr bwMode="auto">
            <a:xfrm>
              <a:off x="4270375" y="15546388"/>
              <a:ext cx="385763" cy="384175"/>
            </a:xfrm>
            <a:custGeom>
              <a:avLst/>
              <a:gdLst>
                <a:gd name="T0" fmla="*/ 40 w 183"/>
                <a:gd name="T1" fmla="*/ 28 h 183"/>
                <a:gd name="T2" fmla="*/ 154 w 183"/>
                <a:gd name="T3" fmla="*/ 39 h 183"/>
                <a:gd name="T4" fmla="*/ 144 w 183"/>
                <a:gd name="T5" fmla="*/ 154 h 183"/>
                <a:gd name="T6" fmla="*/ 29 w 183"/>
                <a:gd name="T7" fmla="*/ 143 h 183"/>
                <a:gd name="T8" fmla="*/ 40 w 183"/>
                <a:gd name="T9" fmla="*/ 2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40" y="28"/>
                  </a:moveTo>
                  <a:cubicBezTo>
                    <a:pt x="74" y="0"/>
                    <a:pt x="126" y="5"/>
                    <a:pt x="154" y="39"/>
                  </a:cubicBezTo>
                  <a:cubicBezTo>
                    <a:pt x="183" y="74"/>
                    <a:pt x="178" y="125"/>
                    <a:pt x="144" y="154"/>
                  </a:cubicBezTo>
                  <a:cubicBezTo>
                    <a:pt x="109" y="183"/>
                    <a:pt x="57" y="178"/>
                    <a:pt x="29" y="143"/>
                  </a:cubicBezTo>
                  <a:cubicBezTo>
                    <a:pt x="0" y="109"/>
                    <a:pt x="5" y="57"/>
                    <a:pt x="4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22"/>
            <p:cNvSpPr/>
            <p:nvPr/>
          </p:nvSpPr>
          <p:spPr bwMode="auto">
            <a:xfrm>
              <a:off x="4210050" y="13225463"/>
              <a:ext cx="315913" cy="314325"/>
            </a:xfrm>
            <a:custGeom>
              <a:avLst/>
              <a:gdLst>
                <a:gd name="T0" fmla="*/ 60 w 150"/>
                <a:gd name="T1" fmla="*/ 9 h 149"/>
                <a:gd name="T2" fmla="*/ 141 w 150"/>
                <a:gd name="T3" fmla="*/ 59 h 149"/>
                <a:gd name="T4" fmla="*/ 90 w 150"/>
                <a:gd name="T5" fmla="*/ 141 h 149"/>
                <a:gd name="T6" fmla="*/ 9 w 150"/>
                <a:gd name="T7" fmla="*/ 90 h 149"/>
                <a:gd name="T8" fmla="*/ 60 w 150"/>
                <a:gd name="T9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9">
                  <a:moveTo>
                    <a:pt x="60" y="9"/>
                  </a:moveTo>
                  <a:cubicBezTo>
                    <a:pt x="96" y="0"/>
                    <a:pt x="133" y="23"/>
                    <a:pt x="141" y="59"/>
                  </a:cubicBezTo>
                  <a:cubicBezTo>
                    <a:pt x="150" y="96"/>
                    <a:pt x="127" y="132"/>
                    <a:pt x="90" y="141"/>
                  </a:cubicBezTo>
                  <a:cubicBezTo>
                    <a:pt x="54" y="149"/>
                    <a:pt x="17" y="127"/>
                    <a:pt x="9" y="90"/>
                  </a:cubicBezTo>
                  <a:cubicBezTo>
                    <a:pt x="0" y="54"/>
                    <a:pt x="23" y="17"/>
                    <a:pt x="6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3"/>
            <p:cNvSpPr/>
            <p:nvPr/>
          </p:nvSpPr>
          <p:spPr bwMode="auto">
            <a:xfrm>
              <a:off x="3275013" y="14471650"/>
              <a:ext cx="349250" cy="347663"/>
            </a:xfrm>
            <a:custGeom>
              <a:avLst/>
              <a:gdLst>
                <a:gd name="T0" fmla="*/ 66 w 166"/>
                <a:gd name="T1" fmla="*/ 9 h 165"/>
                <a:gd name="T2" fmla="*/ 156 w 166"/>
                <a:gd name="T3" fmla="*/ 65 h 165"/>
                <a:gd name="T4" fmla="*/ 100 w 166"/>
                <a:gd name="T5" fmla="*/ 156 h 165"/>
                <a:gd name="T6" fmla="*/ 10 w 166"/>
                <a:gd name="T7" fmla="*/ 99 h 165"/>
                <a:gd name="T8" fmla="*/ 66 w 166"/>
                <a:gd name="T9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66" y="9"/>
                  </a:moveTo>
                  <a:cubicBezTo>
                    <a:pt x="107" y="0"/>
                    <a:pt x="147" y="25"/>
                    <a:pt x="156" y="65"/>
                  </a:cubicBezTo>
                  <a:cubicBezTo>
                    <a:pt x="166" y="106"/>
                    <a:pt x="141" y="146"/>
                    <a:pt x="100" y="156"/>
                  </a:cubicBezTo>
                  <a:cubicBezTo>
                    <a:pt x="59" y="165"/>
                    <a:pt x="19" y="140"/>
                    <a:pt x="10" y="99"/>
                  </a:cubicBezTo>
                  <a:cubicBezTo>
                    <a:pt x="0" y="59"/>
                    <a:pt x="25" y="18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4"/>
            <p:cNvSpPr/>
            <p:nvPr/>
          </p:nvSpPr>
          <p:spPr bwMode="auto">
            <a:xfrm>
              <a:off x="3254375" y="13528675"/>
              <a:ext cx="222250" cy="222250"/>
            </a:xfrm>
            <a:custGeom>
              <a:avLst/>
              <a:gdLst>
                <a:gd name="T0" fmla="*/ 90 w 106"/>
                <a:gd name="T1" fmla="*/ 81 h 106"/>
                <a:gd name="T2" fmla="*/ 24 w 106"/>
                <a:gd name="T3" fmla="*/ 90 h 106"/>
                <a:gd name="T4" fmla="*/ 16 w 106"/>
                <a:gd name="T5" fmla="*/ 24 h 106"/>
                <a:gd name="T6" fmla="*/ 81 w 106"/>
                <a:gd name="T7" fmla="*/ 16 h 106"/>
                <a:gd name="T8" fmla="*/ 90 w 106"/>
                <a:gd name="T9" fmla="*/ 8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0" y="81"/>
                  </a:moveTo>
                  <a:cubicBezTo>
                    <a:pt x="74" y="102"/>
                    <a:pt x="45" y="106"/>
                    <a:pt x="24" y="90"/>
                  </a:cubicBezTo>
                  <a:cubicBezTo>
                    <a:pt x="4" y="74"/>
                    <a:pt x="0" y="45"/>
                    <a:pt x="16" y="24"/>
                  </a:cubicBezTo>
                  <a:cubicBezTo>
                    <a:pt x="31" y="4"/>
                    <a:pt x="61" y="0"/>
                    <a:pt x="81" y="16"/>
                  </a:cubicBezTo>
                  <a:cubicBezTo>
                    <a:pt x="102" y="31"/>
                    <a:pt x="106" y="61"/>
                    <a:pt x="9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5"/>
            <p:cNvSpPr/>
            <p:nvPr/>
          </p:nvSpPr>
          <p:spPr bwMode="auto">
            <a:xfrm>
              <a:off x="3895725" y="13971588"/>
              <a:ext cx="1066800" cy="1068388"/>
            </a:xfrm>
            <a:custGeom>
              <a:avLst/>
              <a:gdLst>
                <a:gd name="T0" fmla="*/ 86 w 508"/>
                <a:gd name="T1" fmla="*/ 410 h 508"/>
                <a:gd name="T2" fmla="*/ 99 w 508"/>
                <a:gd name="T3" fmla="*/ 86 h 508"/>
                <a:gd name="T4" fmla="*/ 422 w 508"/>
                <a:gd name="T5" fmla="*/ 99 h 508"/>
                <a:gd name="T6" fmla="*/ 410 w 508"/>
                <a:gd name="T7" fmla="*/ 422 h 508"/>
                <a:gd name="T8" fmla="*/ 86 w 508"/>
                <a:gd name="T9" fmla="*/ 4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8">
                  <a:moveTo>
                    <a:pt x="86" y="410"/>
                  </a:moveTo>
                  <a:cubicBezTo>
                    <a:pt x="0" y="317"/>
                    <a:pt x="6" y="172"/>
                    <a:pt x="99" y="86"/>
                  </a:cubicBezTo>
                  <a:cubicBezTo>
                    <a:pt x="192" y="0"/>
                    <a:pt x="337" y="6"/>
                    <a:pt x="422" y="99"/>
                  </a:cubicBezTo>
                  <a:cubicBezTo>
                    <a:pt x="508" y="192"/>
                    <a:pt x="502" y="336"/>
                    <a:pt x="410" y="422"/>
                  </a:cubicBezTo>
                  <a:cubicBezTo>
                    <a:pt x="317" y="508"/>
                    <a:pt x="172" y="502"/>
                    <a:pt x="86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6"/>
            <p:cNvSpPr/>
            <p:nvPr/>
          </p:nvSpPr>
          <p:spPr bwMode="auto">
            <a:xfrm>
              <a:off x="9245600" y="11164888"/>
              <a:ext cx="706438" cy="708025"/>
            </a:xfrm>
            <a:custGeom>
              <a:avLst/>
              <a:gdLst>
                <a:gd name="T0" fmla="*/ 101 w 337"/>
                <a:gd name="T1" fmla="*/ 38 h 337"/>
                <a:gd name="T2" fmla="*/ 299 w 337"/>
                <a:gd name="T3" fmla="*/ 101 h 337"/>
                <a:gd name="T4" fmla="*/ 236 w 337"/>
                <a:gd name="T5" fmla="*/ 300 h 337"/>
                <a:gd name="T6" fmla="*/ 37 w 337"/>
                <a:gd name="T7" fmla="*/ 236 h 337"/>
                <a:gd name="T8" fmla="*/ 101 w 337"/>
                <a:gd name="T9" fmla="*/ 3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101" y="38"/>
                  </a:moveTo>
                  <a:cubicBezTo>
                    <a:pt x="173" y="0"/>
                    <a:pt x="262" y="29"/>
                    <a:pt x="299" y="101"/>
                  </a:cubicBezTo>
                  <a:cubicBezTo>
                    <a:pt x="337" y="174"/>
                    <a:pt x="308" y="263"/>
                    <a:pt x="236" y="300"/>
                  </a:cubicBezTo>
                  <a:cubicBezTo>
                    <a:pt x="163" y="337"/>
                    <a:pt x="74" y="309"/>
                    <a:pt x="37" y="236"/>
                  </a:cubicBezTo>
                  <a:cubicBezTo>
                    <a:pt x="0" y="164"/>
                    <a:pt x="28" y="75"/>
                    <a:pt x="10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7"/>
            <p:cNvSpPr/>
            <p:nvPr/>
          </p:nvSpPr>
          <p:spPr bwMode="auto">
            <a:xfrm>
              <a:off x="7939088" y="14273213"/>
              <a:ext cx="787400" cy="787400"/>
            </a:xfrm>
            <a:custGeom>
              <a:avLst/>
              <a:gdLst>
                <a:gd name="T0" fmla="*/ 113 w 375"/>
                <a:gd name="T1" fmla="*/ 42 h 375"/>
                <a:gd name="T2" fmla="*/ 333 w 375"/>
                <a:gd name="T3" fmla="*/ 113 h 375"/>
                <a:gd name="T4" fmla="*/ 262 w 375"/>
                <a:gd name="T5" fmla="*/ 333 h 375"/>
                <a:gd name="T6" fmla="*/ 42 w 375"/>
                <a:gd name="T7" fmla="*/ 262 h 375"/>
                <a:gd name="T8" fmla="*/ 113 w 375"/>
                <a:gd name="T9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75">
                  <a:moveTo>
                    <a:pt x="113" y="42"/>
                  </a:moveTo>
                  <a:cubicBezTo>
                    <a:pt x="193" y="0"/>
                    <a:pt x="292" y="32"/>
                    <a:pt x="333" y="113"/>
                  </a:cubicBezTo>
                  <a:cubicBezTo>
                    <a:pt x="375" y="193"/>
                    <a:pt x="343" y="292"/>
                    <a:pt x="262" y="333"/>
                  </a:cubicBezTo>
                  <a:cubicBezTo>
                    <a:pt x="182" y="375"/>
                    <a:pt x="83" y="343"/>
                    <a:pt x="42" y="262"/>
                  </a:cubicBezTo>
                  <a:cubicBezTo>
                    <a:pt x="0" y="182"/>
                    <a:pt x="32" y="83"/>
                    <a:pt x="11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8"/>
            <p:cNvSpPr/>
            <p:nvPr/>
          </p:nvSpPr>
          <p:spPr bwMode="auto">
            <a:xfrm>
              <a:off x="7377113" y="12347575"/>
              <a:ext cx="487363" cy="487363"/>
            </a:xfrm>
            <a:custGeom>
              <a:avLst/>
              <a:gdLst>
                <a:gd name="T0" fmla="*/ 209 w 232"/>
                <a:gd name="T1" fmla="*/ 156 h 232"/>
                <a:gd name="T2" fmla="*/ 75 w 232"/>
                <a:gd name="T3" fmla="*/ 209 h 232"/>
                <a:gd name="T4" fmla="*/ 23 w 232"/>
                <a:gd name="T5" fmla="*/ 75 h 232"/>
                <a:gd name="T6" fmla="*/ 157 w 232"/>
                <a:gd name="T7" fmla="*/ 22 h 232"/>
                <a:gd name="T8" fmla="*/ 209 w 232"/>
                <a:gd name="T9" fmla="*/ 1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209" y="156"/>
                  </a:moveTo>
                  <a:cubicBezTo>
                    <a:pt x="187" y="208"/>
                    <a:pt x="127" y="232"/>
                    <a:pt x="75" y="209"/>
                  </a:cubicBezTo>
                  <a:cubicBezTo>
                    <a:pt x="24" y="187"/>
                    <a:pt x="0" y="127"/>
                    <a:pt x="23" y="75"/>
                  </a:cubicBezTo>
                  <a:cubicBezTo>
                    <a:pt x="45" y="24"/>
                    <a:pt x="105" y="0"/>
                    <a:pt x="157" y="22"/>
                  </a:cubicBezTo>
                  <a:cubicBezTo>
                    <a:pt x="208" y="45"/>
                    <a:pt x="232" y="105"/>
                    <a:pt x="209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29"/>
            <p:cNvSpPr/>
            <p:nvPr/>
          </p:nvSpPr>
          <p:spPr bwMode="auto">
            <a:xfrm>
              <a:off x="7707313" y="15382875"/>
              <a:ext cx="138113" cy="138113"/>
            </a:xfrm>
            <a:custGeom>
              <a:avLst/>
              <a:gdLst>
                <a:gd name="T0" fmla="*/ 7 w 66"/>
                <a:gd name="T1" fmla="*/ 47 h 66"/>
                <a:gd name="T2" fmla="*/ 19 w 66"/>
                <a:gd name="T3" fmla="*/ 7 h 66"/>
                <a:gd name="T4" fmla="*/ 58 w 66"/>
                <a:gd name="T5" fmla="*/ 19 h 66"/>
                <a:gd name="T6" fmla="*/ 47 w 66"/>
                <a:gd name="T7" fmla="*/ 58 h 66"/>
                <a:gd name="T8" fmla="*/ 7 w 66"/>
                <a:gd name="T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7" y="47"/>
                  </a:moveTo>
                  <a:cubicBezTo>
                    <a:pt x="0" y="33"/>
                    <a:pt x="5" y="15"/>
                    <a:pt x="19" y="7"/>
                  </a:cubicBezTo>
                  <a:cubicBezTo>
                    <a:pt x="33" y="0"/>
                    <a:pt x="50" y="5"/>
                    <a:pt x="58" y="19"/>
                  </a:cubicBezTo>
                  <a:cubicBezTo>
                    <a:pt x="66" y="33"/>
                    <a:pt x="61" y="50"/>
                    <a:pt x="47" y="58"/>
                  </a:cubicBezTo>
                  <a:cubicBezTo>
                    <a:pt x="33" y="66"/>
                    <a:pt x="15" y="61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5" name="文本框 334"/>
          <p:cNvSpPr txBox="1"/>
          <p:nvPr/>
        </p:nvSpPr>
        <p:spPr>
          <a:xfrm>
            <a:off x="614497" y="1238131"/>
            <a:ext cx="6904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336" name="矩形 471"/>
          <p:cNvSpPr>
            <a:spLocks noChangeArrowheads="1"/>
          </p:cNvSpPr>
          <p:nvPr/>
        </p:nvSpPr>
        <p:spPr bwMode="auto">
          <a:xfrm>
            <a:off x="910039" y="2323808"/>
            <a:ext cx="6252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THESIS DEFENSE GENERAL PPT GUIDE TEMPLATE</a:t>
            </a:r>
          </a:p>
        </p:txBody>
      </p:sp>
      <p:cxnSp>
        <p:nvCxnSpPr>
          <p:cNvPr id="337" name="直接连接符 336"/>
          <p:cNvCxnSpPr/>
          <p:nvPr/>
        </p:nvCxnSpPr>
        <p:spPr>
          <a:xfrm>
            <a:off x="681807" y="2323990"/>
            <a:ext cx="66546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矩形 8"/>
          <p:cNvSpPr>
            <a:spLocks noChangeArrowheads="1"/>
          </p:cNvSpPr>
          <p:nvPr/>
        </p:nvSpPr>
        <p:spPr bwMode="auto">
          <a:xfrm>
            <a:off x="596902" y="4728171"/>
            <a:ext cx="195598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9" name="矩形 9"/>
          <p:cNvSpPr>
            <a:spLocks noChangeArrowheads="1"/>
          </p:cNvSpPr>
          <p:nvPr/>
        </p:nvSpPr>
        <p:spPr bwMode="auto">
          <a:xfrm>
            <a:off x="579787" y="5181714"/>
            <a:ext cx="221246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0" name="矩形 10"/>
          <p:cNvSpPr>
            <a:spLocks noChangeArrowheads="1"/>
          </p:cNvSpPr>
          <p:nvPr/>
        </p:nvSpPr>
        <p:spPr bwMode="auto">
          <a:xfrm>
            <a:off x="3459127" y="4714561"/>
            <a:ext cx="2064385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矩形 11"/>
          <p:cNvSpPr>
            <a:spLocks noChangeArrowheads="1"/>
          </p:cNvSpPr>
          <p:nvPr/>
        </p:nvSpPr>
        <p:spPr bwMode="auto">
          <a:xfrm>
            <a:off x="3501279" y="5166387"/>
            <a:ext cx="146706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学院：化工</a:t>
            </a:r>
          </a:p>
        </p:txBody>
      </p:sp>
      <p:sp>
        <p:nvSpPr>
          <p:cNvPr id="342" name="KSO_Shape"/>
          <p:cNvSpPr/>
          <p:nvPr/>
        </p:nvSpPr>
        <p:spPr bwMode="auto">
          <a:xfrm>
            <a:off x="318193" y="4627192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0F82A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3" name="组合 342"/>
          <p:cNvGrpSpPr/>
          <p:nvPr/>
        </p:nvGrpSpPr>
        <p:grpSpPr>
          <a:xfrm>
            <a:off x="318193" y="5144286"/>
            <a:ext cx="333202" cy="408257"/>
            <a:chOff x="5772292" y="7500829"/>
            <a:chExt cx="225879" cy="276759"/>
          </a:xfrm>
          <a:solidFill>
            <a:srgbClr val="0F82AF"/>
          </a:solidFill>
        </p:grpSpPr>
        <p:sp>
          <p:nvSpPr>
            <p:cNvPr id="344" name="Freeform 16"/>
            <p:cNvSpPr/>
            <p:nvPr/>
          </p:nvSpPr>
          <p:spPr bwMode="auto">
            <a:xfrm>
              <a:off x="5962506" y="7612299"/>
              <a:ext cx="35665" cy="32427"/>
            </a:xfrm>
            <a:custGeom>
              <a:avLst/>
              <a:gdLst>
                <a:gd name="T0" fmla="*/ 13 w 14"/>
                <a:gd name="T1" fmla="*/ 1 h 4"/>
                <a:gd name="T2" fmla="*/ 12 w 14"/>
                <a:gd name="T3" fmla="*/ 0 h 4"/>
                <a:gd name="T4" fmla="*/ 3 w 14"/>
                <a:gd name="T5" fmla="*/ 0 h 4"/>
                <a:gd name="T6" fmla="*/ 1 w 14"/>
                <a:gd name="T7" fmla="*/ 1 h 4"/>
                <a:gd name="T8" fmla="*/ 0 w 14"/>
                <a:gd name="T9" fmla="*/ 2 h 4"/>
                <a:gd name="T10" fmla="*/ 1 w 14"/>
                <a:gd name="T11" fmla="*/ 4 h 4"/>
                <a:gd name="T12" fmla="*/ 3 w 14"/>
                <a:gd name="T13" fmla="*/ 4 h 4"/>
                <a:gd name="T14" fmla="*/ 12 w 14"/>
                <a:gd name="T15" fmla="*/ 4 h 4"/>
                <a:gd name="T16" fmla="*/ 13 w 14"/>
                <a:gd name="T17" fmla="*/ 4 h 4"/>
                <a:gd name="T18" fmla="*/ 14 w 14"/>
                <a:gd name="T19" fmla="*/ 2 h 4"/>
                <a:gd name="T20" fmla="*/ 13 w 1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5" name="Freeform 17"/>
            <p:cNvSpPr/>
            <p:nvPr/>
          </p:nvSpPr>
          <p:spPr bwMode="auto">
            <a:xfrm>
              <a:off x="5954941" y="7559378"/>
              <a:ext cx="32423" cy="32427"/>
            </a:xfrm>
            <a:custGeom>
              <a:avLst/>
              <a:gdLst>
                <a:gd name="T0" fmla="*/ 3 w 13"/>
                <a:gd name="T1" fmla="*/ 9 h 9"/>
                <a:gd name="T2" fmla="*/ 4 w 13"/>
                <a:gd name="T3" fmla="*/ 9 h 9"/>
                <a:gd name="T4" fmla="*/ 12 w 13"/>
                <a:gd name="T5" fmla="*/ 4 h 9"/>
                <a:gd name="T6" fmla="*/ 12 w 13"/>
                <a:gd name="T7" fmla="*/ 4 h 9"/>
                <a:gd name="T8" fmla="*/ 12 w 13"/>
                <a:gd name="T9" fmla="*/ 4 h 9"/>
                <a:gd name="T10" fmla="*/ 12 w 13"/>
                <a:gd name="T11" fmla="*/ 1 h 9"/>
                <a:gd name="T12" fmla="*/ 11 w 13"/>
                <a:gd name="T13" fmla="*/ 0 h 9"/>
                <a:gd name="T14" fmla="*/ 9 w 13"/>
                <a:gd name="T15" fmla="*/ 1 h 9"/>
                <a:gd name="T16" fmla="*/ 2 w 13"/>
                <a:gd name="T17" fmla="*/ 5 h 9"/>
                <a:gd name="T18" fmla="*/ 1 w 13"/>
                <a:gd name="T19" fmla="*/ 5 h 9"/>
                <a:gd name="T20" fmla="*/ 1 w 13"/>
                <a:gd name="T21" fmla="*/ 8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6" name="Freeform 18"/>
            <p:cNvSpPr/>
            <p:nvPr/>
          </p:nvSpPr>
          <p:spPr bwMode="auto">
            <a:xfrm>
              <a:off x="5923598" y="7513215"/>
              <a:ext cx="31125" cy="33928"/>
            </a:xfrm>
            <a:custGeom>
              <a:avLst/>
              <a:gdLst>
                <a:gd name="T0" fmla="*/ 8 w 10"/>
                <a:gd name="T1" fmla="*/ 1 h 13"/>
                <a:gd name="T2" fmla="*/ 6 w 10"/>
                <a:gd name="T3" fmla="*/ 1 h 13"/>
                <a:gd name="T4" fmla="*/ 5 w 10"/>
                <a:gd name="T5" fmla="*/ 2 h 13"/>
                <a:gd name="T6" fmla="*/ 1 w 10"/>
                <a:gd name="T7" fmla="*/ 10 h 13"/>
                <a:gd name="T8" fmla="*/ 2 w 10"/>
                <a:gd name="T9" fmla="*/ 12 h 13"/>
                <a:gd name="T10" fmla="*/ 3 w 10"/>
                <a:gd name="T11" fmla="*/ 13 h 13"/>
                <a:gd name="T12" fmla="*/ 4 w 10"/>
                <a:gd name="T13" fmla="*/ 12 h 13"/>
                <a:gd name="T14" fmla="*/ 5 w 10"/>
                <a:gd name="T15" fmla="*/ 12 h 13"/>
                <a:gd name="T16" fmla="*/ 9 w 10"/>
                <a:gd name="T17" fmla="*/ 4 h 13"/>
                <a:gd name="T18" fmla="*/ 8 w 10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8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7" name="Freeform 19"/>
            <p:cNvSpPr/>
            <p:nvPr/>
          </p:nvSpPr>
          <p:spPr bwMode="auto">
            <a:xfrm>
              <a:off x="5777696" y="7556001"/>
              <a:ext cx="33504" cy="32427"/>
            </a:xfrm>
            <a:custGeom>
              <a:avLst/>
              <a:gdLst>
                <a:gd name="T0" fmla="*/ 2 w 13"/>
                <a:gd name="T1" fmla="*/ 5 h 9"/>
                <a:gd name="T2" fmla="*/ 10 w 13"/>
                <a:gd name="T3" fmla="*/ 9 h 9"/>
                <a:gd name="T4" fmla="*/ 11 w 13"/>
                <a:gd name="T5" fmla="*/ 9 h 9"/>
                <a:gd name="T6" fmla="*/ 12 w 13"/>
                <a:gd name="T7" fmla="*/ 9 h 9"/>
                <a:gd name="T8" fmla="*/ 13 w 13"/>
                <a:gd name="T9" fmla="*/ 8 h 9"/>
                <a:gd name="T10" fmla="*/ 12 w 13"/>
                <a:gd name="T11" fmla="*/ 5 h 9"/>
                <a:gd name="T12" fmla="*/ 4 w 13"/>
                <a:gd name="T13" fmla="*/ 1 h 9"/>
                <a:gd name="T14" fmla="*/ 1 w 13"/>
                <a:gd name="T15" fmla="*/ 1 h 9"/>
                <a:gd name="T16" fmla="*/ 1 w 13"/>
                <a:gd name="T17" fmla="*/ 2 h 9"/>
                <a:gd name="T18" fmla="*/ 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8" name="Freeform 20"/>
            <p:cNvSpPr/>
            <p:nvPr/>
          </p:nvSpPr>
          <p:spPr bwMode="auto">
            <a:xfrm>
              <a:off x="5954941" y="7649455"/>
              <a:ext cx="32423" cy="32427"/>
            </a:xfrm>
            <a:custGeom>
              <a:avLst/>
              <a:gdLst>
                <a:gd name="T0" fmla="*/ 12 w 13"/>
                <a:gd name="T1" fmla="*/ 5 h 9"/>
                <a:gd name="T2" fmla="*/ 4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2 w 13"/>
                <a:gd name="T9" fmla="*/ 4 h 9"/>
                <a:gd name="T10" fmla="*/ 10 w 13"/>
                <a:gd name="T11" fmla="*/ 9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9" name="Freeform 21"/>
            <p:cNvSpPr/>
            <p:nvPr/>
          </p:nvSpPr>
          <p:spPr bwMode="auto">
            <a:xfrm>
              <a:off x="5780937" y="7652833"/>
              <a:ext cx="31125" cy="32427"/>
            </a:xfrm>
            <a:custGeom>
              <a:avLst/>
              <a:gdLst>
                <a:gd name="T0" fmla="*/ 10 w 12"/>
                <a:gd name="T1" fmla="*/ 0 h 9"/>
                <a:gd name="T2" fmla="*/ 9 w 12"/>
                <a:gd name="T3" fmla="*/ 1 h 9"/>
                <a:gd name="T4" fmla="*/ 1 w 12"/>
                <a:gd name="T5" fmla="*/ 5 h 9"/>
                <a:gd name="T6" fmla="*/ 1 w 12"/>
                <a:gd name="T7" fmla="*/ 6 h 9"/>
                <a:gd name="T8" fmla="*/ 0 w 12"/>
                <a:gd name="T9" fmla="*/ 8 h 9"/>
                <a:gd name="T10" fmla="*/ 2 w 12"/>
                <a:gd name="T11" fmla="*/ 9 h 9"/>
                <a:gd name="T12" fmla="*/ 3 w 12"/>
                <a:gd name="T13" fmla="*/ 9 h 9"/>
                <a:gd name="T14" fmla="*/ 11 w 12"/>
                <a:gd name="T15" fmla="*/ 4 h 9"/>
                <a:gd name="T16" fmla="*/ 11 w 12"/>
                <a:gd name="T17" fmla="*/ 4 h 9"/>
                <a:gd name="T18" fmla="*/ 12 w 12"/>
                <a:gd name="T19" fmla="*/ 2 h 9"/>
                <a:gd name="T20" fmla="*/ 10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0" name="Freeform 22"/>
            <p:cNvSpPr/>
            <p:nvPr/>
          </p:nvSpPr>
          <p:spPr bwMode="auto">
            <a:xfrm>
              <a:off x="5818764" y="7513214"/>
              <a:ext cx="31125" cy="32427"/>
            </a:xfrm>
            <a:custGeom>
              <a:avLst/>
              <a:gdLst>
                <a:gd name="T0" fmla="*/ 4 w 9"/>
                <a:gd name="T1" fmla="*/ 1 h 12"/>
                <a:gd name="T2" fmla="*/ 3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3 h 12"/>
                <a:gd name="T10" fmla="*/ 5 w 9"/>
                <a:gd name="T11" fmla="*/ 11 h 12"/>
                <a:gd name="T12" fmla="*/ 7 w 9"/>
                <a:gd name="T13" fmla="*/ 12 h 12"/>
                <a:gd name="T14" fmla="*/ 8 w 9"/>
                <a:gd name="T15" fmla="*/ 12 h 12"/>
                <a:gd name="T16" fmla="*/ 8 w 9"/>
                <a:gd name="T17" fmla="*/ 11 h 12"/>
                <a:gd name="T18" fmla="*/ 9 w 9"/>
                <a:gd name="T19" fmla="*/ 9 h 12"/>
                <a:gd name="T20" fmla="*/ 4 w 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1" name="Freeform 23"/>
            <p:cNvSpPr/>
            <p:nvPr/>
          </p:nvSpPr>
          <p:spPr bwMode="auto">
            <a:xfrm>
              <a:off x="5878207" y="7500829"/>
              <a:ext cx="31125" cy="32833"/>
            </a:xfrm>
            <a:custGeom>
              <a:avLst/>
              <a:gdLst>
                <a:gd name="T0" fmla="*/ 2 w 5"/>
                <a:gd name="T1" fmla="*/ 0 h 13"/>
                <a:gd name="T2" fmla="*/ 1 w 5"/>
                <a:gd name="T3" fmla="*/ 0 h 13"/>
                <a:gd name="T4" fmla="*/ 0 w 5"/>
                <a:gd name="T5" fmla="*/ 2 h 13"/>
                <a:gd name="T6" fmla="*/ 0 w 5"/>
                <a:gd name="T7" fmla="*/ 11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11 h 13"/>
                <a:gd name="T14" fmla="*/ 5 w 5"/>
                <a:gd name="T15" fmla="*/ 2 h 13"/>
                <a:gd name="T16" fmla="*/ 2 w 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2" name="Freeform 24"/>
            <p:cNvSpPr/>
            <p:nvPr/>
          </p:nvSpPr>
          <p:spPr bwMode="auto">
            <a:xfrm>
              <a:off x="5772292" y="7612298"/>
              <a:ext cx="36746" cy="32427"/>
            </a:xfrm>
            <a:custGeom>
              <a:avLst/>
              <a:gdLst>
                <a:gd name="T0" fmla="*/ 13 w 14"/>
                <a:gd name="T1" fmla="*/ 4 h 5"/>
                <a:gd name="T2" fmla="*/ 14 w 14"/>
                <a:gd name="T3" fmla="*/ 2 h 5"/>
                <a:gd name="T4" fmla="*/ 13 w 14"/>
                <a:gd name="T5" fmla="*/ 1 h 5"/>
                <a:gd name="T6" fmla="*/ 12 w 14"/>
                <a:gd name="T7" fmla="*/ 0 h 5"/>
                <a:gd name="T8" fmla="*/ 3 w 14"/>
                <a:gd name="T9" fmla="*/ 0 h 5"/>
                <a:gd name="T10" fmla="*/ 1 w 14"/>
                <a:gd name="T11" fmla="*/ 1 h 5"/>
                <a:gd name="T12" fmla="*/ 0 w 14"/>
                <a:gd name="T13" fmla="*/ 2 h 5"/>
                <a:gd name="T14" fmla="*/ 3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3" name="Freeform 25"/>
            <p:cNvSpPr/>
            <p:nvPr/>
          </p:nvSpPr>
          <p:spPr bwMode="auto">
            <a:xfrm>
              <a:off x="5859834" y="7708004"/>
              <a:ext cx="50796" cy="32427"/>
            </a:xfrm>
            <a:custGeom>
              <a:avLst/>
              <a:gdLst>
                <a:gd name="T0" fmla="*/ 20 w 20"/>
                <a:gd name="T1" fmla="*/ 2 h 5"/>
                <a:gd name="T2" fmla="*/ 18 w 20"/>
                <a:gd name="T3" fmla="*/ 4 h 5"/>
                <a:gd name="T4" fmla="*/ 2 w 20"/>
                <a:gd name="T5" fmla="*/ 4 h 5"/>
                <a:gd name="T6" fmla="*/ 0 w 20"/>
                <a:gd name="T7" fmla="*/ 2 h 5"/>
                <a:gd name="T8" fmla="*/ 3 w 20"/>
                <a:gd name="T9" fmla="*/ 0 h 5"/>
                <a:gd name="T10" fmla="*/ 18 w 20"/>
                <a:gd name="T11" fmla="*/ 0 h 5"/>
                <a:gd name="T12" fmla="*/ 20 w 2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2"/>
                  </a:moveTo>
                  <a:cubicBezTo>
                    <a:pt x="20" y="3"/>
                    <a:pt x="20" y="4"/>
                    <a:pt x="18" y="4"/>
                  </a:cubicBezTo>
                  <a:cubicBezTo>
                    <a:pt x="13" y="5"/>
                    <a:pt x="7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7" y="1"/>
                    <a:pt x="13" y="1"/>
                    <a:pt x="18" y="0"/>
                  </a:cubicBezTo>
                  <a:cubicBezTo>
                    <a:pt x="19" y="0"/>
                    <a:pt x="20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4" name="Freeform 26"/>
            <p:cNvSpPr/>
            <p:nvPr/>
          </p:nvSpPr>
          <p:spPr bwMode="auto">
            <a:xfrm>
              <a:off x="5857672" y="7721516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5" name="Freeform 27"/>
            <p:cNvSpPr/>
            <p:nvPr/>
          </p:nvSpPr>
          <p:spPr bwMode="auto">
            <a:xfrm>
              <a:off x="5857672" y="7735027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6" name="Freeform 28"/>
            <p:cNvSpPr/>
            <p:nvPr/>
          </p:nvSpPr>
          <p:spPr bwMode="auto">
            <a:xfrm>
              <a:off x="5869560" y="7745161"/>
              <a:ext cx="31342" cy="32427"/>
            </a:xfrm>
            <a:custGeom>
              <a:avLst/>
              <a:gdLst>
                <a:gd name="T0" fmla="*/ 11 w 12"/>
                <a:gd name="T1" fmla="*/ 1 h 3"/>
                <a:gd name="T2" fmla="*/ 10 w 12"/>
                <a:gd name="T3" fmla="*/ 3 h 3"/>
                <a:gd name="T4" fmla="*/ 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0 w 12"/>
                <a:gd name="T11" fmla="*/ 0 h 3"/>
                <a:gd name="T12" fmla="*/ 11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1"/>
                  </a:moveTo>
                  <a:cubicBezTo>
                    <a:pt x="12" y="2"/>
                    <a:pt x="11" y="3"/>
                    <a:pt x="10" y="3"/>
                  </a:cubicBezTo>
                  <a:cubicBezTo>
                    <a:pt x="7" y="3"/>
                    <a:pt x="4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7" name="Freeform 29"/>
            <p:cNvSpPr>
              <a:spLocks noEditPoints="1"/>
            </p:cNvSpPr>
            <p:nvPr/>
          </p:nvSpPr>
          <p:spPr bwMode="auto">
            <a:xfrm>
              <a:off x="5816603" y="7543616"/>
              <a:ext cx="138338" cy="159789"/>
            </a:xfrm>
            <a:custGeom>
              <a:avLst/>
              <a:gdLst>
                <a:gd name="T0" fmla="*/ 27 w 54"/>
                <a:gd name="T1" fmla="*/ 0 h 62"/>
                <a:gd name="T2" fmla="*/ 0 w 54"/>
                <a:gd name="T3" fmla="*/ 27 h 62"/>
                <a:gd name="T4" fmla="*/ 16 w 54"/>
                <a:gd name="T5" fmla="*/ 60 h 62"/>
                <a:gd name="T6" fmla="*/ 38 w 54"/>
                <a:gd name="T7" fmla="*/ 60 h 62"/>
                <a:gd name="T8" fmla="*/ 54 w 54"/>
                <a:gd name="T9" fmla="*/ 27 h 62"/>
                <a:gd name="T10" fmla="*/ 27 w 54"/>
                <a:gd name="T11" fmla="*/ 0 h 62"/>
                <a:gd name="T12" fmla="*/ 46 w 54"/>
                <a:gd name="T13" fmla="*/ 24 h 62"/>
                <a:gd name="T14" fmla="*/ 46 w 54"/>
                <a:gd name="T15" fmla="*/ 24 h 62"/>
                <a:gd name="T16" fmla="*/ 38 w 54"/>
                <a:gd name="T17" fmla="*/ 11 h 62"/>
                <a:gd name="T18" fmla="*/ 37 w 54"/>
                <a:gd name="T19" fmla="*/ 9 h 62"/>
                <a:gd name="T20" fmla="*/ 40 w 54"/>
                <a:gd name="T21" fmla="*/ 8 h 62"/>
                <a:gd name="T22" fmla="*/ 50 w 54"/>
                <a:gd name="T23" fmla="*/ 21 h 62"/>
                <a:gd name="T24" fmla="*/ 48 w 54"/>
                <a:gd name="T25" fmla="*/ 25 h 62"/>
                <a:gd name="T26" fmla="*/ 46 w 54"/>
                <a:gd name="T2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2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8"/>
                    <a:pt x="12" y="50"/>
                    <a:pt x="16" y="60"/>
                  </a:cubicBezTo>
                  <a:cubicBezTo>
                    <a:pt x="17" y="62"/>
                    <a:pt x="37" y="62"/>
                    <a:pt x="38" y="60"/>
                  </a:cubicBezTo>
                  <a:cubicBezTo>
                    <a:pt x="41" y="53"/>
                    <a:pt x="54" y="38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46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5" y="18"/>
                    <a:pt x="42" y="14"/>
                    <a:pt x="38" y="11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7" y="8"/>
                    <a:pt x="39" y="7"/>
                    <a:pt x="40" y="8"/>
                  </a:cubicBezTo>
                  <a:cubicBezTo>
                    <a:pt x="44" y="10"/>
                    <a:pt x="48" y="15"/>
                    <a:pt x="50" y="21"/>
                  </a:cubicBezTo>
                  <a:cubicBezTo>
                    <a:pt x="50" y="23"/>
                    <a:pt x="50" y="25"/>
                    <a:pt x="48" y="25"/>
                  </a:cubicBezTo>
                  <a:cubicBezTo>
                    <a:pt x="47" y="26"/>
                    <a:pt x="46" y="25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58" name="直接连接符 357"/>
          <p:cNvCxnSpPr/>
          <p:nvPr/>
        </p:nvCxnSpPr>
        <p:spPr>
          <a:xfrm>
            <a:off x="798769" y="5113960"/>
            <a:ext cx="184777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接连接符 358"/>
          <p:cNvCxnSpPr/>
          <p:nvPr/>
        </p:nvCxnSpPr>
        <p:spPr>
          <a:xfrm>
            <a:off x="798769" y="5588733"/>
            <a:ext cx="184777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接连接符 359"/>
          <p:cNvCxnSpPr/>
          <p:nvPr/>
        </p:nvCxnSpPr>
        <p:spPr>
          <a:xfrm>
            <a:off x="3603945" y="5112714"/>
            <a:ext cx="184777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接连接符 360"/>
          <p:cNvCxnSpPr/>
          <p:nvPr/>
        </p:nvCxnSpPr>
        <p:spPr>
          <a:xfrm>
            <a:off x="3603945" y="5568212"/>
            <a:ext cx="184777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KSO_Shape"/>
          <p:cNvSpPr/>
          <p:nvPr/>
        </p:nvSpPr>
        <p:spPr bwMode="auto">
          <a:xfrm>
            <a:off x="3123369" y="4738729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0F82A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3" name="Freeform 11"/>
          <p:cNvSpPr>
            <a:spLocks noEditPoints="1"/>
          </p:cNvSpPr>
          <p:nvPr/>
        </p:nvSpPr>
        <p:spPr bwMode="auto">
          <a:xfrm>
            <a:off x="3123369" y="5197574"/>
            <a:ext cx="341125" cy="414297"/>
          </a:xfrm>
          <a:custGeom>
            <a:avLst/>
            <a:gdLst>
              <a:gd name="T0" fmla="*/ 289 w 1658"/>
              <a:gd name="T1" fmla="*/ 272 h 2016"/>
              <a:gd name="T2" fmla="*/ 1081 w 1658"/>
              <a:gd name="T3" fmla="*/ 171 h 2016"/>
              <a:gd name="T4" fmla="*/ 1206 w 1658"/>
              <a:gd name="T5" fmla="*/ 273 h 2016"/>
              <a:gd name="T6" fmla="*/ 1206 w 1658"/>
              <a:gd name="T7" fmla="*/ 305 h 2016"/>
              <a:gd name="T8" fmla="*/ 456 w 1658"/>
              <a:gd name="T9" fmla="*/ 401 h 2016"/>
              <a:gd name="T10" fmla="*/ 383 w 1658"/>
              <a:gd name="T11" fmla="*/ 521 h 2016"/>
              <a:gd name="T12" fmla="*/ 383 w 1658"/>
              <a:gd name="T13" fmla="*/ 1626 h 2016"/>
              <a:gd name="T14" fmla="*/ 289 w 1658"/>
              <a:gd name="T15" fmla="*/ 1638 h 2016"/>
              <a:gd name="T16" fmla="*/ 289 w 1658"/>
              <a:gd name="T17" fmla="*/ 272 h 2016"/>
              <a:gd name="T18" fmla="*/ 894 w 1658"/>
              <a:gd name="T19" fmla="*/ 809 h 2016"/>
              <a:gd name="T20" fmla="*/ 894 w 1658"/>
              <a:gd name="T21" fmla="*/ 1088 h 2016"/>
              <a:gd name="T22" fmla="*/ 1513 w 1658"/>
              <a:gd name="T23" fmla="*/ 1009 h 2016"/>
              <a:gd name="T24" fmla="*/ 1513 w 1658"/>
              <a:gd name="T25" fmla="*/ 729 h 2016"/>
              <a:gd name="T26" fmla="*/ 894 w 1658"/>
              <a:gd name="T27" fmla="*/ 809 h 2016"/>
              <a:gd name="T28" fmla="*/ 742 w 1658"/>
              <a:gd name="T29" fmla="*/ 624 h 2016"/>
              <a:gd name="T30" fmla="*/ 742 w 1658"/>
              <a:gd name="T31" fmla="*/ 1990 h 2016"/>
              <a:gd name="T32" fmla="*/ 1534 w 1658"/>
              <a:gd name="T33" fmla="*/ 1888 h 2016"/>
              <a:gd name="T34" fmla="*/ 1658 w 1658"/>
              <a:gd name="T35" fmla="*/ 1755 h 2016"/>
              <a:gd name="T36" fmla="*/ 1658 w 1658"/>
              <a:gd name="T37" fmla="*/ 625 h 2016"/>
              <a:gd name="T38" fmla="*/ 1534 w 1658"/>
              <a:gd name="T39" fmla="*/ 523 h 2016"/>
              <a:gd name="T40" fmla="*/ 742 w 1658"/>
              <a:gd name="T41" fmla="*/ 624 h 2016"/>
              <a:gd name="T42" fmla="*/ 491 w 1658"/>
              <a:gd name="T43" fmla="*/ 476 h 2016"/>
              <a:gd name="T44" fmla="*/ 452 w 1658"/>
              <a:gd name="T45" fmla="*/ 513 h 2016"/>
              <a:gd name="T46" fmla="*/ 452 w 1658"/>
              <a:gd name="T47" fmla="*/ 1826 h 2016"/>
              <a:gd name="T48" fmla="*/ 491 w 1658"/>
              <a:gd name="T49" fmla="*/ 1911 h 2016"/>
              <a:gd name="T50" fmla="*/ 634 w 1658"/>
              <a:gd name="T51" fmla="*/ 2003 h 2016"/>
              <a:gd name="T52" fmla="*/ 672 w 1658"/>
              <a:gd name="T53" fmla="*/ 1966 h 2016"/>
              <a:gd name="T54" fmla="*/ 672 w 1658"/>
              <a:gd name="T55" fmla="*/ 653 h 2016"/>
              <a:gd name="T56" fmla="*/ 634 w 1658"/>
              <a:gd name="T57" fmla="*/ 567 h 2016"/>
              <a:gd name="T58" fmla="*/ 491 w 1658"/>
              <a:gd name="T59" fmla="*/ 476 h 2016"/>
              <a:gd name="T60" fmla="*/ 591 w 1658"/>
              <a:gd name="T61" fmla="*/ 453 h 2016"/>
              <a:gd name="T62" fmla="*/ 676 w 1658"/>
              <a:gd name="T63" fmla="*/ 507 h 2016"/>
              <a:gd name="T64" fmla="*/ 688 w 1658"/>
              <a:gd name="T65" fmla="*/ 516 h 2016"/>
              <a:gd name="T66" fmla="*/ 1445 w 1658"/>
              <a:gd name="T67" fmla="*/ 419 h 2016"/>
              <a:gd name="T68" fmla="*/ 1329 w 1658"/>
              <a:gd name="T69" fmla="*/ 359 h 2016"/>
              <a:gd name="T70" fmla="*/ 591 w 1658"/>
              <a:gd name="T71" fmla="*/ 453 h 2016"/>
              <a:gd name="T72" fmla="*/ 38 w 1658"/>
              <a:gd name="T73" fmla="*/ 124 h 2016"/>
              <a:gd name="T74" fmla="*/ 181 w 1658"/>
              <a:gd name="T75" fmla="*/ 215 h 2016"/>
              <a:gd name="T76" fmla="*/ 220 w 1658"/>
              <a:gd name="T77" fmla="*/ 301 h 2016"/>
              <a:gd name="T78" fmla="*/ 220 w 1658"/>
              <a:gd name="T79" fmla="*/ 1614 h 2016"/>
              <a:gd name="T80" fmla="*/ 181 w 1658"/>
              <a:gd name="T81" fmla="*/ 1651 h 2016"/>
              <a:gd name="T82" fmla="*/ 38 w 1658"/>
              <a:gd name="T83" fmla="*/ 1559 h 2016"/>
              <a:gd name="T84" fmla="*/ 0 w 1658"/>
              <a:gd name="T85" fmla="*/ 1474 h 2016"/>
              <a:gd name="T86" fmla="*/ 0 w 1658"/>
              <a:gd name="T87" fmla="*/ 161 h 2016"/>
              <a:gd name="T88" fmla="*/ 38 w 1658"/>
              <a:gd name="T89" fmla="*/ 124 h 2016"/>
              <a:gd name="T90" fmla="*/ 139 w 1658"/>
              <a:gd name="T91" fmla="*/ 101 h 2016"/>
              <a:gd name="T92" fmla="*/ 223 w 1658"/>
              <a:gd name="T93" fmla="*/ 155 h 2016"/>
              <a:gd name="T94" fmla="*/ 236 w 1658"/>
              <a:gd name="T95" fmla="*/ 164 h 2016"/>
              <a:gd name="T96" fmla="*/ 992 w 1658"/>
              <a:gd name="T97" fmla="*/ 67 h 2016"/>
              <a:gd name="T98" fmla="*/ 876 w 1658"/>
              <a:gd name="T99" fmla="*/ 7 h 2016"/>
              <a:gd name="T100" fmla="*/ 139 w 1658"/>
              <a:gd name="T101" fmla="*/ 10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8" h="2016">
                <a:moveTo>
                  <a:pt x="289" y="272"/>
                </a:moveTo>
                <a:cubicBezTo>
                  <a:pt x="1081" y="171"/>
                  <a:pt x="1081" y="171"/>
                  <a:pt x="1081" y="171"/>
                </a:cubicBezTo>
                <a:cubicBezTo>
                  <a:pt x="1150" y="162"/>
                  <a:pt x="1206" y="208"/>
                  <a:pt x="1206" y="273"/>
                </a:cubicBezTo>
                <a:cubicBezTo>
                  <a:pt x="1206" y="305"/>
                  <a:pt x="1206" y="305"/>
                  <a:pt x="1206" y="305"/>
                </a:cubicBezTo>
                <a:cubicBezTo>
                  <a:pt x="456" y="401"/>
                  <a:pt x="456" y="401"/>
                  <a:pt x="456" y="401"/>
                </a:cubicBezTo>
                <a:cubicBezTo>
                  <a:pt x="403" y="416"/>
                  <a:pt x="381" y="450"/>
                  <a:pt x="383" y="521"/>
                </a:cubicBezTo>
                <a:cubicBezTo>
                  <a:pt x="383" y="1626"/>
                  <a:pt x="383" y="1626"/>
                  <a:pt x="383" y="1626"/>
                </a:cubicBezTo>
                <a:cubicBezTo>
                  <a:pt x="289" y="1638"/>
                  <a:pt x="289" y="1638"/>
                  <a:pt x="289" y="1638"/>
                </a:cubicBezTo>
                <a:cubicBezTo>
                  <a:pt x="289" y="272"/>
                  <a:pt x="289" y="272"/>
                  <a:pt x="289" y="272"/>
                </a:cubicBezTo>
                <a:close/>
                <a:moveTo>
                  <a:pt x="894" y="809"/>
                </a:moveTo>
                <a:cubicBezTo>
                  <a:pt x="894" y="1088"/>
                  <a:pt x="894" y="1088"/>
                  <a:pt x="894" y="1088"/>
                </a:cubicBezTo>
                <a:cubicBezTo>
                  <a:pt x="1513" y="1009"/>
                  <a:pt x="1513" y="1009"/>
                  <a:pt x="1513" y="1009"/>
                </a:cubicBezTo>
                <a:cubicBezTo>
                  <a:pt x="1513" y="729"/>
                  <a:pt x="1513" y="729"/>
                  <a:pt x="1513" y="729"/>
                </a:cubicBezTo>
                <a:cubicBezTo>
                  <a:pt x="894" y="809"/>
                  <a:pt x="894" y="809"/>
                  <a:pt x="894" y="809"/>
                </a:cubicBezTo>
                <a:close/>
                <a:moveTo>
                  <a:pt x="742" y="624"/>
                </a:moveTo>
                <a:cubicBezTo>
                  <a:pt x="742" y="1990"/>
                  <a:pt x="742" y="1990"/>
                  <a:pt x="742" y="1990"/>
                </a:cubicBezTo>
                <a:cubicBezTo>
                  <a:pt x="1534" y="1888"/>
                  <a:pt x="1534" y="1888"/>
                  <a:pt x="1534" y="1888"/>
                </a:cubicBezTo>
                <a:cubicBezTo>
                  <a:pt x="1602" y="1880"/>
                  <a:pt x="1658" y="1819"/>
                  <a:pt x="1658" y="1755"/>
                </a:cubicBezTo>
                <a:cubicBezTo>
                  <a:pt x="1658" y="625"/>
                  <a:pt x="1658" y="625"/>
                  <a:pt x="1658" y="625"/>
                </a:cubicBezTo>
                <a:cubicBezTo>
                  <a:pt x="1658" y="560"/>
                  <a:pt x="1602" y="514"/>
                  <a:pt x="1534" y="523"/>
                </a:cubicBezTo>
                <a:cubicBezTo>
                  <a:pt x="742" y="624"/>
                  <a:pt x="742" y="624"/>
                  <a:pt x="742" y="624"/>
                </a:cubicBezTo>
                <a:close/>
                <a:moveTo>
                  <a:pt x="491" y="476"/>
                </a:moveTo>
                <a:cubicBezTo>
                  <a:pt x="470" y="463"/>
                  <a:pt x="452" y="479"/>
                  <a:pt x="452" y="513"/>
                </a:cubicBezTo>
                <a:cubicBezTo>
                  <a:pt x="452" y="1826"/>
                  <a:pt x="452" y="1826"/>
                  <a:pt x="452" y="1826"/>
                </a:cubicBezTo>
                <a:cubicBezTo>
                  <a:pt x="452" y="1859"/>
                  <a:pt x="470" y="1898"/>
                  <a:pt x="491" y="1911"/>
                </a:cubicBezTo>
                <a:cubicBezTo>
                  <a:pt x="634" y="2003"/>
                  <a:pt x="634" y="2003"/>
                  <a:pt x="634" y="2003"/>
                </a:cubicBezTo>
                <a:cubicBezTo>
                  <a:pt x="655" y="2016"/>
                  <a:pt x="672" y="2000"/>
                  <a:pt x="672" y="1966"/>
                </a:cubicBezTo>
                <a:cubicBezTo>
                  <a:pt x="672" y="653"/>
                  <a:pt x="672" y="653"/>
                  <a:pt x="672" y="653"/>
                </a:cubicBezTo>
                <a:cubicBezTo>
                  <a:pt x="672" y="619"/>
                  <a:pt x="655" y="581"/>
                  <a:pt x="634" y="567"/>
                </a:cubicBezTo>
                <a:cubicBezTo>
                  <a:pt x="491" y="476"/>
                  <a:pt x="491" y="476"/>
                  <a:pt x="491" y="476"/>
                </a:cubicBezTo>
                <a:close/>
                <a:moveTo>
                  <a:pt x="591" y="453"/>
                </a:moveTo>
                <a:cubicBezTo>
                  <a:pt x="676" y="507"/>
                  <a:pt x="676" y="507"/>
                  <a:pt x="676" y="507"/>
                </a:cubicBezTo>
                <a:cubicBezTo>
                  <a:pt x="680" y="510"/>
                  <a:pt x="684" y="513"/>
                  <a:pt x="688" y="516"/>
                </a:cubicBezTo>
                <a:cubicBezTo>
                  <a:pt x="1445" y="419"/>
                  <a:pt x="1445" y="419"/>
                  <a:pt x="1445" y="419"/>
                </a:cubicBezTo>
                <a:cubicBezTo>
                  <a:pt x="1427" y="377"/>
                  <a:pt x="1381" y="352"/>
                  <a:pt x="1329" y="359"/>
                </a:cubicBezTo>
                <a:cubicBezTo>
                  <a:pt x="591" y="453"/>
                  <a:pt x="591" y="453"/>
                  <a:pt x="591" y="453"/>
                </a:cubicBezTo>
                <a:close/>
                <a:moveTo>
                  <a:pt x="38" y="124"/>
                </a:moveTo>
                <a:cubicBezTo>
                  <a:pt x="181" y="215"/>
                  <a:pt x="181" y="215"/>
                  <a:pt x="181" y="215"/>
                </a:cubicBezTo>
                <a:cubicBezTo>
                  <a:pt x="202" y="229"/>
                  <a:pt x="220" y="267"/>
                  <a:pt x="220" y="301"/>
                </a:cubicBezTo>
                <a:cubicBezTo>
                  <a:pt x="220" y="1614"/>
                  <a:pt x="220" y="1614"/>
                  <a:pt x="220" y="1614"/>
                </a:cubicBezTo>
                <a:cubicBezTo>
                  <a:pt x="220" y="1648"/>
                  <a:pt x="202" y="1664"/>
                  <a:pt x="181" y="1651"/>
                </a:cubicBezTo>
                <a:cubicBezTo>
                  <a:pt x="38" y="1559"/>
                  <a:pt x="38" y="1559"/>
                  <a:pt x="38" y="1559"/>
                </a:cubicBezTo>
                <a:cubicBezTo>
                  <a:pt x="17" y="1546"/>
                  <a:pt x="0" y="1507"/>
                  <a:pt x="0" y="147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27"/>
                  <a:pt x="17" y="111"/>
                  <a:pt x="38" y="124"/>
                </a:cubicBezTo>
                <a:close/>
                <a:moveTo>
                  <a:pt x="139" y="101"/>
                </a:moveTo>
                <a:cubicBezTo>
                  <a:pt x="223" y="155"/>
                  <a:pt x="223" y="155"/>
                  <a:pt x="223" y="155"/>
                </a:cubicBezTo>
                <a:cubicBezTo>
                  <a:pt x="227" y="158"/>
                  <a:pt x="232" y="161"/>
                  <a:pt x="236" y="164"/>
                </a:cubicBezTo>
                <a:cubicBezTo>
                  <a:pt x="992" y="67"/>
                  <a:pt x="992" y="67"/>
                  <a:pt x="992" y="67"/>
                </a:cubicBezTo>
                <a:cubicBezTo>
                  <a:pt x="974" y="25"/>
                  <a:pt x="929" y="0"/>
                  <a:pt x="876" y="7"/>
                </a:cubicBezTo>
                <a:lnTo>
                  <a:pt x="139" y="101"/>
                </a:lnTo>
                <a:close/>
              </a:path>
            </a:pathLst>
          </a:custGeom>
          <a:solidFill>
            <a:srgbClr val="0F82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335" grpId="0"/>
      <p:bldP spid="336" grpId="0"/>
      <p:bldP spid="338" grpId="0"/>
      <p:bldP spid="339" grpId="0"/>
      <p:bldP spid="340" grpId="0"/>
      <p:bldP spid="341" grpId="0"/>
      <p:bldP spid="342" grpId="0" animBg="1"/>
      <p:bldP spid="362" grpId="0" animBg="1"/>
      <p:bldP spid="3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MH_Other_1"/>
          <p:cNvSpPr/>
          <p:nvPr>
            <p:custDataLst>
              <p:tags r:id="rId1"/>
            </p:custDataLst>
          </p:nvPr>
        </p:nvSpPr>
        <p:spPr bwMode="auto">
          <a:xfrm>
            <a:off x="4587875" y="1543050"/>
            <a:ext cx="3035300" cy="3032125"/>
          </a:xfrm>
          <a:custGeom>
            <a:avLst/>
            <a:gdLst>
              <a:gd name="connsiteX0" fmla="*/ 1609563 w 1925506"/>
              <a:gd name="connsiteY0" fmla="*/ 1457235 h 1924218"/>
              <a:gd name="connsiteX1" fmla="*/ 1464320 w 1925506"/>
              <a:gd name="connsiteY1" fmla="*/ 1463168 h 1924218"/>
              <a:gd name="connsiteX2" fmla="*/ 1458387 w 1925506"/>
              <a:gd name="connsiteY2" fmla="*/ 1608412 h 1924218"/>
              <a:gd name="connsiteX3" fmla="*/ 1496181 w 1925506"/>
              <a:gd name="connsiteY3" fmla="*/ 1570618 h 1924218"/>
              <a:gd name="connsiteX4" fmla="*/ 1565836 w 1925506"/>
              <a:gd name="connsiteY4" fmla="*/ 1640273 h 1924218"/>
              <a:gd name="connsiteX5" fmla="*/ 1641425 w 1925506"/>
              <a:gd name="connsiteY5" fmla="*/ 1564685 h 1924218"/>
              <a:gd name="connsiteX6" fmla="*/ 1571769 w 1925506"/>
              <a:gd name="connsiteY6" fmla="*/ 1495029 h 1924218"/>
              <a:gd name="connsiteX7" fmla="*/ 315941 w 1925506"/>
              <a:gd name="connsiteY7" fmla="*/ 1457235 h 1924218"/>
              <a:gd name="connsiteX8" fmla="*/ 353735 w 1925506"/>
              <a:gd name="connsiteY8" fmla="*/ 1495029 h 1924218"/>
              <a:gd name="connsiteX9" fmla="*/ 284080 w 1925506"/>
              <a:gd name="connsiteY9" fmla="*/ 1564685 h 1924218"/>
              <a:gd name="connsiteX10" fmla="*/ 359668 w 1925506"/>
              <a:gd name="connsiteY10" fmla="*/ 1640273 h 1924218"/>
              <a:gd name="connsiteX11" fmla="*/ 429324 w 1925506"/>
              <a:gd name="connsiteY11" fmla="*/ 1570618 h 1924218"/>
              <a:gd name="connsiteX12" fmla="*/ 467118 w 1925506"/>
              <a:gd name="connsiteY12" fmla="*/ 1608412 h 1924218"/>
              <a:gd name="connsiteX13" fmla="*/ 461184 w 1925506"/>
              <a:gd name="connsiteY13" fmla="*/ 1463168 h 1924218"/>
              <a:gd name="connsiteX14" fmla="*/ 370275 w 1925506"/>
              <a:gd name="connsiteY14" fmla="*/ 313976 h 1924218"/>
              <a:gd name="connsiteX15" fmla="*/ 294687 w 1925506"/>
              <a:gd name="connsiteY15" fmla="*/ 389564 h 1924218"/>
              <a:gd name="connsiteX16" fmla="*/ 364342 w 1925506"/>
              <a:gd name="connsiteY16" fmla="*/ 459220 h 1924218"/>
              <a:gd name="connsiteX17" fmla="*/ 326548 w 1925506"/>
              <a:gd name="connsiteY17" fmla="*/ 497014 h 1924218"/>
              <a:gd name="connsiteX18" fmla="*/ 471791 w 1925506"/>
              <a:gd name="connsiteY18" fmla="*/ 491081 h 1924218"/>
              <a:gd name="connsiteX19" fmla="*/ 477725 w 1925506"/>
              <a:gd name="connsiteY19" fmla="*/ 345838 h 1924218"/>
              <a:gd name="connsiteX20" fmla="*/ 439931 w 1925506"/>
              <a:gd name="connsiteY20" fmla="*/ 383632 h 1924218"/>
              <a:gd name="connsiteX21" fmla="*/ 1565837 w 1925506"/>
              <a:gd name="connsiteY21" fmla="*/ 306047 h 1924218"/>
              <a:gd name="connsiteX22" fmla="*/ 1496182 w 1925506"/>
              <a:gd name="connsiteY22" fmla="*/ 375703 h 1924218"/>
              <a:gd name="connsiteX23" fmla="*/ 1458388 w 1925506"/>
              <a:gd name="connsiteY23" fmla="*/ 337909 h 1924218"/>
              <a:gd name="connsiteX24" fmla="*/ 1464321 w 1925506"/>
              <a:gd name="connsiteY24" fmla="*/ 483152 h 1924218"/>
              <a:gd name="connsiteX25" fmla="*/ 1609564 w 1925506"/>
              <a:gd name="connsiteY25" fmla="*/ 489085 h 1924218"/>
              <a:gd name="connsiteX26" fmla="*/ 1571770 w 1925506"/>
              <a:gd name="connsiteY26" fmla="*/ 451291 h 1924218"/>
              <a:gd name="connsiteX27" fmla="*/ 1641426 w 1925506"/>
              <a:gd name="connsiteY27" fmla="*/ 381635 h 1924218"/>
              <a:gd name="connsiteX28" fmla="*/ 962753 w 1925506"/>
              <a:gd name="connsiteY28" fmla="*/ 0 h 1924218"/>
              <a:gd name="connsiteX29" fmla="*/ 1925506 w 1925506"/>
              <a:gd name="connsiteY29" fmla="*/ 962109 h 1924218"/>
              <a:gd name="connsiteX30" fmla="*/ 962753 w 1925506"/>
              <a:gd name="connsiteY30" fmla="*/ 1924218 h 1924218"/>
              <a:gd name="connsiteX31" fmla="*/ 0 w 1925506"/>
              <a:gd name="connsiteY31" fmla="*/ 962109 h 1924218"/>
              <a:gd name="connsiteX32" fmla="*/ 962753 w 1925506"/>
              <a:gd name="connsiteY32" fmla="*/ 0 h 19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25506" h="1924218">
                <a:moveTo>
                  <a:pt x="1609563" y="1457235"/>
                </a:moveTo>
                <a:lnTo>
                  <a:pt x="1464320" y="1463168"/>
                </a:lnTo>
                <a:lnTo>
                  <a:pt x="1458387" y="1608412"/>
                </a:lnTo>
                <a:lnTo>
                  <a:pt x="1496181" y="1570618"/>
                </a:lnTo>
                <a:lnTo>
                  <a:pt x="1565836" y="1640273"/>
                </a:lnTo>
                <a:lnTo>
                  <a:pt x="1641425" y="1564685"/>
                </a:lnTo>
                <a:lnTo>
                  <a:pt x="1571769" y="1495029"/>
                </a:lnTo>
                <a:close/>
                <a:moveTo>
                  <a:pt x="315941" y="1457235"/>
                </a:moveTo>
                <a:lnTo>
                  <a:pt x="353735" y="1495029"/>
                </a:lnTo>
                <a:lnTo>
                  <a:pt x="284080" y="1564685"/>
                </a:lnTo>
                <a:lnTo>
                  <a:pt x="359668" y="1640273"/>
                </a:lnTo>
                <a:lnTo>
                  <a:pt x="429324" y="1570618"/>
                </a:lnTo>
                <a:lnTo>
                  <a:pt x="467118" y="1608412"/>
                </a:lnTo>
                <a:lnTo>
                  <a:pt x="461184" y="1463168"/>
                </a:lnTo>
                <a:close/>
                <a:moveTo>
                  <a:pt x="370275" y="313976"/>
                </a:moveTo>
                <a:lnTo>
                  <a:pt x="294687" y="389564"/>
                </a:lnTo>
                <a:lnTo>
                  <a:pt x="364342" y="459220"/>
                </a:lnTo>
                <a:lnTo>
                  <a:pt x="326548" y="497014"/>
                </a:lnTo>
                <a:lnTo>
                  <a:pt x="471791" y="491081"/>
                </a:lnTo>
                <a:lnTo>
                  <a:pt x="477725" y="345838"/>
                </a:lnTo>
                <a:lnTo>
                  <a:pt x="439931" y="383632"/>
                </a:lnTo>
                <a:close/>
                <a:moveTo>
                  <a:pt x="1565837" y="306047"/>
                </a:moveTo>
                <a:lnTo>
                  <a:pt x="1496182" y="375703"/>
                </a:lnTo>
                <a:lnTo>
                  <a:pt x="1458388" y="337909"/>
                </a:lnTo>
                <a:lnTo>
                  <a:pt x="1464321" y="483152"/>
                </a:lnTo>
                <a:lnTo>
                  <a:pt x="1609564" y="489085"/>
                </a:lnTo>
                <a:lnTo>
                  <a:pt x="1571770" y="451291"/>
                </a:lnTo>
                <a:lnTo>
                  <a:pt x="1641426" y="381635"/>
                </a:lnTo>
                <a:close/>
                <a:moveTo>
                  <a:pt x="962753" y="0"/>
                </a:moveTo>
                <a:cubicBezTo>
                  <a:pt x="1494467" y="0"/>
                  <a:pt x="1925506" y="430751"/>
                  <a:pt x="1925506" y="962109"/>
                </a:cubicBezTo>
                <a:cubicBezTo>
                  <a:pt x="1925506" y="1493467"/>
                  <a:pt x="1494467" y="1924218"/>
                  <a:pt x="962753" y="1924218"/>
                </a:cubicBezTo>
                <a:cubicBezTo>
                  <a:pt x="431039" y="1924218"/>
                  <a:pt x="0" y="1493467"/>
                  <a:pt x="0" y="962109"/>
                </a:cubicBezTo>
                <a:cubicBezTo>
                  <a:pt x="0" y="430751"/>
                  <a:pt x="431039" y="0"/>
                  <a:pt x="96275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dirty="0">
              <a:solidFill>
                <a:sysClr val="window" lastClr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7663" y="4102100"/>
            <a:ext cx="885825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00B0F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57663" y="1265238"/>
            <a:ext cx="885825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bg1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80263" y="4102100"/>
            <a:ext cx="889000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0070C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80263" y="1265238"/>
            <a:ext cx="889000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SubTitle_4"/>
          <p:cNvSpPr/>
          <p:nvPr>
            <p:custDataLst>
              <p:tags r:id="rId6"/>
            </p:custDataLst>
          </p:nvPr>
        </p:nvSpPr>
        <p:spPr>
          <a:xfrm>
            <a:off x="7870825" y="4148138"/>
            <a:ext cx="3563938" cy="685800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>
            <a:off x="774700" y="4148138"/>
            <a:ext cx="3578225" cy="685800"/>
          </a:xfrm>
          <a:custGeom>
            <a:avLst/>
            <a:gdLst>
              <a:gd name="connsiteX0" fmla="*/ 0 w 2270397"/>
              <a:gd name="connsiteY0" fmla="*/ 0 h 435052"/>
              <a:gd name="connsiteX1" fmla="*/ 2270397 w 2270397"/>
              <a:gd name="connsiteY1" fmla="*/ 0 h 435052"/>
              <a:gd name="connsiteX2" fmla="*/ 2145724 w 2270397"/>
              <a:gd name="connsiteY2" fmla="*/ 217526 h 435052"/>
              <a:gd name="connsiteX3" fmla="*/ 2270397 w 2270397"/>
              <a:gd name="connsiteY3" fmla="*/ 435052 h 435052"/>
              <a:gd name="connsiteX4" fmla="*/ 0 w 2270397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397" h="435052">
                <a:moveTo>
                  <a:pt x="0" y="0"/>
                </a:moveTo>
                <a:lnTo>
                  <a:pt x="2270397" y="0"/>
                </a:lnTo>
                <a:lnTo>
                  <a:pt x="2145724" y="217526"/>
                </a:lnTo>
                <a:lnTo>
                  <a:pt x="2270397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4" name="MH_SubTitle_2"/>
          <p:cNvSpPr/>
          <p:nvPr>
            <p:custDataLst>
              <p:tags r:id="rId8"/>
            </p:custDataLst>
          </p:nvPr>
        </p:nvSpPr>
        <p:spPr>
          <a:xfrm>
            <a:off x="7870825" y="1308100"/>
            <a:ext cx="3563938" cy="687388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5" name="MH_SubTitle_1"/>
          <p:cNvSpPr/>
          <p:nvPr>
            <p:custDataLst>
              <p:tags r:id="rId9"/>
            </p:custDataLst>
          </p:nvPr>
        </p:nvSpPr>
        <p:spPr>
          <a:xfrm>
            <a:off x="757238" y="1308100"/>
            <a:ext cx="3595687" cy="687388"/>
          </a:xfrm>
          <a:custGeom>
            <a:avLst/>
            <a:gdLst>
              <a:gd name="connsiteX0" fmla="*/ 0 w 2281423"/>
              <a:gd name="connsiteY0" fmla="*/ 0 h 435052"/>
              <a:gd name="connsiteX1" fmla="*/ 2281423 w 2281423"/>
              <a:gd name="connsiteY1" fmla="*/ 0 h 435052"/>
              <a:gd name="connsiteX2" fmla="*/ 2156750 w 2281423"/>
              <a:gd name="connsiteY2" fmla="*/ 217526 h 435052"/>
              <a:gd name="connsiteX3" fmla="*/ 2281423 w 2281423"/>
              <a:gd name="connsiteY3" fmla="*/ 435052 h 435052"/>
              <a:gd name="connsiteX4" fmla="*/ 0 w 2281423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23" h="435052">
                <a:moveTo>
                  <a:pt x="0" y="0"/>
                </a:moveTo>
                <a:lnTo>
                  <a:pt x="2281423" y="0"/>
                </a:lnTo>
                <a:lnTo>
                  <a:pt x="2156750" y="217526"/>
                </a:lnTo>
                <a:lnTo>
                  <a:pt x="2281423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6" name="MH_Title_1"/>
          <p:cNvSpPr/>
          <p:nvPr>
            <p:custDataLst>
              <p:tags r:id="rId10"/>
            </p:custDataLst>
          </p:nvPr>
        </p:nvSpPr>
        <p:spPr bwMode="auto">
          <a:xfrm>
            <a:off x="5124450" y="2089150"/>
            <a:ext cx="1963738" cy="1963738"/>
          </a:xfrm>
          <a:prstGeom prst="ellipse">
            <a:avLst/>
          </a:prstGeom>
          <a:solidFill>
            <a:srgbClr val="262B34"/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008" y="0"/>
            <a:ext cx="12236366" cy="6858000"/>
          </a:xfrm>
          <a:prstGeom prst="rect">
            <a:avLst/>
          </a:prstGeom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-7950" y="2482846"/>
            <a:ext cx="3803560" cy="189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124923" y="2425272"/>
            <a:ext cx="1928545" cy="1928545"/>
            <a:chOff x="3857340" y="7048475"/>
            <a:chExt cx="1216025" cy="1216025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3857340" y="7048475"/>
              <a:ext cx="1216025" cy="12160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组合 50"/>
            <p:cNvGrpSpPr/>
            <p:nvPr/>
          </p:nvGrpSpPr>
          <p:grpSpPr bwMode="auto">
            <a:xfrm>
              <a:off x="4019840" y="7216278"/>
              <a:ext cx="891025" cy="880420"/>
              <a:chOff x="4511675" y="2554288"/>
              <a:chExt cx="776288" cy="768350"/>
            </a:xfrm>
          </p:grpSpPr>
          <p:sp>
            <p:nvSpPr>
              <p:cNvPr id="20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4511675" y="2557463"/>
                <a:ext cx="776288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4514850" y="2554288"/>
                <a:ext cx="769938" cy="768350"/>
              </a:xfrm>
              <a:custGeom>
                <a:avLst/>
                <a:gdLst>
                  <a:gd name="T0" fmla="*/ 2147483646 w 202"/>
                  <a:gd name="T1" fmla="*/ 2147483646 h 202"/>
                  <a:gd name="T2" fmla="*/ 2147483646 w 202"/>
                  <a:gd name="T3" fmla="*/ 2147483646 h 202"/>
                  <a:gd name="T4" fmla="*/ 2147483646 w 202"/>
                  <a:gd name="T5" fmla="*/ 2147483646 h 202"/>
                  <a:gd name="T6" fmla="*/ 2147483646 w 202"/>
                  <a:gd name="T7" fmla="*/ 2147483646 h 202"/>
                  <a:gd name="T8" fmla="*/ 2147483646 w 202"/>
                  <a:gd name="T9" fmla="*/ 2147483646 h 202"/>
                  <a:gd name="T10" fmla="*/ 0 w 202"/>
                  <a:gd name="T11" fmla="*/ 2147483646 h 202"/>
                  <a:gd name="T12" fmla="*/ 0 w 202"/>
                  <a:gd name="T13" fmla="*/ 2147483646 h 202"/>
                  <a:gd name="T14" fmla="*/ 2147483646 w 202"/>
                  <a:gd name="T15" fmla="*/ 2147483646 h 202"/>
                  <a:gd name="T16" fmla="*/ 2147483646 w 202"/>
                  <a:gd name="T17" fmla="*/ 2147483646 h 202"/>
                  <a:gd name="T18" fmla="*/ 2147483646 w 202"/>
                  <a:gd name="T19" fmla="*/ 0 h 202"/>
                  <a:gd name="T20" fmla="*/ 2147483646 w 202"/>
                  <a:gd name="T21" fmla="*/ 0 h 202"/>
                  <a:gd name="T22" fmla="*/ 2147483646 w 202"/>
                  <a:gd name="T23" fmla="*/ 2147483646 h 202"/>
                  <a:gd name="T24" fmla="*/ 2147483646 w 202"/>
                  <a:gd name="T25" fmla="*/ 2147483646 h 202"/>
                  <a:gd name="T26" fmla="*/ 2147483646 w 202"/>
                  <a:gd name="T27" fmla="*/ 2147483646 h 202"/>
                  <a:gd name="T28" fmla="*/ 2147483646 w 202"/>
                  <a:gd name="T29" fmla="*/ 2147483646 h 202"/>
                  <a:gd name="T30" fmla="*/ 2147483646 w 202"/>
                  <a:gd name="T31" fmla="*/ 2147483646 h 202"/>
                  <a:gd name="T32" fmla="*/ 2147483646 w 202"/>
                  <a:gd name="T33" fmla="*/ 2147483646 h 202"/>
                  <a:gd name="T34" fmla="*/ 2147483646 w 202"/>
                  <a:gd name="T35" fmla="*/ 2147483646 h 202"/>
                  <a:gd name="T36" fmla="*/ 2147483646 w 202"/>
                  <a:gd name="T37" fmla="*/ 2147483646 h 202"/>
                  <a:gd name="T38" fmla="*/ 2147483646 w 202"/>
                  <a:gd name="T39" fmla="*/ 2147483646 h 202"/>
                  <a:gd name="T40" fmla="*/ 2147483646 w 202"/>
                  <a:gd name="T41" fmla="*/ 2147483646 h 202"/>
                  <a:gd name="T42" fmla="*/ 2147483646 w 202"/>
                  <a:gd name="T43" fmla="*/ 2147483646 h 2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2" h="202">
                    <a:moveTo>
                      <a:pt x="115" y="184"/>
                    </a:moveTo>
                    <a:cubicBezTo>
                      <a:pt x="114" y="190"/>
                      <a:pt x="113" y="196"/>
                      <a:pt x="113" y="202"/>
                    </a:cubicBezTo>
                    <a:cubicBezTo>
                      <a:pt x="106" y="202"/>
                      <a:pt x="98" y="202"/>
                      <a:pt x="90" y="202"/>
                    </a:cubicBezTo>
                    <a:cubicBezTo>
                      <a:pt x="90" y="196"/>
                      <a:pt x="89" y="191"/>
                      <a:pt x="89" y="184"/>
                    </a:cubicBezTo>
                    <a:cubicBezTo>
                      <a:pt x="52" y="175"/>
                      <a:pt x="28" y="152"/>
                      <a:pt x="19" y="114"/>
                    </a:cubicBezTo>
                    <a:cubicBezTo>
                      <a:pt x="13" y="114"/>
                      <a:pt x="7" y="113"/>
                      <a:pt x="0" y="113"/>
                    </a:cubicBezTo>
                    <a:cubicBezTo>
                      <a:pt x="0" y="105"/>
                      <a:pt x="0" y="98"/>
                      <a:pt x="0" y="90"/>
                    </a:cubicBezTo>
                    <a:cubicBezTo>
                      <a:pt x="6" y="89"/>
                      <a:pt x="13" y="89"/>
                      <a:pt x="19" y="88"/>
                    </a:cubicBezTo>
                    <a:cubicBezTo>
                      <a:pt x="28" y="50"/>
                      <a:pt x="51" y="27"/>
                      <a:pt x="89" y="18"/>
                    </a:cubicBezTo>
                    <a:cubicBezTo>
                      <a:pt x="89" y="12"/>
                      <a:pt x="89" y="6"/>
                      <a:pt x="90" y="0"/>
                    </a:cubicBezTo>
                    <a:cubicBezTo>
                      <a:pt x="98" y="0"/>
                      <a:pt x="105" y="0"/>
                      <a:pt x="113" y="0"/>
                    </a:cubicBezTo>
                    <a:cubicBezTo>
                      <a:pt x="114" y="6"/>
                      <a:pt x="114" y="12"/>
                      <a:pt x="115" y="19"/>
                    </a:cubicBezTo>
                    <a:cubicBezTo>
                      <a:pt x="153" y="27"/>
                      <a:pt x="176" y="51"/>
                      <a:pt x="184" y="88"/>
                    </a:cubicBezTo>
                    <a:cubicBezTo>
                      <a:pt x="190" y="89"/>
                      <a:pt x="196" y="89"/>
                      <a:pt x="202" y="89"/>
                    </a:cubicBezTo>
                    <a:cubicBezTo>
                      <a:pt x="202" y="97"/>
                      <a:pt x="202" y="104"/>
                      <a:pt x="202" y="112"/>
                    </a:cubicBezTo>
                    <a:cubicBezTo>
                      <a:pt x="196" y="113"/>
                      <a:pt x="190" y="114"/>
                      <a:pt x="184" y="114"/>
                    </a:cubicBezTo>
                    <a:cubicBezTo>
                      <a:pt x="175" y="151"/>
                      <a:pt x="153" y="175"/>
                      <a:pt x="115" y="184"/>
                    </a:cubicBezTo>
                    <a:close/>
                    <a:moveTo>
                      <a:pt x="102" y="37"/>
                    </a:moveTo>
                    <a:cubicBezTo>
                      <a:pt x="66" y="37"/>
                      <a:pt x="37" y="65"/>
                      <a:pt x="37" y="102"/>
                    </a:cubicBezTo>
                    <a:cubicBezTo>
                      <a:pt x="37" y="138"/>
                      <a:pt x="66" y="166"/>
                      <a:pt x="102" y="166"/>
                    </a:cubicBezTo>
                    <a:cubicBezTo>
                      <a:pt x="138" y="165"/>
                      <a:pt x="166" y="137"/>
                      <a:pt x="166" y="102"/>
                    </a:cubicBezTo>
                    <a:cubicBezTo>
                      <a:pt x="166" y="66"/>
                      <a:pt x="138" y="37"/>
                      <a:pt x="10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4732338" y="2770188"/>
                <a:ext cx="338138" cy="339725"/>
              </a:xfrm>
              <a:custGeom>
                <a:avLst/>
                <a:gdLst>
                  <a:gd name="T0" fmla="*/ 2147483646 w 89"/>
                  <a:gd name="T1" fmla="*/ 0 h 89"/>
                  <a:gd name="T2" fmla="*/ 2147483646 w 89"/>
                  <a:gd name="T3" fmla="*/ 2147483646 h 89"/>
                  <a:gd name="T4" fmla="*/ 2147483646 w 89"/>
                  <a:gd name="T5" fmla="*/ 2147483646 h 89"/>
                  <a:gd name="T6" fmla="*/ 0 w 89"/>
                  <a:gd name="T7" fmla="*/ 2147483646 h 89"/>
                  <a:gd name="T8" fmla="*/ 2147483646 w 89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45" y="0"/>
                    </a:moveTo>
                    <a:cubicBezTo>
                      <a:pt x="69" y="0"/>
                      <a:pt x="89" y="19"/>
                      <a:pt x="89" y="44"/>
                    </a:cubicBezTo>
                    <a:cubicBezTo>
                      <a:pt x="89" y="69"/>
                      <a:pt x="69" y="89"/>
                      <a:pt x="44" y="88"/>
                    </a:cubicBezTo>
                    <a:cubicBezTo>
                      <a:pt x="20" y="88"/>
                      <a:pt x="0" y="69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6425533" y="3028592"/>
            <a:ext cx="1743075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2"/>
          <p:cNvSpPr>
            <a:spLocks noChangeArrowheads="1"/>
          </p:cNvSpPr>
          <p:nvPr/>
        </p:nvSpPr>
        <p:spPr bwMode="auto">
          <a:xfrm>
            <a:off x="6331871" y="3104792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选题整体分析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331871" y="3495317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选题现状描述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317583" y="392870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选题目标概括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6384258" y="2441217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7" name="矩形 6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9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2"/>
          <p:cNvPicPr>
            <a:picLocks noChangeAspect="1"/>
          </p:cNvPicPr>
          <p:nvPr/>
        </p:nvPicPr>
        <p:blipFill>
          <a:blip r:embed="rId4" cstate="email">
            <a:grayscl/>
          </a:blip>
          <a:srcRect l="-429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3" name="矩形 12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008" y="0"/>
            <a:ext cx="12236366" cy="6858000"/>
          </a:xfrm>
          <a:prstGeom prst="rect">
            <a:avLst/>
          </a:prstGeom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-7950" y="2482846"/>
            <a:ext cx="3803560" cy="189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127021" y="2453264"/>
            <a:ext cx="1923641" cy="1923641"/>
            <a:chOff x="5068058" y="7684620"/>
            <a:chExt cx="1219200" cy="1219200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5068058" y="7684620"/>
              <a:ext cx="1219200" cy="1219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5419205" y="8268048"/>
              <a:ext cx="559436" cy="319522"/>
            </a:xfrm>
            <a:custGeom>
              <a:avLst/>
              <a:gdLst>
                <a:gd name="T0" fmla="*/ 2147483646 w 216"/>
                <a:gd name="T1" fmla="*/ 2147483646 h 123"/>
                <a:gd name="T2" fmla="*/ 2147483646 w 216"/>
                <a:gd name="T3" fmla="*/ 2147483646 h 123"/>
                <a:gd name="T4" fmla="*/ 2147483646 w 216"/>
                <a:gd name="T5" fmla="*/ 2147483646 h 123"/>
                <a:gd name="T6" fmla="*/ 2147483646 w 216"/>
                <a:gd name="T7" fmla="*/ 2147483646 h 123"/>
                <a:gd name="T8" fmla="*/ 0 w 216"/>
                <a:gd name="T9" fmla="*/ 2147483646 h 123"/>
                <a:gd name="T10" fmla="*/ 0 w 216"/>
                <a:gd name="T11" fmla="*/ 2147483646 h 123"/>
                <a:gd name="T12" fmla="*/ 2147483646 w 216"/>
                <a:gd name="T13" fmla="*/ 0 h 123"/>
                <a:gd name="T14" fmla="*/ 2147483646 w 216"/>
                <a:gd name="T15" fmla="*/ 0 h 123"/>
                <a:gd name="T16" fmla="*/ 2147483646 w 216"/>
                <a:gd name="T17" fmla="*/ 2147483646 h 123"/>
                <a:gd name="T18" fmla="*/ 2147483646 w 216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23">
                  <a:moveTo>
                    <a:pt x="216" y="81"/>
                  </a:moveTo>
                  <a:cubicBezTo>
                    <a:pt x="216" y="89"/>
                    <a:pt x="212" y="101"/>
                    <a:pt x="208" y="108"/>
                  </a:cubicBezTo>
                  <a:cubicBezTo>
                    <a:pt x="208" y="108"/>
                    <a:pt x="199" y="123"/>
                    <a:pt x="116" y="123"/>
                  </a:cubicBezTo>
                  <a:cubicBezTo>
                    <a:pt x="34" y="123"/>
                    <a:pt x="12" y="105"/>
                    <a:pt x="12" y="105"/>
                  </a:cubicBezTo>
                  <a:cubicBezTo>
                    <a:pt x="5" y="100"/>
                    <a:pt x="0" y="89"/>
                    <a:pt x="0" y="8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9" y="0"/>
                    <a:pt x="216" y="6"/>
                    <a:pt x="216" y="15"/>
                  </a:cubicBezTo>
                  <a:lnTo>
                    <a:pt x="216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169477" y="8055396"/>
              <a:ext cx="1014182" cy="353328"/>
            </a:xfrm>
            <a:custGeom>
              <a:avLst/>
              <a:gdLst>
                <a:gd name="T0" fmla="*/ 2147483646 w 391"/>
                <a:gd name="T1" fmla="*/ 2147483646 h 136"/>
                <a:gd name="T2" fmla="*/ 2147483646 w 391"/>
                <a:gd name="T3" fmla="*/ 2147483646 h 136"/>
                <a:gd name="T4" fmla="*/ 2147483646 w 391"/>
                <a:gd name="T5" fmla="*/ 2147483646 h 136"/>
                <a:gd name="T6" fmla="*/ 2147483646 w 391"/>
                <a:gd name="T7" fmla="*/ 2147483646 h 136"/>
                <a:gd name="T8" fmla="*/ 2147483646 w 391"/>
                <a:gd name="T9" fmla="*/ 2147483646 h 136"/>
                <a:gd name="T10" fmla="*/ 2147483646 w 391"/>
                <a:gd name="T11" fmla="*/ 2147483646 h 136"/>
                <a:gd name="T12" fmla="*/ 2147483646 w 391"/>
                <a:gd name="T13" fmla="*/ 2147483646 h 136"/>
                <a:gd name="T14" fmla="*/ 2147483646 w 391"/>
                <a:gd name="T15" fmla="*/ 2147483646 h 136"/>
                <a:gd name="T16" fmla="*/ 2147483646 w 391"/>
                <a:gd name="T17" fmla="*/ 214748364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1" h="136">
                  <a:moveTo>
                    <a:pt x="8" y="60"/>
                  </a:moveTo>
                  <a:cubicBezTo>
                    <a:pt x="0" y="62"/>
                    <a:pt x="0" y="66"/>
                    <a:pt x="8" y="69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201" y="136"/>
                    <a:pt x="213" y="136"/>
                    <a:pt x="221" y="13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1" y="70"/>
                    <a:pt x="391" y="66"/>
                    <a:pt x="384" y="6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02" y="0"/>
                    <a:pt x="189" y="0"/>
                    <a:pt x="182" y="2"/>
                  </a:cubicBezTo>
                  <a:lnTo>
                    <a:pt x="8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5978642" y="8299673"/>
              <a:ext cx="39259" cy="243186"/>
            </a:xfrm>
            <a:custGeom>
              <a:avLst/>
              <a:gdLst>
                <a:gd name="T0" fmla="*/ 2147483646 w 15"/>
                <a:gd name="T1" fmla="*/ 2147483646 h 94"/>
                <a:gd name="T2" fmla="*/ 2147483646 w 15"/>
                <a:gd name="T3" fmla="*/ 2147483646 h 94"/>
                <a:gd name="T4" fmla="*/ 0 w 15"/>
                <a:gd name="T5" fmla="*/ 2147483646 h 94"/>
                <a:gd name="T6" fmla="*/ 0 w 15"/>
                <a:gd name="T7" fmla="*/ 2147483646 h 94"/>
                <a:gd name="T8" fmla="*/ 2147483646 w 15"/>
                <a:gd name="T9" fmla="*/ 0 h 94"/>
                <a:gd name="T10" fmla="*/ 2147483646 w 15"/>
                <a:gd name="T11" fmla="*/ 2147483646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94">
                  <a:moveTo>
                    <a:pt x="15" y="79"/>
                  </a:moveTo>
                  <a:cubicBezTo>
                    <a:pt x="15" y="87"/>
                    <a:pt x="11" y="94"/>
                    <a:pt x="7" y="94"/>
                  </a:cubicBezTo>
                  <a:cubicBezTo>
                    <a:pt x="3" y="94"/>
                    <a:pt x="0" y="87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5948107" y="8517776"/>
              <a:ext cx="92694" cy="71974"/>
            </a:xfrm>
            <a:custGeom>
              <a:avLst/>
              <a:gdLst>
                <a:gd name="T0" fmla="*/ 2147483646 w 36"/>
                <a:gd name="T1" fmla="*/ 2147483646 h 28"/>
                <a:gd name="T2" fmla="*/ 2147483646 w 36"/>
                <a:gd name="T3" fmla="*/ 2147483646 h 28"/>
                <a:gd name="T4" fmla="*/ 2147483646 w 36"/>
                <a:gd name="T5" fmla="*/ 2147483646 h 28"/>
                <a:gd name="T6" fmla="*/ 0 w 36"/>
                <a:gd name="T7" fmla="*/ 2147483646 h 28"/>
                <a:gd name="T8" fmla="*/ 2147483646 w 36"/>
                <a:gd name="T9" fmla="*/ 0 h 28"/>
                <a:gd name="T10" fmla="*/ 2147483646 w 36"/>
                <a:gd name="T11" fmla="*/ 0 h 28"/>
                <a:gd name="T12" fmla="*/ 2147483646 w 36"/>
                <a:gd name="T13" fmla="*/ 21474836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22"/>
                    <a:pt x="30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6" y="7"/>
                    <a:pt x="36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6412693" y="2498650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24" name="矩形 23"/>
          <p:cNvSpPr/>
          <p:nvPr/>
        </p:nvSpPr>
        <p:spPr>
          <a:xfrm>
            <a:off x="6466668" y="3087612"/>
            <a:ext cx="1743075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30"/>
          <p:cNvSpPr>
            <a:spLocks noChangeArrowheads="1"/>
          </p:cNvSpPr>
          <p:nvPr/>
        </p:nvSpPr>
        <p:spPr bwMode="auto">
          <a:xfrm>
            <a:off x="6360305" y="311460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选题研究结果</a:t>
            </a:r>
          </a:p>
        </p:txBody>
      </p:sp>
      <p:sp>
        <p:nvSpPr>
          <p:cNvPr id="26" name="矩形 32"/>
          <p:cNvSpPr>
            <a:spLocks noChangeArrowheads="1"/>
          </p:cNvSpPr>
          <p:nvPr/>
        </p:nvSpPr>
        <p:spPr bwMode="auto">
          <a:xfrm>
            <a:off x="6360305" y="350512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选题实践验证</a:t>
            </a: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6347605" y="3938512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论文整体总结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7535863" y="2654300"/>
            <a:ext cx="2160587" cy="2995613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5014913" y="2654300"/>
            <a:ext cx="2162175" cy="2995613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rgbClr val="00B0F0"/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2495550" y="2654300"/>
            <a:ext cx="2160588" cy="2995613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矩形 117"/>
          <p:cNvSpPr>
            <a:spLocks noChangeArrowheads="1"/>
          </p:cNvSpPr>
          <p:nvPr/>
        </p:nvSpPr>
        <p:spPr bwMode="auto">
          <a:xfrm>
            <a:off x="4284663" y="1225550"/>
            <a:ext cx="3625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605088" y="2762250"/>
            <a:ext cx="1946275" cy="2343150"/>
          </a:xfrm>
          <a:prstGeom prst="rect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4450" y="2762250"/>
            <a:ext cx="1946275" cy="234315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3813" y="2762250"/>
            <a:ext cx="1946275" cy="2343150"/>
          </a:xfrm>
          <a:prstGeom prst="rect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31138" y="1460500"/>
            <a:ext cx="2976562" cy="42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1436688" y="1460500"/>
            <a:ext cx="6396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661275" y="1460500"/>
            <a:ext cx="341313" cy="4298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MH_Text_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5363" y="2911475"/>
            <a:ext cx="1514475" cy="16557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60838" y="2911475"/>
            <a:ext cx="1514475" cy="1655763"/>
          </a:xfrm>
          <a:prstGeom prst="rect">
            <a:avLst/>
          </a:prstGeom>
          <a:solidFill>
            <a:srgbClr val="302A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Text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8100" y="4635500"/>
            <a:ext cx="1514475" cy="16557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78100" y="1187450"/>
            <a:ext cx="1514475" cy="1655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0" y="2911475"/>
            <a:ext cx="1514475" cy="1655763"/>
          </a:xfrm>
          <a:prstGeom prst="rect">
            <a:avLst/>
          </a:prstGeom>
          <a:blipFill dpi="0" rotWithShape="1">
            <a:blip r:embed="rId11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Picture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5363" y="4635500"/>
            <a:ext cx="1514475" cy="1655763"/>
          </a:xfrm>
          <a:prstGeom prst="rect">
            <a:avLst/>
          </a:prstGeom>
          <a:blipFill dpi="0" rotWithShape="1">
            <a:blip r:embed="rId12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Picture_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60838" y="4635500"/>
            <a:ext cx="1514475" cy="1655763"/>
          </a:xfrm>
          <a:prstGeom prst="rect">
            <a:avLst/>
          </a:prstGeom>
          <a:blipFill dpi="0" rotWithShape="1">
            <a:blip r:embed="rId13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5363" y="1187450"/>
            <a:ext cx="1514475" cy="1655763"/>
          </a:xfrm>
          <a:prstGeom prst="rect">
            <a:avLst/>
          </a:prstGeom>
          <a:blipFill dpi="0" rotWithShape="1">
            <a:blip r:embed="rId14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0838" y="1187450"/>
            <a:ext cx="1514475" cy="1655763"/>
          </a:xfrm>
          <a:prstGeom prst="rect">
            <a:avLst/>
          </a:prstGeom>
          <a:blipFill dpi="0" rotWithShape="1">
            <a:blip r:embed="rId15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7369175" y="18510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477125" y="2360613"/>
            <a:ext cx="25257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951" y="-1"/>
            <a:ext cx="12201539" cy="68814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flipH="1">
            <a:off x="980478" y="-99343"/>
            <a:ext cx="10535077" cy="6992888"/>
            <a:chOff x="0" y="7648576"/>
            <a:chExt cx="12247563" cy="8129588"/>
          </a:xfrm>
        </p:grpSpPr>
        <p:sp>
          <p:nvSpPr>
            <p:cNvPr id="12" name="Freeform 14"/>
            <p:cNvSpPr/>
            <p:nvPr/>
          </p:nvSpPr>
          <p:spPr bwMode="auto">
            <a:xfrm>
              <a:off x="1884363" y="14808201"/>
              <a:ext cx="469900" cy="452438"/>
            </a:xfrm>
            <a:custGeom>
              <a:avLst/>
              <a:gdLst>
                <a:gd name="T0" fmla="*/ 130 w 273"/>
                <a:gd name="T1" fmla="*/ 0 h 262"/>
                <a:gd name="T2" fmla="*/ 3 w 273"/>
                <a:gd name="T3" fmla="*/ 102 h 262"/>
                <a:gd name="T4" fmla="*/ 0 w 273"/>
                <a:gd name="T5" fmla="*/ 120 h 262"/>
                <a:gd name="T6" fmla="*/ 38 w 273"/>
                <a:gd name="T7" fmla="*/ 127 h 262"/>
                <a:gd name="T8" fmla="*/ 40 w 273"/>
                <a:gd name="T9" fmla="*/ 113 h 262"/>
                <a:gd name="T10" fmla="*/ 129 w 273"/>
                <a:gd name="T11" fmla="*/ 41 h 262"/>
                <a:gd name="T12" fmla="*/ 149 w 273"/>
                <a:gd name="T13" fmla="*/ 44 h 262"/>
                <a:gd name="T14" fmla="*/ 218 w 273"/>
                <a:gd name="T15" fmla="*/ 154 h 262"/>
                <a:gd name="T16" fmla="*/ 129 w 273"/>
                <a:gd name="T17" fmla="*/ 225 h 262"/>
                <a:gd name="T18" fmla="*/ 109 w 273"/>
                <a:gd name="T19" fmla="*/ 223 h 262"/>
                <a:gd name="T20" fmla="*/ 38 w 273"/>
                <a:gd name="T21" fmla="*/ 140 h 262"/>
                <a:gd name="T22" fmla="*/ 0 w 273"/>
                <a:gd name="T23" fmla="*/ 132 h 262"/>
                <a:gd name="T24" fmla="*/ 101 w 273"/>
                <a:gd name="T25" fmla="*/ 259 h 262"/>
                <a:gd name="T26" fmla="*/ 130 w 273"/>
                <a:gd name="T27" fmla="*/ 262 h 262"/>
                <a:gd name="T28" fmla="*/ 257 w 273"/>
                <a:gd name="T29" fmla="*/ 160 h 262"/>
                <a:gd name="T30" fmla="*/ 159 w 273"/>
                <a:gd name="T31" fmla="*/ 3 h 262"/>
                <a:gd name="T32" fmla="*/ 130 w 273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262">
                  <a:moveTo>
                    <a:pt x="130" y="0"/>
                  </a:moveTo>
                  <a:cubicBezTo>
                    <a:pt x="70" y="0"/>
                    <a:pt x="17" y="41"/>
                    <a:pt x="3" y="102"/>
                  </a:cubicBezTo>
                  <a:cubicBezTo>
                    <a:pt x="1" y="108"/>
                    <a:pt x="1" y="114"/>
                    <a:pt x="0" y="120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2"/>
                    <a:pt x="39" y="117"/>
                    <a:pt x="40" y="113"/>
                  </a:cubicBezTo>
                  <a:cubicBezTo>
                    <a:pt x="50" y="70"/>
                    <a:pt x="87" y="41"/>
                    <a:pt x="129" y="41"/>
                  </a:cubicBezTo>
                  <a:cubicBezTo>
                    <a:pt x="136" y="41"/>
                    <a:pt x="143" y="42"/>
                    <a:pt x="149" y="44"/>
                  </a:cubicBezTo>
                  <a:cubicBezTo>
                    <a:pt x="199" y="55"/>
                    <a:pt x="229" y="104"/>
                    <a:pt x="218" y="154"/>
                  </a:cubicBezTo>
                  <a:cubicBezTo>
                    <a:pt x="208" y="196"/>
                    <a:pt x="171" y="225"/>
                    <a:pt x="129" y="225"/>
                  </a:cubicBezTo>
                  <a:cubicBezTo>
                    <a:pt x="122" y="225"/>
                    <a:pt x="116" y="224"/>
                    <a:pt x="109" y="223"/>
                  </a:cubicBezTo>
                  <a:cubicBezTo>
                    <a:pt x="69" y="213"/>
                    <a:pt x="41" y="179"/>
                    <a:pt x="38" y="14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2"/>
                    <a:pt x="41" y="245"/>
                    <a:pt x="101" y="259"/>
                  </a:cubicBezTo>
                  <a:cubicBezTo>
                    <a:pt x="111" y="261"/>
                    <a:pt x="120" y="262"/>
                    <a:pt x="130" y="262"/>
                  </a:cubicBezTo>
                  <a:cubicBezTo>
                    <a:pt x="189" y="262"/>
                    <a:pt x="243" y="221"/>
                    <a:pt x="257" y="160"/>
                  </a:cubicBezTo>
                  <a:cubicBezTo>
                    <a:pt x="273" y="90"/>
                    <a:pt x="229" y="19"/>
                    <a:pt x="159" y="3"/>
                  </a:cubicBezTo>
                  <a:cubicBezTo>
                    <a:pt x="149" y="1"/>
                    <a:pt x="140" y="0"/>
                    <a:pt x="13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23875" y="14595476"/>
              <a:ext cx="450850" cy="420688"/>
            </a:xfrm>
            <a:custGeom>
              <a:avLst/>
              <a:gdLst>
                <a:gd name="T0" fmla="*/ 40 w 261"/>
                <a:gd name="T1" fmla="*/ 47 h 243"/>
                <a:gd name="T2" fmla="*/ 59 w 261"/>
                <a:gd name="T3" fmla="*/ 215 h 243"/>
                <a:gd name="T4" fmla="*/ 135 w 261"/>
                <a:gd name="T5" fmla="*/ 243 h 243"/>
                <a:gd name="T6" fmla="*/ 228 w 261"/>
                <a:gd name="T7" fmla="*/ 198 h 243"/>
                <a:gd name="T8" fmla="*/ 252 w 261"/>
                <a:gd name="T9" fmla="*/ 154 h 243"/>
                <a:gd name="T10" fmla="*/ 215 w 261"/>
                <a:gd name="T11" fmla="*/ 147 h 243"/>
                <a:gd name="T12" fmla="*/ 199 w 261"/>
                <a:gd name="T13" fmla="*/ 177 h 243"/>
                <a:gd name="T14" fmla="*/ 134 w 261"/>
                <a:gd name="T15" fmla="*/ 208 h 243"/>
                <a:gd name="T16" fmla="*/ 80 w 261"/>
                <a:gd name="T17" fmla="*/ 188 h 243"/>
                <a:gd name="T18" fmla="*/ 64 w 261"/>
                <a:gd name="T19" fmla="*/ 75 h 243"/>
                <a:gd name="T20" fmla="*/ 40 w 261"/>
                <a:gd name="T21" fmla="*/ 47 h 243"/>
                <a:gd name="T22" fmla="*/ 122 w 261"/>
                <a:gd name="T23" fmla="*/ 1 h 243"/>
                <a:gd name="T24" fmla="*/ 46 w 261"/>
                <a:gd name="T25" fmla="*/ 40 h 243"/>
                <a:gd name="T26" fmla="*/ 69 w 261"/>
                <a:gd name="T27" fmla="*/ 68 h 243"/>
                <a:gd name="T28" fmla="*/ 123 w 261"/>
                <a:gd name="T29" fmla="*/ 39 h 243"/>
                <a:gd name="T30" fmla="*/ 122 w 261"/>
                <a:gd name="T31" fmla="*/ 1 h 243"/>
                <a:gd name="T32" fmla="*/ 136 w 261"/>
                <a:gd name="T33" fmla="*/ 0 h 243"/>
                <a:gd name="T34" fmla="*/ 136 w 261"/>
                <a:gd name="T35" fmla="*/ 38 h 243"/>
                <a:gd name="T36" fmla="*/ 187 w 261"/>
                <a:gd name="T37" fmla="*/ 57 h 243"/>
                <a:gd name="T38" fmla="*/ 217 w 261"/>
                <a:gd name="T39" fmla="*/ 134 h 243"/>
                <a:gd name="T40" fmla="*/ 254 w 261"/>
                <a:gd name="T41" fmla="*/ 141 h 243"/>
                <a:gd name="T42" fmla="*/ 212 w 261"/>
                <a:gd name="T43" fmla="*/ 28 h 243"/>
                <a:gd name="T44" fmla="*/ 136 w 261"/>
                <a:gd name="T4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243">
                  <a:moveTo>
                    <a:pt x="40" y="47"/>
                  </a:moveTo>
                  <a:cubicBezTo>
                    <a:pt x="0" y="98"/>
                    <a:pt x="8" y="173"/>
                    <a:pt x="59" y="215"/>
                  </a:cubicBezTo>
                  <a:cubicBezTo>
                    <a:pt x="81" y="234"/>
                    <a:pt x="108" y="243"/>
                    <a:pt x="135" y="243"/>
                  </a:cubicBezTo>
                  <a:cubicBezTo>
                    <a:pt x="170" y="243"/>
                    <a:pt x="205" y="227"/>
                    <a:pt x="228" y="198"/>
                  </a:cubicBezTo>
                  <a:cubicBezTo>
                    <a:pt x="240" y="185"/>
                    <a:pt x="247" y="169"/>
                    <a:pt x="252" y="154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2" y="157"/>
                    <a:pt x="206" y="168"/>
                    <a:pt x="199" y="177"/>
                  </a:cubicBezTo>
                  <a:cubicBezTo>
                    <a:pt x="182" y="197"/>
                    <a:pt x="158" y="208"/>
                    <a:pt x="134" y="208"/>
                  </a:cubicBezTo>
                  <a:cubicBezTo>
                    <a:pt x="115" y="208"/>
                    <a:pt x="96" y="201"/>
                    <a:pt x="80" y="188"/>
                  </a:cubicBezTo>
                  <a:cubicBezTo>
                    <a:pt x="46" y="160"/>
                    <a:pt x="39" y="111"/>
                    <a:pt x="64" y="75"/>
                  </a:cubicBezTo>
                  <a:cubicBezTo>
                    <a:pt x="40" y="47"/>
                    <a:pt x="40" y="47"/>
                    <a:pt x="40" y="47"/>
                  </a:cubicBezTo>
                  <a:moveTo>
                    <a:pt x="122" y="1"/>
                  </a:moveTo>
                  <a:cubicBezTo>
                    <a:pt x="94" y="4"/>
                    <a:pt x="66" y="17"/>
                    <a:pt x="46" y="40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83" y="51"/>
                    <a:pt x="103" y="41"/>
                    <a:pt x="123" y="39"/>
                  </a:cubicBezTo>
                  <a:cubicBezTo>
                    <a:pt x="122" y="1"/>
                    <a:pt x="122" y="1"/>
                    <a:pt x="122" y="1"/>
                  </a:cubicBezTo>
                  <a:moveTo>
                    <a:pt x="136" y="0"/>
                  </a:moveTo>
                  <a:cubicBezTo>
                    <a:pt x="136" y="38"/>
                    <a:pt x="136" y="38"/>
                    <a:pt x="136" y="38"/>
                  </a:cubicBezTo>
                  <a:cubicBezTo>
                    <a:pt x="154" y="39"/>
                    <a:pt x="172" y="45"/>
                    <a:pt x="187" y="57"/>
                  </a:cubicBezTo>
                  <a:cubicBezTo>
                    <a:pt x="211" y="77"/>
                    <a:pt x="221" y="106"/>
                    <a:pt x="217" y="134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61" y="100"/>
                    <a:pt x="246" y="56"/>
                    <a:pt x="212" y="28"/>
                  </a:cubicBezTo>
                  <a:cubicBezTo>
                    <a:pt x="190" y="9"/>
                    <a:pt x="163" y="0"/>
                    <a:pt x="13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1175" y="13176251"/>
              <a:ext cx="420688" cy="376238"/>
            </a:xfrm>
            <a:custGeom>
              <a:avLst/>
              <a:gdLst>
                <a:gd name="T0" fmla="*/ 122 w 244"/>
                <a:gd name="T1" fmla="*/ 0 h 218"/>
                <a:gd name="T2" fmla="*/ 38 w 244"/>
                <a:gd name="T3" fmla="*/ 40 h 218"/>
                <a:gd name="T4" fmla="*/ 53 w 244"/>
                <a:gd name="T5" fmla="*/ 193 h 218"/>
                <a:gd name="T6" fmla="*/ 121 w 244"/>
                <a:gd name="T7" fmla="*/ 218 h 218"/>
                <a:gd name="T8" fmla="*/ 121 w 244"/>
                <a:gd name="T9" fmla="*/ 187 h 218"/>
                <a:gd name="T10" fmla="*/ 120 w 244"/>
                <a:gd name="T11" fmla="*/ 187 h 218"/>
                <a:gd name="T12" fmla="*/ 72 w 244"/>
                <a:gd name="T13" fmla="*/ 169 h 218"/>
                <a:gd name="T14" fmla="*/ 62 w 244"/>
                <a:gd name="T15" fmla="*/ 62 h 218"/>
                <a:gd name="T16" fmla="*/ 121 w 244"/>
                <a:gd name="T17" fmla="*/ 34 h 218"/>
                <a:gd name="T18" fmla="*/ 169 w 244"/>
                <a:gd name="T19" fmla="*/ 51 h 218"/>
                <a:gd name="T20" fmla="*/ 179 w 244"/>
                <a:gd name="T21" fmla="*/ 159 h 218"/>
                <a:gd name="T22" fmla="*/ 134 w 244"/>
                <a:gd name="T23" fmla="*/ 185 h 218"/>
                <a:gd name="T24" fmla="*/ 135 w 244"/>
                <a:gd name="T25" fmla="*/ 217 h 218"/>
                <a:gd name="T26" fmla="*/ 206 w 244"/>
                <a:gd name="T27" fmla="*/ 178 h 218"/>
                <a:gd name="T28" fmla="*/ 191 w 244"/>
                <a:gd name="T29" fmla="*/ 25 h 218"/>
                <a:gd name="T30" fmla="*/ 122 w 244"/>
                <a:gd name="T3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122" y="0"/>
                  </a:moveTo>
                  <a:cubicBezTo>
                    <a:pt x="91" y="0"/>
                    <a:pt x="60" y="13"/>
                    <a:pt x="38" y="40"/>
                  </a:cubicBezTo>
                  <a:cubicBezTo>
                    <a:pt x="0" y="86"/>
                    <a:pt x="7" y="155"/>
                    <a:pt x="53" y="193"/>
                  </a:cubicBezTo>
                  <a:cubicBezTo>
                    <a:pt x="73" y="210"/>
                    <a:pt x="97" y="218"/>
                    <a:pt x="121" y="218"/>
                  </a:cubicBezTo>
                  <a:cubicBezTo>
                    <a:pt x="121" y="187"/>
                    <a:pt x="121" y="187"/>
                    <a:pt x="121" y="187"/>
                  </a:cubicBezTo>
                  <a:cubicBezTo>
                    <a:pt x="121" y="187"/>
                    <a:pt x="121" y="187"/>
                    <a:pt x="120" y="187"/>
                  </a:cubicBezTo>
                  <a:cubicBezTo>
                    <a:pt x="103" y="187"/>
                    <a:pt x="86" y="181"/>
                    <a:pt x="72" y="169"/>
                  </a:cubicBezTo>
                  <a:cubicBezTo>
                    <a:pt x="40" y="142"/>
                    <a:pt x="35" y="94"/>
                    <a:pt x="62" y="62"/>
                  </a:cubicBezTo>
                  <a:cubicBezTo>
                    <a:pt x="77" y="43"/>
                    <a:pt x="99" y="34"/>
                    <a:pt x="121" y="34"/>
                  </a:cubicBezTo>
                  <a:cubicBezTo>
                    <a:pt x="138" y="34"/>
                    <a:pt x="155" y="39"/>
                    <a:pt x="169" y="51"/>
                  </a:cubicBezTo>
                  <a:cubicBezTo>
                    <a:pt x="201" y="78"/>
                    <a:pt x="206" y="126"/>
                    <a:pt x="179" y="159"/>
                  </a:cubicBezTo>
                  <a:cubicBezTo>
                    <a:pt x="167" y="173"/>
                    <a:pt x="151" y="182"/>
                    <a:pt x="134" y="185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62" y="214"/>
                    <a:pt x="187" y="201"/>
                    <a:pt x="206" y="178"/>
                  </a:cubicBezTo>
                  <a:cubicBezTo>
                    <a:pt x="244" y="131"/>
                    <a:pt x="237" y="63"/>
                    <a:pt x="191" y="25"/>
                  </a:cubicBezTo>
                  <a:cubicBezTo>
                    <a:pt x="171" y="8"/>
                    <a:pt x="146" y="0"/>
                    <a:pt x="12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0" y="13990639"/>
              <a:ext cx="258763" cy="260350"/>
            </a:xfrm>
            <a:custGeom>
              <a:avLst/>
              <a:gdLst>
                <a:gd name="T0" fmla="*/ 75 w 150"/>
                <a:gd name="T1" fmla="*/ 0 h 151"/>
                <a:gd name="T2" fmla="*/ 0 w 150"/>
                <a:gd name="T3" fmla="*/ 75 h 151"/>
                <a:gd name="T4" fmla="*/ 75 w 150"/>
                <a:gd name="T5" fmla="*/ 151 h 151"/>
                <a:gd name="T6" fmla="*/ 75 w 150"/>
                <a:gd name="T7" fmla="*/ 151 h 151"/>
                <a:gd name="T8" fmla="*/ 123 w 150"/>
                <a:gd name="T9" fmla="*/ 134 h 151"/>
                <a:gd name="T10" fmla="*/ 107 w 150"/>
                <a:gd name="T11" fmla="*/ 116 h 151"/>
                <a:gd name="T12" fmla="*/ 76 w 150"/>
                <a:gd name="T13" fmla="*/ 127 h 151"/>
                <a:gd name="T14" fmla="*/ 75 w 150"/>
                <a:gd name="T15" fmla="*/ 127 h 151"/>
                <a:gd name="T16" fmla="*/ 23 w 150"/>
                <a:gd name="T17" fmla="*/ 74 h 151"/>
                <a:gd name="T18" fmla="*/ 76 w 150"/>
                <a:gd name="T19" fmla="*/ 21 h 151"/>
                <a:gd name="T20" fmla="*/ 76 w 150"/>
                <a:gd name="T21" fmla="*/ 21 h 151"/>
                <a:gd name="T22" fmla="*/ 128 w 150"/>
                <a:gd name="T23" fmla="*/ 74 h 151"/>
                <a:gd name="T24" fmla="*/ 114 w 150"/>
                <a:gd name="T25" fmla="*/ 110 h 151"/>
                <a:gd name="T26" fmla="*/ 129 w 150"/>
                <a:gd name="T27" fmla="*/ 128 h 151"/>
                <a:gd name="T28" fmla="*/ 150 w 150"/>
                <a:gd name="T29" fmla="*/ 76 h 151"/>
                <a:gd name="T30" fmla="*/ 75 w 150"/>
                <a:gd name="T31" fmla="*/ 0 h 151"/>
                <a:gd name="T32" fmla="*/ 75 w 150"/>
                <a:gd name="T3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1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93" y="151"/>
                    <a:pt x="110" y="145"/>
                    <a:pt x="123" y="134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99" y="123"/>
                    <a:pt x="88" y="127"/>
                    <a:pt x="76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46" y="127"/>
                    <a:pt x="23" y="103"/>
                    <a:pt x="23" y="74"/>
                  </a:cubicBezTo>
                  <a:cubicBezTo>
                    <a:pt x="23" y="45"/>
                    <a:pt x="47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105" y="21"/>
                    <a:pt x="128" y="45"/>
                    <a:pt x="128" y="74"/>
                  </a:cubicBezTo>
                  <a:cubicBezTo>
                    <a:pt x="128" y="88"/>
                    <a:pt x="123" y="101"/>
                    <a:pt x="114" y="110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42" y="115"/>
                    <a:pt x="150" y="96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8021638" y="13258801"/>
              <a:ext cx="1193800" cy="1109663"/>
            </a:xfrm>
            <a:custGeom>
              <a:avLst/>
              <a:gdLst>
                <a:gd name="T0" fmla="*/ 500 w 692"/>
                <a:gd name="T1" fmla="*/ 469 h 643"/>
                <a:gd name="T2" fmla="*/ 327 w 692"/>
                <a:gd name="T3" fmla="*/ 551 h 643"/>
                <a:gd name="T4" fmla="*/ 212 w 692"/>
                <a:gd name="T5" fmla="*/ 519 h 643"/>
                <a:gd name="T6" fmla="*/ 163 w 692"/>
                <a:gd name="T7" fmla="*/ 595 h 643"/>
                <a:gd name="T8" fmla="*/ 331 w 692"/>
                <a:gd name="T9" fmla="*/ 643 h 643"/>
                <a:gd name="T10" fmla="*/ 581 w 692"/>
                <a:gd name="T11" fmla="*/ 523 h 643"/>
                <a:gd name="T12" fmla="*/ 500 w 692"/>
                <a:gd name="T13" fmla="*/ 469 h 643"/>
                <a:gd name="T14" fmla="*/ 13 w 692"/>
                <a:gd name="T15" fmla="*/ 284 h 643"/>
                <a:gd name="T16" fmla="*/ 143 w 692"/>
                <a:gd name="T17" fmla="*/ 582 h 643"/>
                <a:gd name="T18" fmla="*/ 153 w 692"/>
                <a:gd name="T19" fmla="*/ 589 h 643"/>
                <a:gd name="T20" fmla="*/ 202 w 692"/>
                <a:gd name="T21" fmla="*/ 513 h 643"/>
                <a:gd name="T22" fmla="*/ 195 w 692"/>
                <a:gd name="T23" fmla="*/ 508 h 643"/>
                <a:gd name="T24" fmla="*/ 105 w 692"/>
                <a:gd name="T25" fmla="*/ 296 h 643"/>
                <a:gd name="T26" fmla="*/ 13 w 692"/>
                <a:gd name="T27" fmla="*/ 284 h 643"/>
                <a:gd name="T28" fmla="*/ 332 w 692"/>
                <a:gd name="T29" fmla="*/ 0 h 643"/>
                <a:gd name="T30" fmla="*/ 206 w 692"/>
                <a:gd name="T31" fmla="*/ 25 h 643"/>
                <a:gd name="T32" fmla="*/ 260 w 692"/>
                <a:gd name="T33" fmla="*/ 94 h 643"/>
                <a:gd name="T34" fmla="*/ 249 w 692"/>
                <a:gd name="T35" fmla="*/ 102 h 643"/>
                <a:gd name="T36" fmla="*/ 193 w 692"/>
                <a:gd name="T37" fmla="*/ 31 h 643"/>
                <a:gd name="T38" fmla="*/ 72 w 692"/>
                <a:gd name="T39" fmla="*/ 132 h 643"/>
                <a:gd name="T40" fmla="*/ 17 w 692"/>
                <a:gd name="T41" fmla="*/ 260 h 643"/>
                <a:gd name="T42" fmla="*/ 109 w 692"/>
                <a:gd name="T43" fmla="*/ 272 h 643"/>
                <a:gd name="T44" fmla="*/ 146 w 692"/>
                <a:gd name="T45" fmla="*/ 193 h 643"/>
                <a:gd name="T46" fmla="*/ 327 w 692"/>
                <a:gd name="T47" fmla="*/ 100 h 643"/>
                <a:gd name="T48" fmla="*/ 459 w 692"/>
                <a:gd name="T49" fmla="*/ 143 h 643"/>
                <a:gd name="T50" fmla="*/ 518 w 692"/>
                <a:gd name="T51" fmla="*/ 444 h 643"/>
                <a:gd name="T52" fmla="*/ 599 w 692"/>
                <a:gd name="T53" fmla="*/ 497 h 643"/>
                <a:gd name="T54" fmla="*/ 519 w 692"/>
                <a:gd name="T55" fmla="*/ 61 h 643"/>
                <a:gd name="T56" fmla="*/ 332 w 692"/>
                <a:gd name="T5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643">
                  <a:moveTo>
                    <a:pt x="500" y="469"/>
                  </a:moveTo>
                  <a:cubicBezTo>
                    <a:pt x="456" y="523"/>
                    <a:pt x="392" y="551"/>
                    <a:pt x="327" y="551"/>
                  </a:cubicBezTo>
                  <a:cubicBezTo>
                    <a:pt x="288" y="551"/>
                    <a:pt x="248" y="541"/>
                    <a:pt x="212" y="519"/>
                  </a:cubicBezTo>
                  <a:cubicBezTo>
                    <a:pt x="163" y="595"/>
                    <a:pt x="163" y="595"/>
                    <a:pt x="163" y="595"/>
                  </a:cubicBezTo>
                  <a:cubicBezTo>
                    <a:pt x="215" y="628"/>
                    <a:pt x="273" y="643"/>
                    <a:pt x="331" y="643"/>
                  </a:cubicBezTo>
                  <a:cubicBezTo>
                    <a:pt x="425" y="643"/>
                    <a:pt x="518" y="602"/>
                    <a:pt x="581" y="523"/>
                  </a:cubicBezTo>
                  <a:cubicBezTo>
                    <a:pt x="500" y="469"/>
                    <a:pt x="500" y="469"/>
                    <a:pt x="500" y="469"/>
                  </a:cubicBezTo>
                  <a:moveTo>
                    <a:pt x="13" y="284"/>
                  </a:moveTo>
                  <a:cubicBezTo>
                    <a:pt x="0" y="396"/>
                    <a:pt x="46" y="511"/>
                    <a:pt x="143" y="582"/>
                  </a:cubicBezTo>
                  <a:cubicBezTo>
                    <a:pt x="146" y="584"/>
                    <a:pt x="150" y="586"/>
                    <a:pt x="153" y="589"/>
                  </a:cubicBezTo>
                  <a:cubicBezTo>
                    <a:pt x="202" y="513"/>
                    <a:pt x="202" y="513"/>
                    <a:pt x="202" y="513"/>
                  </a:cubicBezTo>
                  <a:cubicBezTo>
                    <a:pt x="200" y="511"/>
                    <a:pt x="198" y="510"/>
                    <a:pt x="195" y="508"/>
                  </a:cubicBezTo>
                  <a:cubicBezTo>
                    <a:pt x="126" y="458"/>
                    <a:pt x="94" y="375"/>
                    <a:pt x="105" y="296"/>
                  </a:cubicBezTo>
                  <a:cubicBezTo>
                    <a:pt x="13" y="284"/>
                    <a:pt x="13" y="284"/>
                    <a:pt x="13" y="284"/>
                  </a:cubicBezTo>
                  <a:moveTo>
                    <a:pt x="332" y="0"/>
                  </a:moveTo>
                  <a:cubicBezTo>
                    <a:pt x="289" y="0"/>
                    <a:pt x="246" y="8"/>
                    <a:pt x="206" y="25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47" y="53"/>
                    <a:pt x="105" y="87"/>
                    <a:pt x="72" y="132"/>
                  </a:cubicBezTo>
                  <a:cubicBezTo>
                    <a:pt x="44" y="172"/>
                    <a:pt x="26" y="215"/>
                    <a:pt x="17" y="260"/>
                  </a:cubicBezTo>
                  <a:cubicBezTo>
                    <a:pt x="109" y="272"/>
                    <a:pt x="109" y="272"/>
                    <a:pt x="109" y="272"/>
                  </a:cubicBezTo>
                  <a:cubicBezTo>
                    <a:pt x="116" y="244"/>
                    <a:pt x="128" y="218"/>
                    <a:pt x="146" y="193"/>
                  </a:cubicBezTo>
                  <a:cubicBezTo>
                    <a:pt x="190" y="133"/>
                    <a:pt x="258" y="100"/>
                    <a:pt x="327" y="100"/>
                  </a:cubicBezTo>
                  <a:cubicBezTo>
                    <a:pt x="373" y="100"/>
                    <a:pt x="419" y="114"/>
                    <a:pt x="459" y="143"/>
                  </a:cubicBezTo>
                  <a:cubicBezTo>
                    <a:pt x="554" y="213"/>
                    <a:pt x="579" y="344"/>
                    <a:pt x="518" y="444"/>
                  </a:cubicBezTo>
                  <a:cubicBezTo>
                    <a:pt x="599" y="497"/>
                    <a:pt x="599" y="497"/>
                    <a:pt x="599" y="497"/>
                  </a:cubicBezTo>
                  <a:cubicBezTo>
                    <a:pt x="692" y="355"/>
                    <a:pt x="658" y="162"/>
                    <a:pt x="519" y="61"/>
                  </a:cubicBezTo>
                  <a:cubicBezTo>
                    <a:pt x="463" y="20"/>
                    <a:pt x="397" y="0"/>
                    <a:pt x="33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5681663" y="13069889"/>
              <a:ext cx="800100" cy="790575"/>
            </a:xfrm>
            <a:custGeom>
              <a:avLst/>
              <a:gdLst>
                <a:gd name="T0" fmla="*/ 185 w 464"/>
                <a:gd name="T1" fmla="*/ 453 h 458"/>
                <a:gd name="T2" fmla="*/ 187 w 464"/>
                <a:gd name="T3" fmla="*/ 425 h 458"/>
                <a:gd name="T4" fmla="*/ 141 w 464"/>
                <a:gd name="T5" fmla="*/ 433 h 458"/>
                <a:gd name="T6" fmla="*/ 126 w 464"/>
                <a:gd name="T7" fmla="*/ 433 h 458"/>
                <a:gd name="T8" fmla="*/ 183 w 464"/>
                <a:gd name="T9" fmla="*/ 425 h 458"/>
                <a:gd name="T10" fmla="*/ 227 w 464"/>
                <a:gd name="T11" fmla="*/ 392 h 458"/>
                <a:gd name="T12" fmla="*/ 196 w 464"/>
                <a:gd name="T13" fmla="*/ 418 h 458"/>
                <a:gd name="T14" fmla="*/ 230 w 464"/>
                <a:gd name="T15" fmla="*/ 458 h 458"/>
                <a:gd name="T16" fmla="*/ 241 w 464"/>
                <a:gd name="T17" fmla="*/ 391 h 458"/>
                <a:gd name="T18" fmla="*/ 22 w 464"/>
                <a:gd name="T19" fmla="*/ 324 h 458"/>
                <a:gd name="T20" fmla="*/ 27 w 464"/>
                <a:gd name="T21" fmla="*/ 323 h 458"/>
                <a:gd name="T22" fmla="*/ 384 w 464"/>
                <a:gd name="T23" fmla="*/ 266 h 458"/>
                <a:gd name="T24" fmla="*/ 250 w 464"/>
                <a:gd name="T25" fmla="*/ 390 h 458"/>
                <a:gd name="T26" fmla="*/ 416 w 464"/>
                <a:gd name="T27" fmla="*/ 363 h 458"/>
                <a:gd name="T28" fmla="*/ 384 w 464"/>
                <a:gd name="T29" fmla="*/ 266 h 458"/>
                <a:gd name="T30" fmla="*/ 16 w 464"/>
                <a:gd name="T31" fmla="*/ 310 h 458"/>
                <a:gd name="T32" fmla="*/ 45 w 464"/>
                <a:gd name="T33" fmla="*/ 262 h 458"/>
                <a:gd name="T34" fmla="*/ 42 w 464"/>
                <a:gd name="T35" fmla="*/ 97 h 458"/>
                <a:gd name="T36" fmla="*/ 61 w 464"/>
                <a:gd name="T37" fmla="*/ 242 h 458"/>
                <a:gd name="T38" fmla="*/ 90 w 464"/>
                <a:gd name="T39" fmla="*/ 147 h 458"/>
                <a:gd name="T40" fmla="*/ 413 w 464"/>
                <a:gd name="T41" fmla="*/ 88 h 458"/>
                <a:gd name="T42" fmla="*/ 387 w 464"/>
                <a:gd name="T43" fmla="*/ 242 h 458"/>
                <a:gd name="T44" fmla="*/ 413 w 464"/>
                <a:gd name="T45" fmla="*/ 88 h 458"/>
                <a:gd name="T46" fmla="*/ 165 w 464"/>
                <a:gd name="T47" fmla="*/ 82 h 458"/>
                <a:gd name="T48" fmla="*/ 195 w 464"/>
                <a:gd name="T49" fmla="*/ 42 h 458"/>
                <a:gd name="T50" fmla="*/ 158 w 464"/>
                <a:gd name="T51" fmla="*/ 9 h 458"/>
                <a:gd name="T52" fmla="*/ 99 w 464"/>
                <a:gd name="T53" fmla="*/ 134 h 458"/>
                <a:gd name="T54" fmla="*/ 167 w 464"/>
                <a:gd name="T55" fmla="*/ 23 h 458"/>
                <a:gd name="T56" fmla="*/ 158 w 464"/>
                <a:gd name="T57" fmla="*/ 9 h 458"/>
                <a:gd name="T58" fmla="*/ 237 w 464"/>
                <a:gd name="T59" fmla="*/ 39 h 458"/>
                <a:gd name="T60" fmla="*/ 223 w 464"/>
                <a:gd name="T61" fmla="*/ 69 h 458"/>
                <a:gd name="T62" fmla="*/ 322 w 464"/>
                <a:gd name="T63" fmla="*/ 100 h 458"/>
                <a:gd name="T64" fmla="*/ 405 w 464"/>
                <a:gd name="T65" fmla="*/ 78 h 458"/>
                <a:gd name="T66" fmla="*/ 270 w 464"/>
                <a:gd name="T6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4" h="458">
                  <a:moveTo>
                    <a:pt x="187" y="425"/>
                  </a:moveTo>
                  <a:cubicBezTo>
                    <a:pt x="185" y="453"/>
                    <a:pt x="185" y="453"/>
                    <a:pt x="185" y="453"/>
                  </a:cubicBezTo>
                  <a:cubicBezTo>
                    <a:pt x="191" y="454"/>
                    <a:pt x="198" y="455"/>
                    <a:pt x="205" y="456"/>
                  </a:cubicBezTo>
                  <a:cubicBezTo>
                    <a:pt x="187" y="425"/>
                    <a:pt x="187" y="425"/>
                    <a:pt x="187" y="425"/>
                  </a:cubicBezTo>
                  <a:moveTo>
                    <a:pt x="183" y="425"/>
                  </a:moveTo>
                  <a:cubicBezTo>
                    <a:pt x="170" y="430"/>
                    <a:pt x="156" y="433"/>
                    <a:pt x="141" y="433"/>
                  </a:cubicBezTo>
                  <a:cubicBezTo>
                    <a:pt x="140" y="433"/>
                    <a:pt x="140" y="433"/>
                    <a:pt x="139" y="433"/>
                  </a:cubicBezTo>
                  <a:cubicBezTo>
                    <a:pt x="135" y="433"/>
                    <a:pt x="131" y="433"/>
                    <a:pt x="126" y="433"/>
                  </a:cubicBezTo>
                  <a:cubicBezTo>
                    <a:pt x="144" y="442"/>
                    <a:pt x="162" y="448"/>
                    <a:pt x="181" y="452"/>
                  </a:cubicBezTo>
                  <a:cubicBezTo>
                    <a:pt x="183" y="425"/>
                    <a:pt x="183" y="425"/>
                    <a:pt x="183" y="425"/>
                  </a:cubicBezTo>
                  <a:moveTo>
                    <a:pt x="241" y="391"/>
                  </a:moveTo>
                  <a:cubicBezTo>
                    <a:pt x="237" y="391"/>
                    <a:pt x="232" y="392"/>
                    <a:pt x="227" y="392"/>
                  </a:cubicBezTo>
                  <a:cubicBezTo>
                    <a:pt x="227" y="392"/>
                    <a:pt x="227" y="392"/>
                    <a:pt x="227" y="392"/>
                  </a:cubicBezTo>
                  <a:cubicBezTo>
                    <a:pt x="218" y="402"/>
                    <a:pt x="208" y="411"/>
                    <a:pt x="196" y="418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22" y="457"/>
                    <a:pt x="226" y="458"/>
                    <a:pt x="230" y="458"/>
                  </a:cubicBezTo>
                  <a:cubicBezTo>
                    <a:pt x="250" y="458"/>
                    <a:pt x="269" y="455"/>
                    <a:pt x="289" y="450"/>
                  </a:cubicBezTo>
                  <a:cubicBezTo>
                    <a:pt x="241" y="391"/>
                    <a:pt x="241" y="391"/>
                    <a:pt x="241" y="391"/>
                  </a:cubicBezTo>
                  <a:moveTo>
                    <a:pt x="27" y="322"/>
                  </a:moveTo>
                  <a:cubicBezTo>
                    <a:pt x="22" y="324"/>
                    <a:pt x="22" y="324"/>
                    <a:pt x="22" y="324"/>
                  </a:cubicBezTo>
                  <a:cubicBezTo>
                    <a:pt x="24" y="328"/>
                    <a:pt x="26" y="332"/>
                    <a:pt x="28" y="337"/>
                  </a:cubicBezTo>
                  <a:cubicBezTo>
                    <a:pt x="28" y="332"/>
                    <a:pt x="27" y="328"/>
                    <a:pt x="27" y="323"/>
                  </a:cubicBezTo>
                  <a:cubicBezTo>
                    <a:pt x="27" y="323"/>
                    <a:pt x="27" y="323"/>
                    <a:pt x="27" y="322"/>
                  </a:cubicBezTo>
                  <a:moveTo>
                    <a:pt x="384" y="266"/>
                  </a:moveTo>
                  <a:cubicBezTo>
                    <a:pt x="379" y="287"/>
                    <a:pt x="370" y="307"/>
                    <a:pt x="357" y="325"/>
                  </a:cubicBezTo>
                  <a:cubicBezTo>
                    <a:pt x="330" y="362"/>
                    <a:pt x="291" y="384"/>
                    <a:pt x="250" y="390"/>
                  </a:cubicBezTo>
                  <a:cubicBezTo>
                    <a:pt x="296" y="448"/>
                    <a:pt x="296" y="448"/>
                    <a:pt x="296" y="448"/>
                  </a:cubicBezTo>
                  <a:cubicBezTo>
                    <a:pt x="343" y="434"/>
                    <a:pt x="385" y="405"/>
                    <a:pt x="416" y="363"/>
                  </a:cubicBezTo>
                  <a:cubicBezTo>
                    <a:pt x="435" y="336"/>
                    <a:pt x="448" y="306"/>
                    <a:pt x="454" y="275"/>
                  </a:cubicBezTo>
                  <a:cubicBezTo>
                    <a:pt x="384" y="266"/>
                    <a:pt x="384" y="266"/>
                    <a:pt x="384" y="266"/>
                  </a:cubicBezTo>
                  <a:moveTo>
                    <a:pt x="1" y="221"/>
                  </a:moveTo>
                  <a:cubicBezTo>
                    <a:pt x="0" y="251"/>
                    <a:pt x="5" y="282"/>
                    <a:pt x="16" y="310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31" y="290"/>
                    <a:pt x="36" y="275"/>
                    <a:pt x="45" y="262"/>
                  </a:cubicBezTo>
                  <a:cubicBezTo>
                    <a:pt x="1" y="221"/>
                    <a:pt x="1" y="221"/>
                    <a:pt x="1" y="221"/>
                  </a:cubicBezTo>
                  <a:moveTo>
                    <a:pt x="42" y="97"/>
                  </a:moveTo>
                  <a:cubicBezTo>
                    <a:pt x="22" y="125"/>
                    <a:pt x="10" y="157"/>
                    <a:pt x="4" y="189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3" y="240"/>
                    <a:pt x="65" y="239"/>
                    <a:pt x="67" y="237"/>
                  </a:cubicBezTo>
                  <a:cubicBezTo>
                    <a:pt x="66" y="206"/>
                    <a:pt x="73" y="175"/>
                    <a:pt x="90" y="147"/>
                  </a:cubicBezTo>
                  <a:cubicBezTo>
                    <a:pt x="42" y="97"/>
                    <a:pt x="42" y="97"/>
                    <a:pt x="42" y="97"/>
                  </a:cubicBezTo>
                  <a:moveTo>
                    <a:pt x="413" y="88"/>
                  </a:moveTo>
                  <a:cubicBezTo>
                    <a:pt x="357" y="136"/>
                    <a:pt x="357" y="136"/>
                    <a:pt x="357" y="136"/>
                  </a:cubicBezTo>
                  <a:cubicBezTo>
                    <a:pt x="380" y="167"/>
                    <a:pt x="390" y="205"/>
                    <a:pt x="387" y="242"/>
                  </a:cubicBezTo>
                  <a:cubicBezTo>
                    <a:pt x="458" y="251"/>
                    <a:pt x="458" y="251"/>
                    <a:pt x="458" y="251"/>
                  </a:cubicBezTo>
                  <a:cubicBezTo>
                    <a:pt x="464" y="194"/>
                    <a:pt x="448" y="135"/>
                    <a:pt x="413" y="88"/>
                  </a:cubicBezTo>
                  <a:moveTo>
                    <a:pt x="174" y="30"/>
                  </a:moveTo>
                  <a:cubicBezTo>
                    <a:pt x="165" y="82"/>
                    <a:pt x="165" y="82"/>
                    <a:pt x="165" y="82"/>
                  </a:cubicBezTo>
                  <a:cubicBezTo>
                    <a:pt x="175" y="77"/>
                    <a:pt x="186" y="74"/>
                    <a:pt x="197" y="7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87" y="39"/>
                    <a:pt x="180" y="35"/>
                    <a:pt x="174" y="30"/>
                  </a:cubicBezTo>
                  <a:moveTo>
                    <a:pt x="158" y="9"/>
                  </a:moveTo>
                  <a:cubicBezTo>
                    <a:pt x="118" y="22"/>
                    <a:pt x="80" y="47"/>
                    <a:pt x="51" y="83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114" y="113"/>
                    <a:pt x="134" y="97"/>
                    <a:pt x="156" y="86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4" y="19"/>
                    <a:pt x="161" y="14"/>
                    <a:pt x="159" y="9"/>
                  </a:cubicBezTo>
                  <a:cubicBezTo>
                    <a:pt x="159" y="9"/>
                    <a:pt x="159" y="9"/>
                    <a:pt x="158" y="9"/>
                  </a:cubicBezTo>
                  <a:moveTo>
                    <a:pt x="270" y="0"/>
                  </a:moveTo>
                  <a:cubicBezTo>
                    <a:pt x="265" y="17"/>
                    <a:pt x="254" y="32"/>
                    <a:pt x="237" y="39"/>
                  </a:cubicBezTo>
                  <a:cubicBezTo>
                    <a:pt x="231" y="41"/>
                    <a:pt x="226" y="43"/>
                    <a:pt x="221" y="44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6" y="69"/>
                    <a:pt x="227" y="69"/>
                  </a:cubicBezTo>
                  <a:cubicBezTo>
                    <a:pt x="260" y="69"/>
                    <a:pt x="293" y="79"/>
                    <a:pt x="322" y="100"/>
                  </a:cubicBezTo>
                  <a:cubicBezTo>
                    <a:pt x="332" y="108"/>
                    <a:pt x="342" y="116"/>
                    <a:pt x="350" y="126"/>
                  </a:cubicBezTo>
                  <a:cubicBezTo>
                    <a:pt x="405" y="78"/>
                    <a:pt x="405" y="78"/>
                    <a:pt x="405" y="78"/>
                  </a:cubicBezTo>
                  <a:cubicBezTo>
                    <a:pt x="393" y="65"/>
                    <a:pt x="380" y="52"/>
                    <a:pt x="365" y="41"/>
                  </a:cubicBezTo>
                  <a:cubicBezTo>
                    <a:pt x="336" y="20"/>
                    <a:pt x="303" y="6"/>
                    <a:pt x="27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5443538" y="10374314"/>
              <a:ext cx="776288" cy="714375"/>
            </a:xfrm>
            <a:custGeom>
              <a:avLst/>
              <a:gdLst>
                <a:gd name="T0" fmla="*/ 208 w 450"/>
                <a:gd name="T1" fmla="*/ 1 h 414"/>
                <a:gd name="T2" fmla="*/ 67 w 450"/>
                <a:gd name="T3" fmla="*/ 85 h 414"/>
                <a:gd name="T4" fmla="*/ 112 w 450"/>
                <a:gd name="T5" fmla="*/ 374 h 414"/>
                <a:gd name="T6" fmla="*/ 233 w 450"/>
                <a:gd name="T7" fmla="*/ 414 h 414"/>
                <a:gd name="T8" fmla="*/ 244 w 450"/>
                <a:gd name="T9" fmla="*/ 414 h 414"/>
                <a:gd name="T10" fmla="*/ 240 w 450"/>
                <a:gd name="T11" fmla="*/ 354 h 414"/>
                <a:gd name="T12" fmla="*/ 231 w 450"/>
                <a:gd name="T13" fmla="*/ 354 h 414"/>
                <a:gd name="T14" fmla="*/ 146 w 450"/>
                <a:gd name="T15" fmla="*/ 327 h 414"/>
                <a:gd name="T16" fmla="*/ 114 w 450"/>
                <a:gd name="T17" fmla="*/ 124 h 414"/>
                <a:gd name="T18" fmla="*/ 231 w 450"/>
                <a:gd name="T19" fmla="*/ 64 h 414"/>
                <a:gd name="T20" fmla="*/ 316 w 450"/>
                <a:gd name="T21" fmla="*/ 92 h 414"/>
                <a:gd name="T22" fmla="*/ 348 w 450"/>
                <a:gd name="T23" fmla="*/ 295 h 414"/>
                <a:gd name="T24" fmla="*/ 266 w 450"/>
                <a:gd name="T25" fmla="*/ 350 h 414"/>
                <a:gd name="T26" fmla="*/ 270 w 450"/>
                <a:gd name="T27" fmla="*/ 411 h 414"/>
                <a:gd name="T28" fmla="*/ 400 w 450"/>
                <a:gd name="T29" fmla="*/ 328 h 414"/>
                <a:gd name="T30" fmla="*/ 427 w 450"/>
                <a:gd name="T31" fmla="*/ 135 h 414"/>
                <a:gd name="T32" fmla="*/ 208 w 450"/>
                <a:gd name="T33" fmla="*/ 1 h 414"/>
                <a:gd name="T34" fmla="*/ 256 w 450"/>
                <a:gd name="T35" fmla="*/ 0 h 414"/>
                <a:gd name="T36" fmla="*/ 406 w 450"/>
                <a:gd name="T37" fmla="*/ 93 h 414"/>
                <a:gd name="T38" fmla="*/ 355 w 450"/>
                <a:gd name="T39" fmla="*/ 39 h 414"/>
                <a:gd name="T40" fmla="*/ 256 w 450"/>
                <a:gd name="T4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0" h="414">
                  <a:moveTo>
                    <a:pt x="208" y="1"/>
                  </a:moveTo>
                  <a:cubicBezTo>
                    <a:pt x="154" y="8"/>
                    <a:pt x="102" y="36"/>
                    <a:pt x="67" y="85"/>
                  </a:cubicBezTo>
                  <a:cubicBezTo>
                    <a:pt x="0" y="177"/>
                    <a:pt x="20" y="307"/>
                    <a:pt x="112" y="374"/>
                  </a:cubicBezTo>
                  <a:cubicBezTo>
                    <a:pt x="149" y="401"/>
                    <a:pt x="191" y="414"/>
                    <a:pt x="233" y="414"/>
                  </a:cubicBezTo>
                  <a:cubicBezTo>
                    <a:pt x="237" y="414"/>
                    <a:pt x="241" y="414"/>
                    <a:pt x="244" y="414"/>
                  </a:cubicBezTo>
                  <a:cubicBezTo>
                    <a:pt x="240" y="354"/>
                    <a:pt x="240" y="354"/>
                    <a:pt x="240" y="354"/>
                  </a:cubicBezTo>
                  <a:cubicBezTo>
                    <a:pt x="237" y="354"/>
                    <a:pt x="234" y="354"/>
                    <a:pt x="231" y="354"/>
                  </a:cubicBezTo>
                  <a:cubicBezTo>
                    <a:pt x="201" y="354"/>
                    <a:pt x="172" y="345"/>
                    <a:pt x="146" y="327"/>
                  </a:cubicBezTo>
                  <a:cubicBezTo>
                    <a:pt x="81" y="280"/>
                    <a:pt x="67" y="189"/>
                    <a:pt x="114" y="124"/>
                  </a:cubicBezTo>
                  <a:cubicBezTo>
                    <a:pt x="142" y="85"/>
                    <a:pt x="186" y="64"/>
                    <a:pt x="231" y="64"/>
                  </a:cubicBezTo>
                  <a:cubicBezTo>
                    <a:pt x="261" y="64"/>
                    <a:pt x="290" y="73"/>
                    <a:pt x="316" y="92"/>
                  </a:cubicBezTo>
                  <a:cubicBezTo>
                    <a:pt x="380" y="139"/>
                    <a:pt x="395" y="230"/>
                    <a:pt x="348" y="295"/>
                  </a:cubicBezTo>
                  <a:cubicBezTo>
                    <a:pt x="327" y="323"/>
                    <a:pt x="298" y="342"/>
                    <a:pt x="266" y="350"/>
                  </a:cubicBezTo>
                  <a:cubicBezTo>
                    <a:pt x="270" y="411"/>
                    <a:pt x="270" y="411"/>
                    <a:pt x="270" y="411"/>
                  </a:cubicBezTo>
                  <a:cubicBezTo>
                    <a:pt x="321" y="401"/>
                    <a:pt x="368" y="373"/>
                    <a:pt x="400" y="328"/>
                  </a:cubicBezTo>
                  <a:cubicBezTo>
                    <a:pt x="442" y="270"/>
                    <a:pt x="450" y="198"/>
                    <a:pt x="427" y="135"/>
                  </a:cubicBezTo>
                  <a:cubicBezTo>
                    <a:pt x="208" y="1"/>
                    <a:pt x="208" y="1"/>
                    <a:pt x="208" y="1"/>
                  </a:cubicBezTo>
                  <a:moveTo>
                    <a:pt x="256" y="0"/>
                  </a:moveTo>
                  <a:cubicBezTo>
                    <a:pt x="406" y="93"/>
                    <a:pt x="406" y="93"/>
                    <a:pt x="406" y="93"/>
                  </a:cubicBezTo>
                  <a:cubicBezTo>
                    <a:pt x="393" y="72"/>
                    <a:pt x="376" y="54"/>
                    <a:pt x="355" y="39"/>
                  </a:cubicBezTo>
                  <a:cubicBezTo>
                    <a:pt x="325" y="17"/>
                    <a:pt x="290" y="4"/>
                    <a:pt x="25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556500" y="14851064"/>
              <a:ext cx="428625" cy="400050"/>
            </a:xfrm>
            <a:custGeom>
              <a:avLst/>
              <a:gdLst>
                <a:gd name="T0" fmla="*/ 132 w 248"/>
                <a:gd name="T1" fmla="*/ 0 h 232"/>
                <a:gd name="T2" fmla="*/ 77 w 248"/>
                <a:gd name="T3" fmla="*/ 14 h 232"/>
                <a:gd name="T4" fmla="*/ 30 w 248"/>
                <a:gd name="T5" fmla="*/ 171 h 232"/>
                <a:gd name="T6" fmla="*/ 132 w 248"/>
                <a:gd name="T7" fmla="*/ 232 h 232"/>
                <a:gd name="T8" fmla="*/ 186 w 248"/>
                <a:gd name="T9" fmla="*/ 218 h 232"/>
                <a:gd name="T10" fmla="*/ 228 w 248"/>
                <a:gd name="T11" fmla="*/ 180 h 232"/>
                <a:gd name="T12" fmla="*/ 229 w 248"/>
                <a:gd name="T13" fmla="*/ 176 h 232"/>
                <a:gd name="T14" fmla="*/ 247 w 248"/>
                <a:gd name="T15" fmla="*/ 126 h 232"/>
                <a:gd name="T16" fmla="*/ 233 w 248"/>
                <a:gd name="T17" fmla="*/ 62 h 232"/>
                <a:gd name="T18" fmla="*/ 202 w 248"/>
                <a:gd name="T19" fmla="*/ 25 h 232"/>
                <a:gd name="T20" fmla="*/ 183 w 248"/>
                <a:gd name="T21" fmla="*/ 55 h 232"/>
                <a:gd name="T22" fmla="*/ 204 w 248"/>
                <a:gd name="T23" fmla="*/ 80 h 232"/>
                <a:gd name="T24" fmla="*/ 170 w 248"/>
                <a:gd name="T25" fmla="*/ 190 h 232"/>
                <a:gd name="T26" fmla="*/ 132 w 248"/>
                <a:gd name="T27" fmla="*/ 199 h 232"/>
                <a:gd name="T28" fmla="*/ 61 w 248"/>
                <a:gd name="T29" fmla="*/ 156 h 232"/>
                <a:gd name="T30" fmla="*/ 94 w 248"/>
                <a:gd name="T31" fmla="*/ 47 h 232"/>
                <a:gd name="T32" fmla="*/ 132 w 248"/>
                <a:gd name="T33" fmla="*/ 37 h 232"/>
                <a:gd name="T34" fmla="*/ 173 w 248"/>
                <a:gd name="T35" fmla="*/ 48 h 232"/>
                <a:gd name="T36" fmla="*/ 193 w 248"/>
                <a:gd name="T37" fmla="*/ 18 h 232"/>
                <a:gd name="T38" fmla="*/ 132 w 248"/>
                <a:gd name="T3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32">
                  <a:moveTo>
                    <a:pt x="132" y="0"/>
                  </a:moveTo>
                  <a:cubicBezTo>
                    <a:pt x="113" y="0"/>
                    <a:pt x="95" y="5"/>
                    <a:pt x="77" y="14"/>
                  </a:cubicBezTo>
                  <a:cubicBezTo>
                    <a:pt x="21" y="44"/>
                    <a:pt x="0" y="114"/>
                    <a:pt x="30" y="171"/>
                  </a:cubicBezTo>
                  <a:cubicBezTo>
                    <a:pt x="51" y="210"/>
                    <a:pt x="91" y="232"/>
                    <a:pt x="132" y="232"/>
                  </a:cubicBezTo>
                  <a:cubicBezTo>
                    <a:pt x="150" y="232"/>
                    <a:pt x="169" y="228"/>
                    <a:pt x="186" y="218"/>
                  </a:cubicBezTo>
                  <a:cubicBezTo>
                    <a:pt x="204" y="209"/>
                    <a:pt x="218" y="196"/>
                    <a:pt x="228" y="180"/>
                  </a:cubicBezTo>
                  <a:cubicBezTo>
                    <a:pt x="228" y="179"/>
                    <a:pt x="228" y="177"/>
                    <a:pt x="229" y="176"/>
                  </a:cubicBezTo>
                  <a:cubicBezTo>
                    <a:pt x="232" y="158"/>
                    <a:pt x="238" y="141"/>
                    <a:pt x="247" y="126"/>
                  </a:cubicBezTo>
                  <a:cubicBezTo>
                    <a:pt x="248" y="105"/>
                    <a:pt x="244" y="82"/>
                    <a:pt x="233" y="62"/>
                  </a:cubicBezTo>
                  <a:cubicBezTo>
                    <a:pt x="226" y="47"/>
                    <a:pt x="215" y="34"/>
                    <a:pt x="202" y="2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91" y="61"/>
                    <a:pt x="198" y="70"/>
                    <a:pt x="204" y="80"/>
                  </a:cubicBezTo>
                  <a:cubicBezTo>
                    <a:pt x="225" y="119"/>
                    <a:pt x="210" y="169"/>
                    <a:pt x="170" y="190"/>
                  </a:cubicBezTo>
                  <a:cubicBezTo>
                    <a:pt x="158" y="196"/>
                    <a:pt x="145" y="199"/>
                    <a:pt x="132" y="199"/>
                  </a:cubicBezTo>
                  <a:cubicBezTo>
                    <a:pt x="104" y="199"/>
                    <a:pt x="76" y="184"/>
                    <a:pt x="61" y="156"/>
                  </a:cubicBezTo>
                  <a:cubicBezTo>
                    <a:pt x="40" y="117"/>
                    <a:pt x="55" y="68"/>
                    <a:pt x="94" y="47"/>
                  </a:cubicBezTo>
                  <a:cubicBezTo>
                    <a:pt x="106" y="40"/>
                    <a:pt x="119" y="37"/>
                    <a:pt x="132" y="37"/>
                  </a:cubicBezTo>
                  <a:cubicBezTo>
                    <a:pt x="147" y="37"/>
                    <a:pt x="161" y="41"/>
                    <a:pt x="173" y="4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74" y="6"/>
                    <a:pt x="153" y="0"/>
                    <a:pt x="13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7334250" y="12063414"/>
              <a:ext cx="476250" cy="452438"/>
            </a:xfrm>
            <a:custGeom>
              <a:avLst/>
              <a:gdLst>
                <a:gd name="T0" fmla="*/ 88 w 276"/>
                <a:gd name="T1" fmla="*/ 11 h 263"/>
                <a:gd name="T2" fmla="*/ 10 w 276"/>
                <a:gd name="T3" fmla="*/ 154 h 263"/>
                <a:gd name="T4" fmla="*/ 139 w 276"/>
                <a:gd name="T5" fmla="*/ 263 h 263"/>
                <a:gd name="T6" fmla="*/ 161 w 276"/>
                <a:gd name="T7" fmla="*/ 261 h 263"/>
                <a:gd name="T8" fmla="*/ 211 w 276"/>
                <a:gd name="T9" fmla="*/ 241 h 263"/>
                <a:gd name="T10" fmla="*/ 186 w 276"/>
                <a:gd name="T11" fmla="*/ 209 h 263"/>
                <a:gd name="T12" fmla="*/ 152 w 276"/>
                <a:gd name="T13" fmla="*/ 222 h 263"/>
                <a:gd name="T14" fmla="*/ 136 w 276"/>
                <a:gd name="T15" fmla="*/ 223 h 263"/>
                <a:gd name="T16" fmla="*/ 46 w 276"/>
                <a:gd name="T17" fmla="*/ 147 h 263"/>
                <a:gd name="T18" fmla="*/ 96 w 276"/>
                <a:gd name="T19" fmla="*/ 50 h 263"/>
                <a:gd name="T20" fmla="*/ 88 w 276"/>
                <a:gd name="T21" fmla="*/ 11 h 263"/>
                <a:gd name="T22" fmla="*/ 139 w 276"/>
                <a:gd name="T23" fmla="*/ 0 h 263"/>
                <a:gd name="T24" fmla="*/ 117 w 276"/>
                <a:gd name="T25" fmla="*/ 2 h 263"/>
                <a:gd name="T26" fmla="*/ 99 w 276"/>
                <a:gd name="T27" fmla="*/ 7 h 263"/>
                <a:gd name="T28" fmla="*/ 107 w 276"/>
                <a:gd name="T29" fmla="*/ 45 h 263"/>
                <a:gd name="T30" fmla="*/ 121 w 276"/>
                <a:gd name="T31" fmla="*/ 41 h 263"/>
                <a:gd name="T32" fmla="*/ 137 w 276"/>
                <a:gd name="T33" fmla="*/ 40 h 263"/>
                <a:gd name="T34" fmla="*/ 227 w 276"/>
                <a:gd name="T35" fmla="*/ 116 h 263"/>
                <a:gd name="T36" fmla="*/ 197 w 276"/>
                <a:gd name="T37" fmla="*/ 200 h 263"/>
                <a:gd name="T38" fmla="*/ 222 w 276"/>
                <a:gd name="T39" fmla="*/ 232 h 263"/>
                <a:gd name="T40" fmla="*/ 267 w 276"/>
                <a:gd name="T41" fmla="*/ 110 h 263"/>
                <a:gd name="T42" fmla="*/ 139 w 276"/>
                <a:gd name="T4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63">
                  <a:moveTo>
                    <a:pt x="88" y="11"/>
                  </a:moveTo>
                  <a:cubicBezTo>
                    <a:pt x="33" y="34"/>
                    <a:pt x="0" y="93"/>
                    <a:pt x="10" y="154"/>
                  </a:cubicBezTo>
                  <a:cubicBezTo>
                    <a:pt x="21" y="217"/>
                    <a:pt x="76" y="263"/>
                    <a:pt x="139" y="263"/>
                  </a:cubicBezTo>
                  <a:cubicBezTo>
                    <a:pt x="146" y="263"/>
                    <a:pt x="153" y="262"/>
                    <a:pt x="161" y="261"/>
                  </a:cubicBezTo>
                  <a:cubicBezTo>
                    <a:pt x="179" y="258"/>
                    <a:pt x="196" y="251"/>
                    <a:pt x="211" y="241"/>
                  </a:cubicBezTo>
                  <a:cubicBezTo>
                    <a:pt x="186" y="209"/>
                    <a:pt x="186" y="209"/>
                    <a:pt x="186" y="209"/>
                  </a:cubicBezTo>
                  <a:cubicBezTo>
                    <a:pt x="176" y="215"/>
                    <a:pt x="164" y="220"/>
                    <a:pt x="152" y="222"/>
                  </a:cubicBezTo>
                  <a:cubicBezTo>
                    <a:pt x="147" y="223"/>
                    <a:pt x="141" y="223"/>
                    <a:pt x="136" y="223"/>
                  </a:cubicBezTo>
                  <a:cubicBezTo>
                    <a:pt x="93" y="223"/>
                    <a:pt x="54" y="192"/>
                    <a:pt x="46" y="147"/>
                  </a:cubicBezTo>
                  <a:cubicBezTo>
                    <a:pt x="40" y="106"/>
                    <a:pt x="61" y="67"/>
                    <a:pt x="96" y="50"/>
                  </a:cubicBezTo>
                  <a:cubicBezTo>
                    <a:pt x="88" y="11"/>
                    <a:pt x="88" y="11"/>
                    <a:pt x="88" y="11"/>
                  </a:cubicBezTo>
                  <a:moveTo>
                    <a:pt x="139" y="0"/>
                  </a:moveTo>
                  <a:cubicBezTo>
                    <a:pt x="132" y="0"/>
                    <a:pt x="125" y="1"/>
                    <a:pt x="117" y="2"/>
                  </a:cubicBezTo>
                  <a:cubicBezTo>
                    <a:pt x="111" y="3"/>
                    <a:pt x="105" y="5"/>
                    <a:pt x="99" y="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12" y="43"/>
                    <a:pt x="116" y="42"/>
                    <a:pt x="121" y="41"/>
                  </a:cubicBezTo>
                  <a:cubicBezTo>
                    <a:pt x="126" y="40"/>
                    <a:pt x="132" y="40"/>
                    <a:pt x="137" y="40"/>
                  </a:cubicBezTo>
                  <a:cubicBezTo>
                    <a:pt x="180" y="40"/>
                    <a:pt x="219" y="71"/>
                    <a:pt x="227" y="116"/>
                  </a:cubicBezTo>
                  <a:cubicBezTo>
                    <a:pt x="232" y="149"/>
                    <a:pt x="220" y="180"/>
                    <a:pt x="197" y="200"/>
                  </a:cubicBezTo>
                  <a:cubicBezTo>
                    <a:pt x="222" y="232"/>
                    <a:pt x="222" y="232"/>
                    <a:pt x="222" y="232"/>
                  </a:cubicBezTo>
                  <a:cubicBezTo>
                    <a:pt x="257" y="204"/>
                    <a:pt x="276" y="157"/>
                    <a:pt x="267" y="110"/>
                  </a:cubicBezTo>
                  <a:cubicBezTo>
                    <a:pt x="257" y="46"/>
                    <a:pt x="202" y="0"/>
                    <a:pt x="13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556125" y="11987214"/>
              <a:ext cx="504825" cy="495300"/>
            </a:xfrm>
            <a:custGeom>
              <a:avLst/>
              <a:gdLst>
                <a:gd name="T0" fmla="*/ 147 w 292"/>
                <a:gd name="T1" fmla="*/ 0 h 287"/>
                <a:gd name="T2" fmla="*/ 139 w 292"/>
                <a:gd name="T3" fmla="*/ 1 h 287"/>
                <a:gd name="T4" fmla="*/ 5 w 292"/>
                <a:gd name="T5" fmla="*/ 152 h 287"/>
                <a:gd name="T6" fmla="*/ 147 w 292"/>
                <a:gd name="T7" fmla="*/ 287 h 287"/>
                <a:gd name="T8" fmla="*/ 155 w 292"/>
                <a:gd name="T9" fmla="*/ 287 h 287"/>
                <a:gd name="T10" fmla="*/ 243 w 292"/>
                <a:gd name="T11" fmla="*/ 249 h 287"/>
                <a:gd name="T12" fmla="*/ 213 w 292"/>
                <a:gd name="T13" fmla="*/ 217 h 287"/>
                <a:gd name="T14" fmla="*/ 153 w 292"/>
                <a:gd name="T15" fmla="*/ 241 h 287"/>
                <a:gd name="T16" fmla="*/ 147 w 292"/>
                <a:gd name="T17" fmla="*/ 241 h 287"/>
                <a:gd name="T18" fmla="*/ 48 w 292"/>
                <a:gd name="T19" fmla="*/ 147 h 287"/>
                <a:gd name="T20" fmla="*/ 142 w 292"/>
                <a:gd name="T21" fmla="*/ 41 h 287"/>
                <a:gd name="T22" fmla="*/ 147 w 292"/>
                <a:gd name="T23" fmla="*/ 41 h 287"/>
                <a:gd name="T24" fmla="*/ 247 w 292"/>
                <a:gd name="T25" fmla="*/ 135 h 287"/>
                <a:gd name="T26" fmla="*/ 224 w 292"/>
                <a:gd name="T27" fmla="*/ 206 h 287"/>
                <a:gd name="T28" fmla="*/ 254 w 292"/>
                <a:gd name="T29" fmla="*/ 238 h 287"/>
                <a:gd name="T30" fmla="*/ 289 w 292"/>
                <a:gd name="T31" fmla="*/ 135 h 287"/>
                <a:gd name="T32" fmla="*/ 147 w 292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287">
                  <a:moveTo>
                    <a:pt x="147" y="0"/>
                  </a:moveTo>
                  <a:cubicBezTo>
                    <a:pt x="144" y="0"/>
                    <a:pt x="142" y="1"/>
                    <a:pt x="139" y="1"/>
                  </a:cubicBezTo>
                  <a:cubicBezTo>
                    <a:pt x="60" y="5"/>
                    <a:pt x="0" y="73"/>
                    <a:pt x="5" y="152"/>
                  </a:cubicBezTo>
                  <a:cubicBezTo>
                    <a:pt x="9" y="228"/>
                    <a:pt x="72" y="287"/>
                    <a:pt x="147" y="287"/>
                  </a:cubicBezTo>
                  <a:cubicBezTo>
                    <a:pt x="150" y="287"/>
                    <a:pt x="152" y="287"/>
                    <a:pt x="155" y="287"/>
                  </a:cubicBezTo>
                  <a:cubicBezTo>
                    <a:pt x="189" y="285"/>
                    <a:pt x="220" y="271"/>
                    <a:pt x="243" y="249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196" y="231"/>
                    <a:pt x="176" y="240"/>
                    <a:pt x="153" y="241"/>
                  </a:cubicBezTo>
                  <a:cubicBezTo>
                    <a:pt x="151" y="241"/>
                    <a:pt x="149" y="241"/>
                    <a:pt x="147" y="241"/>
                  </a:cubicBezTo>
                  <a:cubicBezTo>
                    <a:pt x="95" y="241"/>
                    <a:pt x="51" y="200"/>
                    <a:pt x="48" y="147"/>
                  </a:cubicBezTo>
                  <a:cubicBezTo>
                    <a:pt x="44" y="92"/>
                    <a:pt x="86" y="44"/>
                    <a:pt x="142" y="41"/>
                  </a:cubicBezTo>
                  <a:cubicBezTo>
                    <a:pt x="143" y="41"/>
                    <a:pt x="145" y="41"/>
                    <a:pt x="147" y="41"/>
                  </a:cubicBezTo>
                  <a:cubicBezTo>
                    <a:pt x="200" y="41"/>
                    <a:pt x="244" y="82"/>
                    <a:pt x="247" y="135"/>
                  </a:cubicBezTo>
                  <a:cubicBezTo>
                    <a:pt x="248" y="162"/>
                    <a:pt x="240" y="187"/>
                    <a:pt x="224" y="206"/>
                  </a:cubicBezTo>
                  <a:cubicBezTo>
                    <a:pt x="254" y="238"/>
                    <a:pt x="254" y="238"/>
                    <a:pt x="254" y="238"/>
                  </a:cubicBezTo>
                  <a:cubicBezTo>
                    <a:pt x="278" y="211"/>
                    <a:pt x="292" y="174"/>
                    <a:pt x="289" y="135"/>
                  </a:cubicBezTo>
                  <a:cubicBezTo>
                    <a:pt x="285" y="59"/>
                    <a:pt x="222" y="0"/>
                    <a:pt x="14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191375" y="10739439"/>
              <a:ext cx="288925" cy="357188"/>
            </a:xfrm>
            <a:custGeom>
              <a:avLst/>
              <a:gdLst>
                <a:gd name="T0" fmla="*/ 156 w 168"/>
                <a:gd name="T1" fmla="*/ 75 h 207"/>
                <a:gd name="T2" fmla="*/ 121 w 168"/>
                <a:gd name="T3" fmla="*/ 90 h 207"/>
                <a:gd name="T4" fmla="*/ 123 w 168"/>
                <a:gd name="T5" fmla="*/ 145 h 207"/>
                <a:gd name="T6" fmla="*/ 121 w 168"/>
                <a:gd name="T7" fmla="*/ 151 h 207"/>
                <a:gd name="T8" fmla="*/ 129 w 168"/>
                <a:gd name="T9" fmla="*/ 207 h 207"/>
                <a:gd name="T10" fmla="*/ 159 w 168"/>
                <a:gd name="T11" fmla="*/ 156 h 207"/>
                <a:gd name="T12" fmla="*/ 156 w 168"/>
                <a:gd name="T13" fmla="*/ 75 h 207"/>
                <a:gd name="T14" fmla="*/ 107 w 168"/>
                <a:gd name="T15" fmla="*/ 18 h 207"/>
                <a:gd name="T16" fmla="*/ 82 w 168"/>
                <a:gd name="T17" fmla="*/ 45 h 207"/>
                <a:gd name="T18" fmla="*/ 115 w 168"/>
                <a:gd name="T19" fmla="*/ 78 h 207"/>
                <a:gd name="T20" fmla="*/ 150 w 168"/>
                <a:gd name="T21" fmla="*/ 63 h 207"/>
                <a:gd name="T22" fmla="*/ 107 w 168"/>
                <a:gd name="T23" fmla="*/ 18 h 207"/>
                <a:gd name="T24" fmla="*/ 84 w 168"/>
                <a:gd name="T25" fmla="*/ 7 h 207"/>
                <a:gd name="T26" fmla="*/ 84 w 168"/>
                <a:gd name="T27" fmla="*/ 9 h 207"/>
                <a:gd name="T28" fmla="*/ 85 w 168"/>
                <a:gd name="T29" fmla="*/ 7 h 207"/>
                <a:gd name="T30" fmla="*/ 84 w 168"/>
                <a:gd name="T31" fmla="*/ 7 h 207"/>
                <a:gd name="T32" fmla="*/ 44 w 168"/>
                <a:gd name="T33" fmla="*/ 0 h 207"/>
                <a:gd name="T34" fmla="*/ 0 w 168"/>
                <a:gd name="T35" fmla="*/ 8 h 207"/>
                <a:gd name="T36" fmla="*/ 44 w 168"/>
                <a:gd name="T37" fmla="*/ 35 h 207"/>
                <a:gd name="T38" fmla="*/ 57 w 168"/>
                <a:gd name="T39" fmla="*/ 37 h 207"/>
                <a:gd name="T40" fmla="*/ 63 w 168"/>
                <a:gd name="T41" fmla="*/ 31 h 207"/>
                <a:gd name="T42" fmla="*/ 76 w 168"/>
                <a:gd name="T43" fmla="*/ 4 h 207"/>
                <a:gd name="T44" fmla="*/ 44 w 168"/>
                <a:gd name="T4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07">
                  <a:moveTo>
                    <a:pt x="156" y="75"/>
                  </a:moveTo>
                  <a:cubicBezTo>
                    <a:pt x="121" y="90"/>
                    <a:pt x="121" y="90"/>
                    <a:pt x="121" y="90"/>
                  </a:cubicBezTo>
                  <a:cubicBezTo>
                    <a:pt x="127" y="107"/>
                    <a:pt x="129" y="126"/>
                    <a:pt x="123" y="145"/>
                  </a:cubicBezTo>
                  <a:cubicBezTo>
                    <a:pt x="122" y="147"/>
                    <a:pt x="122" y="149"/>
                    <a:pt x="121" y="151"/>
                  </a:cubicBezTo>
                  <a:cubicBezTo>
                    <a:pt x="126" y="170"/>
                    <a:pt x="129" y="188"/>
                    <a:pt x="129" y="207"/>
                  </a:cubicBezTo>
                  <a:cubicBezTo>
                    <a:pt x="143" y="193"/>
                    <a:pt x="153" y="176"/>
                    <a:pt x="159" y="156"/>
                  </a:cubicBezTo>
                  <a:cubicBezTo>
                    <a:pt x="168" y="129"/>
                    <a:pt x="166" y="100"/>
                    <a:pt x="156" y="75"/>
                  </a:cubicBezTo>
                  <a:moveTo>
                    <a:pt x="107" y="18"/>
                  </a:moveTo>
                  <a:cubicBezTo>
                    <a:pt x="82" y="45"/>
                    <a:pt x="82" y="45"/>
                    <a:pt x="82" y="45"/>
                  </a:cubicBezTo>
                  <a:cubicBezTo>
                    <a:pt x="96" y="53"/>
                    <a:pt x="108" y="64"/>
                    <a:pt x="115" y="78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40" y="45"/>
                    <a:pt x="125" y="29"/>
                    <a:pt x="107" y="18"/>
                  </a:cubicBezTo>
                  <a:moveTo>
                    <a:pt x="84" y="7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4" y="7"/>
                  </a:cubicBezTo>
                  <a:moveTo>
                    <a:pt x="44" y="0"/>
                  </a:moveTo>
                  <a:cubicBezTo>
                    <a:pt x="29" y="0"/>
                    <a:pt x="14" y="3"/>
                    <a:pt x="0" y="8"/>
                  </a:cubicBezTo>
                  <a:cubicBezTo>
                    <a:pt x="16" y="16"/>
                    <a:pt x="30" y="25"/>
                    <a:pt x="44" y="35"/>
                  </a:cubicBezTo>
                  <a:cubicBezTo>
                    <a:pt x="48" y="36"/>
                    <a:pt x="53" y="36"/>
                    <a:pt x="57" y="37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66" y="1"/>
                    <a:pt x="55" y="0"/>
                    <a:pt x="44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8386763" y="10172701"/>
              <a:ext cx="400050" cy="376238"/>
            </a:xfrm>
            <a:custGeom>
              <a:avLst/>
              <a:gdLst>
                <a:gd name="T0" fmla="*/ 111 w 232"/>
                <a:gd name="T1" fmla="*/ 0 h 218"/>
                <a:gd name="T2" fmla="*/ 7 w 232"/>
                <a:gd name="T3" fmla="*/ 77 h 218"/>
                <a:gd name="T4" fmla="*/ 10 w 232"/>
                <a:gd name="T5" fmla="*/ 150 h 218"/>
                <a:gd name="T6" fmla="*/ 39 w 232"/>
                <a:gd name="T7" fmla="*/ 138 h 218"/>
                <a:gd name="T8" fmla="*/ 36 w 232"/>
                <a:gd name="T9" fmla="*/ 86 h 218"/>
                <a:gd name="T10" fmla="*/ 109 w 232"/>
                <a:gd name="T11" fmla="*/ 32 h 218"/>
                <a:gd name="T12" fmla="*/ 131 w 232"/>
                <a:gd name="T13" fmla="*/ 35 h 218"/>
                <a:gd name="T14" fmla="*/ 182 w 232"/>
                <a:gd name="T15" fmla="*/ 130 h 218"/>
                <a:gd name="T16" fmla="*/ 109 w 232"/>
                <a:gd name="T17" fmla="*/ 184 h 218"/>
                <a:gd name="T18" fmla="*/ 87 w 232"/>
                <a:gd name="T19" fmla="*/ 181 h 218"/>
                <a:gd name="T20" fmla="*/ 45 w 232"/>
                <a:gd name="T21" fmla="*/ 150 h 218"/>
                <a:gd name="T22" fmla="*/ 16 w 232"/>
                <a:gd name="T23" fmla="*/ 162 h 218"/>
                <a:gd name="T24" fmla="*/ 79 w 232"/>
                <a:gd name="T25" fmla="*/ 213 h 218"/>
                <a:gd name="T26" fmla="*/ 111 w 232"/>
                <a:gd name="T27" fmla="*/ 218 h 218"/>
                <a:gd name="T28" fmla="*/ 215 w 232"/>
                <a:gd name="T29" fmla="*/ 141 h 218"/>
                <a:gd name="T30" fmla="*/ 143 w 232"/>
                <a:gd name="T31" fmla="*/ 4 h 218"/>
                <a:gd name="T32" fmla="*/ 111 w 232"/>
                <a:gd name="T3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218">
                  <a:moveTo>
                    <a:pt x="111" y="0"/>
                  </a:moveTo>
                  <a:cubicBezTo>
                    <a:pt x="64" y="0"/>
                    <a:pt x="21" y="30"/>
                    <a:pt x="7" y="77"/>
                  </a:cubicBezTo>
                  <a:cubicBezTo>
                    <a:pt x="0" y="102"/>
                    <a:pt x="1" y="128"/>
                    <a:pt x="10" y="150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2" y="122"/>
                    <a:pt x="31" y="104"/>
                    <a:pt x="36" y="86"/>
                  </a:cubicBezTo>
                  <a:cubicBezTo>
                    <a:pt x="46" y="53"/>
                    <a:pt x="77" y="32"/>
                    <a:pt x="109" y="32"/>
                  </a:cubicBezTo>
                  <a:cubicBezTo>
                    <a:pt x="117" y="32"/>
                    <a:pt x="124" y="33"/>
                    <a:pt x="131" y="35"/>
                  </a:cubicBezTo>
                  <a:cubicBezTo>
                    <a:pt x="171" y="47"/>
                    <a:pt x="194" y="90"/>
                    <a:pt x="182" y="130"/>
                  </a:cubicBezTo>
                  <a:cubicBezTo>
                    <a:pt x="172" y="163"/>
                    <a:pt x="142" y="184"/>
                    <a:pt x="109" y="184"/>
                  </a:cubicBezTo>
                  <a:cubicBezTo>
                    <a:pt x="102" y="184"/>
                    <a:pt x="94" y="183"/>
                    <a:pt x="87" y="181"/>
                  </a:cubicBezTo>
                  <a:cubicBezTo>
                    <a:pt x="69" y="176"/>
                    <a:pt x="55" y="164"/>
                    <a:pt x="45" y="15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0" y="186"/>
                    <a:pt x="52" y="205"/>
                    <a:pt x="79" y="213"/>
                  </a:cubicBezTo>
                  <a:cubicBezTo>
                    <a:pt x="90" y="216"/>
                    <a:pt x="101" y="218"/>
                    <a:pt x="111" y="218"/>
                  </a:cubicBezTo>
                  <a:cubicBezTo>
                    <a:pt x="158" y="218"/>
                    <a:pt x="201" y="188"/>
                    <a:pt x="215" y="141"/>
                  </a:cubicBezTo>
                  <a:cubicBezTo>
                    <a:pt x="232" y="83"/>
                    <a:pt x="200" y="22"/>
                    <a:pt x="143" y="4"/>
                  </a:cubicBezTo>
                  <a:cubicBezTo>
                    <a:pt x="132" y="1"/>
                    <a:pt x="121" y="0"/>
                    <a:pt x="11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508875" y="9972676"/>
              <a:ext cx="295275" cy="260350"/>
            </a:xfrm>
            <a:custGeom>
              <a:avLst/>
              <a:gdLst>
                <a:gd name="T0" fmla="*/ 86 w 171"/>
                <a:gd name="T1" fmla="*/ 0 h 151"/>
                <a:gd name="T2" fmla="*/ 57 w 171"/>
                <a:gd name="T3" fmla="*/ 5 h 151"/>
                <a:gd name="T4" fmla="*/ 16 w 171"/>
                <a:gd name="T5" fmla="*/ 104 h 151"/>
                <a:gd name="T6" fmla="*/ 50 w 171"/>
                <a:gd name="T7" fmla="*/ 141 h 151"/>
                <a:gd name="T8" fmla="*/ 61 w 171"/>
                <a:gd name="T9" fmla="*/ 121 h 151"/>
                <a:gd name="T10" fmla="*/ 38 w 171"/>
                <a:gd name="T11" fmla="*/ 95 h 151"/>
                <a:gd name="T12" fmla="*/ 67 w 171"/>
                <a:gd name="T13" fmla="*/ 26 h 151"/>
                <a:gd name="T14" fmla="*/ 87 w 171"/>
                <a:gd name="T15" fmla="*/ 22 h 151"/>
                <a:gd name="T16" fmla="*/ 136 w 171"/>
                <a:gd name="T17" fmla="*/ 55 h 151"/>
                <a:gd name="T18" fmla="*/ 107 w 171"/>
                <a:gd name="T19" fmla="*/ 124 h 151"/>
                <a:gd name="T20" fmla="*/ 87 w 171"/>
                <a:gd name="T21" fmla="*/ 128 h 151"/>
                <a:gd name="T22" fmla="*/ 68 w 171"/>
                <a:gd name="T23" fmla="*/ 124 h 151"/>
                <a:gd name="T24" fmla="*/ 58 w 171"/>
                <a:gd name="T25" fmla="*/ 145 h 151"/>
                <a:gd name="T26" fmla="*/ 86 w 171"/>
                <a:gd name="T27" fmla="*/ 151 h 151"/>
                <a:gd name="T28" fmla="*/ 114 w 171"/>
                <a:gd name="T29" fmla="*/ 145 h 151"/>
                <a:gd name="T30" fmla="*/ 155 w 171"/>
                <a:gd name="T31" fmla="*/ 46 h 151"/>
                <a:gd name="T32" fmla="*/ 86 w 171"/>
                <a:gd name="T3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51">
                  <a:moveTo>
                    <a:pt x="86" y="0"/>
                  </a:moveTo>
                  <a:cubicBezTo>
                    <a:pt x="76" y="0"/>
                    <a:pt x="66" y="2"/>
                    <a:pt x="57" y="5"/>
                  </a:cubicBezTo>
                  <a:cubicBezTo>
                    <a:pt x="19" y="21"/>
                    <a:pt x="0" y="65"/>
                    <a:pt x="16" y="104"/>
                  </a:cubicBezTo>
                  <a:cubicBezTo>
                    <a:pt x="23" y="121"/>
                    <a:pt x="35" y="134"/>
                    <a:pt x="50" y="14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51" y="115"/>
                    <a:pt x="43" y="106"/>
                    <a:pt x="38" y="95"/>
                  </a:cubicBezTo>
                  <a:cubicBezTo>
                    <a:pt x="27" y="68"/>
                    <a:pt x="40" y="37"/>
                    <a:pt x="67" y="26"/>
                  </a:cubicBezTo>
                  <a:cubicBezTo>
                    <a:pt x="73" y="23"/>
                    <a:pt x="80" y="22"/>
                    <a:pt x="87" y="22"/>
                  </a:cubicBezTo>
                  <a:cubicBezTo>
                    <a:pt x="108" y="22"/>
                    <a:pt x="127" y="34"/>
                    <a:pt x="136" y="55"/>
                  </a:cubicBezTo>
                  <a:cubicBezTo>
                    <a:pt x="147" y="82"/>
                    <a:pt x="134" y="112"/>
                    <a:pt x="107" y="124"/>
                  </a:cubicBezTo>
                  <a:cubicBezTo>
                    <a:pt x="100" y="126"/>
                    <a:pt x="94" y="128"/>
                    <a:pt x="87" y="128"/>
                  </a:cubicBezTo>
                  <a:cubicBezTo>
                    <a:pt x="80" y="128"/>
                    <a:pt x="74" y="126"/>
                    <a:pt x="68" y="124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6" y="149"/>
                    <a:pt x="76" y="151"/>
                    <a:pt x="86" y="151"/>
                  </a:cubicBezTo>
                  <a:cubicBezTo>
                    <a:pt x="95" y="151"/>
                    <a:pt x="105" y="149"/>
                    <a:pt x="114" y="145"/>
                  </a:cubicBezTo>
                  <a:cubicBezTo>
                    <a:pt x="153" y="129"/>
                    <a:pt x="171" y="85"/>
                    <a:pt x="155" y="46"/>
                  </a:cubicBezTo>
                  <a:cubicBezTo>
                    <a:pt x="143" y="17"/>
                    <a:pt x="115" y="0"/>
                    <a:pt x="8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4467225" y="13647739"/>
              <a:ext cx="533400" cy="511175"/>
            </a:xfrm>
            <a:custGeom>
              <a:avLst/>
              <a:gdLst>
                <a:gd name="T0" fmla="*/ 73 w 309"/>
                <a:gd name="T1" fmla="*/ 222 h 297"/>
                <a:gd name="T2" fmla="*/ 42 w 309"/>
                <a:gd name="T3" fmla="*/ 251 h 297"/>
                <a:gd name="T4" fmla="*/ 149 w 309"/>
                <a:gd name="T5" fmla="*/ 297 h 297"/>
                <a:gd name="T6" fmla="*/ 185 w 309"/>
                <a:gd name="T7" fmla="*/ 293 h 297"/>
                <a:gd name="T8" fmla="*/ 191 w 309"/>
                <a:gd name="T9" fmla="*/ 291 h 297"/>
                <a:gd name="T10" fmla="*/ 178 w 309"/>
                <a:gd name="T11" fmla="*/ 251 h 297"/>
                <a:gd name="T12" fmla="*/ 175 w 309"/>
                <a:gd name="T13" fmla="*/ 252 h 297"/>
                <a:gd name="T14" fmla="*/ 149 w 309"/>
                <a:gd name="T15" fmla="*/ 256 h 297"/>
                <a:gd name="T16" fmla="*/ 73 w 309"/>
                <a:gd name="T17" fmla="*/ 222 h 297"/>
                <a:gd name="T18" fmla="*/ 294 w 309"/>
                <a:gd name="T19" fmla="*/ 120 h 297"/>
                <a:gd name="T20" fmla="*/ 251 w 309"/>
                <a:gd name="T21" fmla="*/ 133 h 297"/>
                <a:gd name="T22" fmla="*/ 184 w 309"/>
                <a:gd name="T23" fmla="*/ 250 h 297"/>
                <a:gd name="T24" fmla="*/ 196 w 309"/>
                <a:gd name="T25" fmla="*/ 290 h 297"/>
                <a:gd name="T26" fmla="*/ 294 w 309"/>
                <a:gd name="T27" fmla="*/ 120 h 297"/>
                <a:gd name="T28" fmla="*/ 150 w 309"/>
                <a:gd name="T29" fmla="*/ 0 h 297"/>
                <a:gd name="T30" fmla="*/ 114 w 309"/>
                <a:gd name="T31" fmla="*/ 5 h 297"/>
                <a:gd name="T32" fmla="*/ 8 w 309"/>
                <a:gd name="T33" fmla="*/ 105 h 297"/>
                <a:gd name="T34" fmla="*/ 48 w 309"/>
                <a:gd name="T35" fmla="*/ 107 h 297"/>
                <a:gd name="T36" fmla="*/ 48 w 309"/>
                <a:gd name="T37" fmla="*/ 113 h 297"/>
                <a:gd name="T38" fmla="*/ 6 w 309"/>
                <a:gd name="T39" fmla="*/ 112 h 297"/>
                <a:gd name="T40" fmla="*/ 6 w 309"/>
                <a:gd name="T41" fmla="*/ 185 h 297"/>
                <a:gd name="T42" fmla="*/ 34 w 309"/>
                <a:gd name="T43" fmla="*/ 242 h 297"/>
                <a:gd name="T44" fmla="*/ 66 w 309"/>
                <a:gd name="T45" fmla="*/ 213 h 297"/>
                <a:gd name="T46" fmla="*/ 49 w 309"/>
                <a:gd name="T47" fmla="*/ 177 h 297"/>
                <a:gd name="T48" fmla="*/ 125 w 309"/>
                <a:gd name="T49" fmla="*/ 51 h 297"/>
                <a:gd name="T50" fmla="*/ 150 w 309"/>
                <a:gd name="T51" fmla="*/ 47 h 297"/>
                <a:gd name="T52" fmla="*/ 248 w 309"/>
                <a:gd name="T53" fmla="*/ 119 h 297"/>
                <a:gd name="T54" fmla="*/ 291 w 309"/>
                <a:gd name="T55" fmla="*/ 106 h 297"/>
                <a:gd name="T56" fmla="*/ 150 w 309"/>
                <a:gd name="T5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9" h="297">
                  <a:moveTo>
                    <a:pt x="73" y="222"/>
                  </a:moveTo>
                  <a:cubicBezTo>
                    <a:pt x="42" y="251"/>
                    <a:pt x="42" y="251"/>
                    <a:pt x="42" y="251"/>
                  </a:cubicBezTo>
                  <a:cubicBezTo>
                    <a:pt x="69" y="280"/>
                    <a:pt x="108" y="297"/>
                    <a:pt x="149" y="297"/>
                  </a:cubicBezTo>
                  <a:cubicBezTo>
                    <a:pt x="161" y="297"/>
                    <a:pt x="173" y="296"/>
                    <a:pt x="185" y="293"/>
                  </a:cubicBezTo>
                  <a:cubicBezTo>
                    <a:pt x="187" y="292"/>
                    <a:pt x="189" y="292"/>
                    <a:pt x="191" y="291"/>
                  </a:cubicBezTo>
                  <a:cubicBezTo>
                    <a:pt x="178" y="251"/>
                    <a:pt x="178" y="251"/>
                    <a:pt x="178" y="251"/>
                  </a:cubicBezTo>
                  <a:cubicBezTo>
                    <a:pt x="177" y="252"/>
                    <a:pt x="176" y="252"/>
                    <a:pt x="175" y="252"/>
                  </a:cubicBezTo>
                  <a:cubicBezTo>
                    <a:pt x="166" y="255"/>
                    <a:pt x="158" y="256"/>
                    <a:pt x="149" y="256"/>
                  </a:cubicBezTo>
                  <a:cubicBezTo>
                    <a:pt x="120" y="256"/>
                    <a:pt x="92" y="243"/>
                    <a:pt x="73" y="222"/>
                  </a:cubicBezTo>
                  <a:moveTo>
                    <a:pt x="294" y="120"/>
                  </a:moveTo>
                  <a:cubicBezTo>
                    <a:pt x="251" y="133"/>
                    <a:pt x="251" y="133"/>
                    <a:pt x="251" y="133"/>
                  </a:cubicBezTo>
                  <a:cubicBezTo>
                    <a:pt x="261" y="183"/>
                    <a:pt x="232" y="233"/>
                    <a:pt x="184" y="250"/>
                  </a:cubicBezTo>
                  <a:cubicBezTo>
                    <a:pt x="196" y="290"/>
                    <a:pt x="196" y="290"/>
                    <a:pt x="196" y="290"/>
                  </a:cubicBezTo>
                  <a:cubicBezTo>
                    <a:pt x="266" y="266"/>
                    <a:pt x="309" y="193"/>
                    <a:pt x="294" y="120"/>
                  </a:cubicBezTo>
                  <a:moveTo>
                    <a:pt x="150" y="0"/>
                  </a:moveTo>
                  <a:cubicBezTo>
                    <a:pt x="138" y="0"/>
                    <a:pt x="126" y="2"/>
                    <a:pt x="114" y="5"/>
                  </a:cubicBezTo>
                  <a:cubicBezTo>
                    <a:pt x="61" y="18"/>
                    <a:pt x="23" y="57"/>
                    <a:pt x="8" y="105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35"/>
                    <a:pt x="0" y="160"/>
                    <a:pt x="6" y="185"/>
                  </a:cubicBezTo>
                  <a:cubicBezTo>
                    <a:pt x="11" y="207"/>
                    <a:pt x="21" y="226"/>
                    <a:pt x="34" y="242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58" y="202"/>
                    <a:pt x="53" y="190"/>
                    <a:pt x="49" y="177"/>
                  </a:cubicBezTo>
                  <a:cubicBezTo>
                    <a:pt x="35" y="121"/>
                    <a:pt x="69" y="65"/>
                    <a:pt x="125" y="51"/>
                  </a:cubicBezTo>
                  <a:cubicBezTo>
                    <a:pt x="133" y="49"/>
                    <a:pt x="141" y="47"/>
                    <a:pt x="150" y="47"/>
                  </a:cubicBezTo>
                  <a:cubicBezTo>
                    <a:pt x="194" y="47"/>
                    <a:pt x="234" y="76"/>
                    <a:pt x="248" y="119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2" y="42"/>
                    <a:pt x="213" y="0"/>
                    <a:pt x="15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3665538" y="14509751"/>
              <a:ext cx="390525" cy="368300"/>
            </a:xfrm>
            <a:custGeom>
              <a:avLst/>
              <a:gdLst>
                <a:gd name="T0" fmla="*/ 18 w 226"/>
                <a:gd name="T1" fmla="*/ 53 h 213"/>
                <a:gd name="T2" fmla="*/ 6 w 226"/>
                <a:gd name="T3" fmla="*/ 128 h 213"/>
                <a:gd name="T4" fmla="*/ 37 w 226"/>
                <a:gd name="T5" fmla="*/ 126 h 213"/>
                <a:gd name="T6" fmla="*/ 45 w 226"/>
                <a:gd name="T7" fmla="*/ 72 h 213"/>
                <a:gd name="T8" fmla="*/ 18 w 226"/>
                <a:gd name="T9" fmla="*/ 53 h 213"/>
                <a:gd name="T10" fmla="*/ 193 w 226"/>
                <a:gd name="T11" fmla="*/ 41 h 213"/>
                <a:gd name="T12" fmla="*/ 169 w 226"/>
                <a:gd name="T13" fmla="*/ 63 h 213"/>
                <a:gd name="T14" fmla="*/ 181 w 226"/>
                <a:gd name="T15" fmla="*/ 91 h 213"/>
                <a:gd name="T16" fmla="*/ 127 w 226"/>
                <a:gd name="T17" fmla="*/ 181 h 213"/>
                <a:gd name="T18" fmla="*/ 109 w 226"/>
                <a:gd name="T19" fmla="*/ 183 h 213"/>
                <a:gd name="T20" fmla="*/ 39 w 226"/>
                <a:gd name="T21" fmla="*/ 133 h 213"/>
                <a:gd name="T22" fmla="*/ 7 w 226"/>
                <a:gd name="T23" fmla="*/ 135 h 213"/>
                <a:gd name="T24" fmla="*/ 109 w 226"/>
                <a:gd name="T25" fmla="*/ 213 h 213"/>
                <a:gd name="T26" fmla="*/ 135 w 226"/>
                <a:gd name="T27" fmla="*/ 210 h 213"/>
                <a:gd name="T28" fmla="*/ 212 w 226"/>
                <a:gd name="T29" fmla="*/ 81 h 213"/>
                <a:gd name="T30" fmla="*/ 193 w 226"/>
                <a:gd name="T31" fmla="*/ 41 h 213"/>
                <a:gd name="T32" fmla="*/ 109 w 226"/>
                <a:gd name="T33" fmla="*/ 0 h 213"/>
                <a:gd name="T34" fmla="*/ 84 w 226"/>
                <a:gd name="T35" fmla="*/ 3 h 213"/>
                <a:gd name="T36" fmla="*/ 25 w 226"/>
                <a:gd name="T37" fmla="*/ 43 h 213"/>
                <a:gd name="T38" fmla="*/ 52 w 226"/>
                <a:gd name="T39" fmla="*/ 62 h 213"/>
                <a:gd name="T40" fmla="*/ 92 w 226"/>
                <a:gd name="T41" fmla="*/ 36 h 213"/>
                <a:gd name="T42" fmla="*/ 110 w 226"/>
                <a:gd name="T43" fmla="*/ 34 h 213"/>
                <a:gd name="T44" fmla="*/ 161 w 226"/>
                <a:gd name="T45" fmla="*/ 55 h 213"/>
                <a:gd name="T46" fmla="*/ 185 w 226"/>
                <a:gd name="T47" fmla="*/ 33 h 213"/>
                <a:gd name="T48" fmla="*/ 109 w 226"/>
                <a:gd name="T4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13">
                  <a:moveTo>
                    <a:pt x="18" y="53"/>
                  </a:moveTo>
                  <a:cubicBezTo>
                    <a:pt x="5" y="75"/>
                    <a:pt x="0" y="101"/>
                    <a:pt x="6" y="128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3" y="107"/>
                    <a:pt x="36" y="88"/>
                    <a:pt x="45" y="72"/>
                  </a:cubicBezTo>
                  <a:cubicBezTo>
                    <a:pt x="18" y="53"/>
                    <a:pt x="18" y="53"/>
                    <a:pt x="18" y="53"/>
                  </a:cubicBezTo>
                  <a:moveTo>
                    <a:pt x="193" y="41"/>
                  </a:moveTo>
                  <a:cubicBezTo>
                    <a:pt x="169" y="63"/>
                    <a:pt x="169" y="63"/>
                    <a:pt x="169" y="63"/>
                  </a:cubicBezTo>
                  <a:cubicBezTo>
                    <a:pt x="174" y="71"/>
                    <a:pt x="179" y="80"/>
                    <a:pt x="181" y="91"/>
                  </a:cubicBezTo>
                  <a:cubicBezTo>
                    <a:pt x="191" y="130"/>
                    <a:pt x="167" y="171"/>
                    <a:pt x="127" y="181"/>
                  </a:cubicBezTo>
                  <a:cubicBezTo>
                    <a:pt x="121" y="182"/>
                    <a:pt x="115" y="183"/>
                    <a:pt x="109" y="183"/>
                  </a:cubicBezTo>
                  <a:cubicBezTo>
                    <a:pt x="78" y="183"/>
                    <a:pt x="50" y="163"/>
                    <a:pt x="39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20" y="182"/>
                    <a:pt x="63" y="213"/>
                    <a:pt x="109" y="213"/>
                  </a:cubicBezTo>
                  <a:cubicBezTo>
                    <a:pt x="118" y="213"/>
                    <a:pt x="126" y="212"/>
                    <a:pt x="135" y="210"/>
                  </a:cubicBezTo>
                  <a:cubicBezTo>
                    <a:pt x="192" y="196"/>
                    <a:pt x="226" y="138"/>
                    <a:pt x="212" y="81"/>
                  </a:cubicBezTo>
                  <a:cubicBezTo>
                    <a:pt x="208" y="66"/>
                    <a:pt x="202" y="52"/>
                    <a:pt x="193" y="41"/>
                  </a:cubicBezTo>
                  <a:moveTo>
                    <a:pt x="109" y="0"/>
                  </a:moveTo>
                  <a:cubicBezTo>
                    <a:pt x="101" y="0"/>
                    <a:pt x="92" y="1"/>
                    <a:pt x="84" y="3"/>
                  </a:cubicBezTo>
                  <a:cubicBezTo>
                    <a:pt x="59" y="10"/>
                    <a:pt x="39" y="24"/>
                    <a:pt x="25" y="4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61" y="50"/>
                    <a:pt x="75" y="40"/>
                    <a:pt x="92" y="36"/>
                  </a:cubicBezTo>
                  <a:cubicBezTo>
                    <a:pt x="98" y="35"/>
                    <a:pt x="104" y="34"/>
                    <a:pt x="110" y="34"/>
                  </a:cubicBezTo>
                  <a:cubicBezTo>
                    <a:pt x="129" y="34"/>
                    <a:pt x="148" y="42"/>
                    <a:pt x="161" y="55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66" y="12"/>
                    <a:pt x="138" y="0"/>
                    <a:pt x="10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643188" y="13801726"/>
              <a:ext cx="352425" cy="330200"/>
            </a:xfrm>
            <a:custGeom>
              <a:avLst/>
              <a:gdLst>
                <a:gd name="T0" fmla="*/ 105 w 204"/>
                <a:gd name="T1" fmla="*/ 0 h 191"/>
                <a:gd name="T2" fmla="*/ 82 w 204"/>
                <a:gd name="T3" fmla="*/ 2 h 191"/>
                <a:gd name="T4" fmla="*/ 13 w 204"/>
                <a:gd name="T5" fmla="*/ 119 h 191"/>
                <a:gd name="T6" fmla="*/ 105 w 204"/>
                <a:gd name="T7" fmla="*/ 191 h 191"/>
                <a:gd name="T8" fmla="*/ 128 w 204"/>
                <a:gd name="T9" fmla="*/ 188 h 191"/>
                <a:gd name="T10" fmla="*/ 181 w 204"/>
                <a:gd name="T11" fmla="*/ 153 h 191"/>
                <a:gd name="T12" fmla="*/ 159 w 204"/>
                <a:gd name="T13" fmla="*/ 137 h 191"/>
                <a:gd name="T14" fmla="*/ 121 w 204"/>
                <a:gd name="T15" fmla="*/ 162 h 191"/>
                <a:gd name="T16" fmla="*/ 105 w 204"/>
                <a:gd name="T17" fmla="*/ 164 h 191"/>
                <a:gd name="T18" fmla="*/ 41 w 204"/>
                <a:gd name="T19" fmla="*/ 113 h 191"/>
                <a:gd name="T20" fmla="*/ 89 w 204"/>
                <a:gd name="T21" fmla="*/ 32 h 191"/>
                <a:gd name="T22" fmla="*/ 105 w 204"/>
                <a:gd name="T23" fmla="*/ 30 h 191"/>
                <a:gd name="T24" fmla="*/ 170 w 204"/>
                <a:gd name="T25" fmla="*/ 81 h 191"/>
                <a:gd name="T26" fmla="*/ 165 w 204"/>
                <a:gd name="T27" fmla="*/ 127 h 191"/>
                <a:gd name="T28" fmla="*/ 188 w 204"/>
                <a:gd name="T29" fmla="*/ 143 h 191"/>
                <a:gd name="T30" fmla="*/ 198 w 204"/>
                <a:gd name="T31" fmla="*/ 72 h 191"/>
                <a:gd name="T32" fmla="*/ 105 w 204"/>
                <a:gd name="T3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91">
                  <a:moveTo>
                    <a:pt x="105" y="0"/>
                  </a:moveTo>
                  <a:cubicBezTo>
                    <a:pt x="98" y="0"/>
                    <a:pt x="90" y="0"/>
                    <a:pt x="82" y="2"/>
                  </a:cubicBezTo>
                  <a:cubicBezTo>
                    <a:pt x="31" y="15"/>
                    <a:pt x="0" y="67"/>
                    <a:pt x="13" y="119"/>
                  </a:cubicBezTo>
                  <a:cubicBezTo>
                    <a:pt x="24" y="162"/>
                    <a:pt x="62" y="191"/>
                    <a:pt x="105" y="191"/>
                  </a:cubicBezTo>
                  <a:cubicBezTo>
                    <a:pt x="113" y="191"/>
                    <a:pt x="120" y="190"/>
                    <a:pt x="128" y="188"/>
                  </a:cubicBezTo>
                  <a:cubicBezTo>
                    <a:pt x="150" y="183"/>
                    <a:pt x="169" y="170"/>
                    <a:pt x="181" y="15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0" y="149"/>
                    <a:pt x="137" y="158"/>
                    <a:pt x="121" y="162"/>
                  </a:cubicBezTo>
                  <a:cubicBezTo>
                    <a:pt x="116" y="163"/>
                    <a:pt x="111" y="164"/>
                    <a:pt x="105" y="164"/>
                  </a:cubicBezTo>
                  <a:cubicBezTo>
                    <a:pt x="75" y="164"/>
                    <a:pt x="48" y="144"/>
                    <a:pt x="41" y="113"/>
                  </a:cubicBezTo>
                  <a:cubicBezTo>
                    <a:pt x="32" y="77"/>
                    <a:pt x="53" y="41"/>
                    <a:pt x="89" y="32"/>
                  </a:cubicBezTo>
                  <a:cubicBezTo>
                    <a:pt x="95" y="31"/>
                    <a:pt x="100" y="30"/>
                    <a:pt x="105" y="30"/>
                  </a:cubicBezTo>
                  <a:cubicBezTo>
                    <a:pt x="135" y="30"/>
                    <a:pt x="162" y="50"/>
                    <a:pt x="170" y="81"/>
                  </a:cubicBezTo>
                  <a:cubicBezTo>
                    <a:pt x="174" y="97"/>
                    <a:pt x="172" y="113"/>
                    <a:pt x="165" y="127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200" y="122"/>
                    <a:pt x="204" y="97"/>
                    <a:pt x="198" y="72"/>
                  </a:cubicBezTo>
                  <a:cubicBezTo>
                    <a:pt x="187" y="29"/>
                    <a:pt x="148" y="0"/>
                    <a:pt x="105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821238" y="14466889"/>
              <a:ext cx="200025" cy="184150"/>
            </a:xfrm>
            <a:custGeom>
              <a:avLst/>
              <a:gdLst>
                <a:gd name="T0" fmla="*/ 58 w 116"/>
                <a:gd name="T1" fmla="*/ 0 h 107"/>
                <a:gd name="T2" fmla="*/ 47 w 116"/>
                <a:gd name="T3" fmla="*/ 1 h 107"/>
                <a:gd name="T4" fmla="*/ 52 w 116"/>
                <a:gd name="T5" fmla="*/ 17 h 107"/>
                <a:gd name="T6" fmla="*/ 59 w 116"/>
                <a:gd name="T7" fmla="*/ 16 h 107"/>
                <a:gd name="T8" fmla="*/ 67 w 116"/>
                <a:gd name="T9" fmla="*/ 17 h 107"/>
                <a:gd name="T10" fmla="*/ 95 w 116"/>
                <a:gd name="T11" fmla="*/ 61 h 107"/>
                <a:gd name="T12" fmla="*/ 59 w 116"/>
                <a:gd name="T13" fmla="*/ 91 h 107"/>
                <a:gd name="T14" fmla="*/ 51 w 116"/>
                <a:gd name="T15" fmla="*/ 90 h 107"/>
                <a:gd name="T16" fmla="*/ 22 w 116"/>
                <a:gd name="T17" fmla="*/ 46 h 107"/>
                <a:gd name="T18" fmla="*/ 46 w 116"/>
                <a:gd name="T19" fmla="*/ 18 h 107"/>
                <a:gd name="T20" fmla="*/ 41 w 116"/>
                <a:gd name="T21" fmla="*/ 2 h 107"/>
                <a:gd name="T22" fmla="*/ 6 w 116"/>
                <a:gd name="T23" fmla="*/ 42 h 107"/>
                <a:gd name="T24" fmla="*/ 47 w 116"/>
                <a:gd name="T25" fmla="*/ 106 h 107"/>
                <a:gd name="T26" fmla="*/ 58 w 116"/>
                <a:gd name="T27" fmla="*/ 107 h 107"/>
                <a:gd name="T28" fmla="*/ 110 w 116"/>
                <a:gd name="T29" fmla="*/ 64 h 107"/>
                <a:gd name="T30" fmla="*/ 69 w 116"/>
                <a:gd name="T31" fmla="*/ 1 h 107"/>
                <a:gd name="T32" fmla="*/ 58 w 116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7">
                  <a:moveTo>
                    <a:pt x="58" y="0"/>
                  </a:moveTo>
                  <a:cubicBezTo>
                    <a:pt x="54" y="0"/>
                    <a:pt x="50" y="0"/>
                    <a:pt x="47" y="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9" y="16"/>
                  </a:cubicBezTo>
                  <a:cubicBezTo>
                    <a:pt x="61" y="16"/>
                    <a:pt x="64" y="16"/>
                    <a:pt x="67" y="17"/>
                  </a:cubicBezTo>
                  <a:cubicBezTo>
                    <a:pt x="87" y="21"/>
                    <a:pt x="100" y="41"/>
                    <a:pt x="95" y="61"/>
                  </a:cubicBezTo>
                  <a:cubicBezTo>
                    <a:pt x="92" y="79"/>
                    <a:pt x="76" y="91"/>
                    <a:pt x="59" y="91"/>
                  </a:cubicBezTo>
                  <a:cubicBezTo>
                    <a:pt x="56" y="91"/>
                    <a:pt x="54" y="91"/>
                    <a:pt x="51" y="90"/>
                  </a:cubicBezTo>
                  <a:cubicBezTo>
                    <a:pt x="31" y="86"/>
                    <a:pt x="18" y="66"/>
                    <a:pt x="22" y="46"/>
                  </a:cubicBezTo>
                  <a:cubicBezTo>
                    <a:pt x="25" y="33"/>
                    <a:pt x="35" y="23"/>
                    <a:pt x="46" y="1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4" y="8"/>
                    <a:pt x="10" y="23"/>
                    <a:pt x="6" y="42"/>
                  </a:cubicBezTo>
                  <a:cubicBezTo>
                    <a:pt x="0" y="71"/>
                    <a:pt x="18" y="99"/>
                    <a:pt x="47" y="106"/>
                  </a:cubicBezTo>
                  <a:cubicBezTo>
                    <a:pt x="51" y="106"/>
                    <a:pt x="54" y="107"/>
                    <a:pt x="58" y="107"/>
                  </a:cubicBezTo>
                  <a:cubicBezTo>
                    <a:pt x="83" y="107"/>
                    <a:pt x="105" y="89"/>
                    <a:pt x="110" y="64"/>
                  </a:cubicBezTo>
                  <a:cubicBezTo>
                    <a:pt x="116" y="35"/>
                    <a:pt x="98" y="7"/>
                    <a:pt x="69" y="1"/>
                  </a:cubicBezTo>
                  <a:cubicBezTo>
                    <a:pt x="65" y="0"/>
                    <a:pt x="62" y="0"/>
                    <a:pt x="58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765550" y="13709651"/>
              <a:ext cx="225425" cy="207963"/>
            </a:xfrm>
            <a:custGeom>
              <a:avLst/>
              <a:gdLst>
                <a:gd name="T0" fmla="*/ 69 w 130"/>
                <a:gd name="T1" fmla="*/ 0 h 121"/>
                <a:gd name="T2" fmla="*/ 17 w 130"/>
                <a:gd name="T3" fmla="*/ 30 h 121"/>
                <a:gd name="T4" fmla="*/ 39 w 130"/>
                <a:gd name="T5" fmla="*/ 113 h 121"/>
                <a:gd name="T6" fmla="*/ 69 w 130"/>
                <a:gd name="T7" fmla="*/ 121 h 121"/>
                <a:gd name="T8" fmla="*/ 121 w 130"/>
                <a:gd name="T9" fmla="*/ 92 h 121"/>
                <a:gd name="T10" fmla="*/ 129 w 130"/>
                <a:gd name="T11" fmla="*/ 68 h 121"/>
                <a:gd name="T12" fmla="*/ 110 w 130"/>
                <a:gd name="T13" fmla="*/ 67 h 121"/>
                <a:gd name="T14" fmla="*/ 105 w 130"/>
                <a:gd name="T15" fmla="*/ 83 h 121"/>
                <a:gd name="T16" fmla="*/ 69 w 130"/>
                <a:gd name="T17" fmla="*/ 104 h 121"/>
                <a:gd name="T18" fmla="*/ 47 w 130"/>
                <a:gd name="T19" fmla="*/ 98 h 121"/>
                <a:gd name="T20" fmla="*/ 32 w 130"/>
                <a:gd name="T21" fmla="*/ 40 h 121"/>
                <a:gd name="T22" fmla="*/ 69 w 130"/>
                <a:gd name="T23" fmla="*/ 19 h 121"/>
                <a:gd name="T24" fmla="*/ 90 w 130"/>
                <a:gd name="T25" fmla="*/ 25 h 121"/>
                <a:gd name="T26" fmla="*/ 111 w 130"/>
                <a:gd name="T27" fmla="*/ 61 h 121"/>
                <a:gd name="T28" fmla="*/ 129 w 130"/>
                <a:gd name="T29" fmla="*/ 61 h 121"/>
                <a:gd name="T30" fmla="*/ 100 w 130"/>
                <a:gd name="T31" fmla="*/ 9 h 121"/>
                <a:gd name="T32" fmla="*/ 69 w 130"/>
                <a:gd name="T3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1">
                  <a:moveTo>
                    <a:pt x="69" y="0"/>
                  </a:moveTo>
                  <a:cubicBezTo>
                    <a:pt x="49" y="0"/>
                    <a:pt x="29" y="11"/>
                    <a:pt x="17" y="30"/>
                  </a:cubicBezTo>
                  <a:cubicBezTo>
                    <a:pt x="0" y="59"/>
                    <a:pt x="10" y="96"/>
                    <a:pt x="39" y="113"/>
                  </a:cubicBezTo>
                  <a:cubicBezTo>
                    <a:pt x="48" y="119"/>
                    <a:pt x="59" y="121"/>
                    <a:pt x="69" y="121"/>
                  </a:cubicBezTo>
                  <a:cubicBezTo>
                    <a:pt x="90" y="121"/>
                    <a:pt x="110" y="111"/>
                    <a:pt x="121" y="92"/>
                  </a:cubicBezTo>
                  <a:cubicBezTo>
                    <a:pt x="126" y="84"/>
                    <a:pt x="128" y="76"/>
                    <a:pt x="129" y="68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73"/>
                    <a:pt x="108" y="78"/>
                    <a:pt x="105" y="83"/>
                  </a:cubicBezTo>
                  <a:cubicBezTo>
                    <a:pt x="97" y="97"/>
                    <a:pt x="83" y="104"/>
                    <a:pt x="69" y="104"/>
                  </a:cubicBezTo>
                  <a:cubicBezTo>
                    <a:pt x="61" y="104"/>
                    <a:pt x="54" y="102"/>
                    <a:pt x="47" y="98"/>
                  </a:cubicBezTo>
                  <a:cubicBezTo>
                    <a:pt x="27" y="87"/>
                    <a:pt x="20" y="61"/>
                    <a:pt x="32" y="40"/>
                  </a:cubicBezTo>
                  <a:cubicBezTo>
                    <a:pt x="40" y="27"/>
                    <a:pt x="54" y="19"/>
                    <a:pt x="69" y="19"/>
                  </a:cubicBezTo>
                  <a:cubicBezTo>
                    <a:pt x="76" y="19"/>
                    <a:pt x="83" y="21"/>
                    <a:pt x="90" y="25"/>
                  </a:cubicBezTo>
                  <a:cubicBezTo>
                    <a:pt x="103" y="33"/>
                    <a:pt x="110" y="47"/>
                    <a:pt x="111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40"/>
                    <a:pt x="119" y="20"/>
                    <a:pt x="100" y="9"/>
                  </a:cubicBezTo>
                  <a:cubicBezTo>
                    <a:pt x="90" y="3"/>
                    <a:pt x="80" y="0"/>
                    <a:pt x="6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917825" y="14666914"/>
              <a:ext cx="242888" cy="227013"/>
            </a:xfrm>
            <a:custGeom>
              <a:avLst/>
              <a:gdLst>
                <a:gd name="T0" fmla="*/ 75 w 141"/>
                <a:gd name="T1" fmla="*/ 0 h 132"/>
                <a:gd name="T2" fmla="*/ 22 w 141"/>
                <a:gd name="T3" fmla="*/ 27 h 132"/>
                <a:gd name="T4" fmla="*/ 35 w 141"/>
                <a:gd name="T5" fmla="*/ 119 h 132"/>
                <a:gd name="T6" fmla="*/ 75 w 141"/>
                <a:gd name="T7" fmla="*/ 132 h 132"/>
                <a:gd name="T8" fmla="*/ 127 w 141"/>
                <a:gd name="T9" fmla="*/ 106 h 132"/>
                <a:gd name="T10" fmla="*/ 140 w 141"/>
                <a:gd name="T11" fmla="*/ 63 h 132"/>
                <a:gd name="T12" fmla="*/ 120 w 141"/>
                <a:gd name="T13" fmla="*/ 65 h 132"/>
                <a:gd name="T14" fmla="*/ 111 w 141"/>
                <a:gd name="T15" fmla="*/ 93 h 132"/>
                <a:gd name="T16" fmla="*/ 74 w 141"/>
                <a:gd name="T17" fmla="*/ 112 h 132"/>
                <a:gd name="T18" fmla="*/ 46 w 141"/>
                <a:gd name="T19" fmla="*/ 102 h 132"/>
                <a:gd name="T20" fmla="*/ 37 w 141"/>
                <a:gd name="T21" fmla="*/ 38 h 132"/>
                <a:gd name="T22" fmla="*/ 74 w 141"/>
                <a:gd name="T23" fmla="*/ 19 h 132"/>
                <a:gd name="T24" fmla="*/ 101 w 141"/>
                <a:gd name="T25" fmla="*/ 28 h 132"/>
                <a:gd name="T26" fmla="*/ 119 w 141"/>
                <a:gd name="T27" fmla="*/ 57 h 132"/>
                <a:gd name="T28" fmla="*/ 140 w 141"/>
                <a:gd name="T29" fmla="*/ 56 h 132"/>
                <a:gd name="T30" fmla="*/ 114 w 141"/>
                <a:gd name="T31" fmla="*/ 13 h 132"/>
                <a:gd name="T32" fmla="*/ 75 w 141"/>
                <a:gd name="T3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32">
                  <a:moveTo>
                    <a:pt x="75" y="0"/>
                  </a:moveTo>
                  <a:cubicBezTo>
                    <a:pt x="55" y="0"/>
                    <a:pt x="35" y="9"/>
                    <a:pt x="22" y="27"/>
                  </a:cubicBezTo>
                  <a:cubicBezTo>
                    <a:pt x="0" y="56"/>
                    <a:pt x="6" y="97"/>
                    <a:pt x="35" y="119"/>
                  </a:cubicBezTo>
                  <a:cubicBezTo>
                    <a:pt x="47" y="128"/>
                    <a:pt x="61" y="132"/>
                    <a:pt x="75" y="132"/>
                  </a:cubicBezTo>
                  <a:cubicBezTo>
                    <a:pt x="95" y="132"/>
                    <a:pt x="114" y="123"/>
                    <a:pt x="127" y="106"/>
                  </a:cubicBezTo>
                  <a:cubicBezTo>
                    <a:pt x="137" y="93"/>
                    <a:pt x="141" y="78"/>
                    <a:pt x="140" y="63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74"/>
                    <a:pt x="117" y="84"/>
                    <a:pt x="111" y="93"/>
                  </a:cubicBezTo>
                  <a:cubicBezTo>
                    <a:pt x="102" y="105"/>
                    <a:pt x="88" y="112"/>
                    <a:pt x="74" y="112"/>
                  </a:cubicBezTo>
                  <a:cubicBezTo>
                    <a:pt x="64" y="112"/>
                    <a:pt x="54" y="109"/>
                    <a:pt x="46" y="102"/>
                  </a:cubicBezTo>
                  <a:cubicBezTo>
                    <a:pt x="26" y="87"/>
                    <a:pt x="22" y="58"/>
                    <a:pt x="37" y="38"/>
                  </a:cubicBezTo>
                  <a:cubicBezTo>
                    <a:pt x="46" y="25"/>
                    <a:pt x="60" y="19"/>
                    <a:pt x="74" y="19"/>
                  </a:cubicBezTo>
                  <a:cubicBezTo>
                    <a:pt x="83" y="19"/>
                    <a:pt x="93" y="22"/>
                    <a:pt x="101" y="28"/>
                  </a:cubicBezTo>
                  <a:cubicBezTo>
                    <a:pt x="111" y="35"/>
                    <a:pt x="117" y="46"/>
                    <a:pt x="119" y="5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7" y="39"/>
                    <a:pt x="128" y="24"/>
                    <a:pt x="114" y="13"/>
                  </a:cubicBezTo>
                  <a:cubicBezTo>
                    <a:pt x="102" y="4"/>
                    <a:pt x="88" y="0"/>
                    <a:pt x="75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6423025" y="14173201"/>
              <a:ext cx="252413" cy="247650"/>
            </a:xfrm>
            <a:custGeom>
              <a:avLst/>
              <a:gdLst>
                <a:gd name="T0" fmla="*/ 43 w 146"/>
                <a:gd name="T1" fmla="*/ 113 h 143"/>
                <a:gd name="T2" fmla="*/ 29 w 146"/>
                <a:gd name="T3" fmla="*/ 130 h 143"/>
                <a:gd name="T4" fmla="*/ 69 w 146"/>
                <a:gd name="T5" fmla="*/ 143 h 143"/>
                <a:gd name="T6" fmla="*/ 78 w 146"/>
                <a:gd name="T7" fmla="*/ 142 h 143"/>
                <a:gd name="T8" fmla="*/ 78 w 146"/>
                <a:gd name="T9" fmla="*/ 121 h 143"/>
                <a:gd name="T10" fmla="*/ 70 w 146"/>
                <a:gd name="T11" fmla="*/ 121 h 143"/>
                <a:gd name="T12" fmla="*/ 43 w 146"/>
                <a:gd name="T13" fmla="*/ 113 h 143"/>
                <a:gd name="T14" fmla="*/ 23 w 146"/>
                <a:gd name="T15" fmla="*/ 17 h 143"/>
                <a:gd name="T16" fmla="*/ 8 w 146"/>
                <a:gd name="T17" fmla="*/ 34 h 143"/>
                <a:gd name="T18" fmla="*/ 0 w 146"/>
                <a:gd name="T19" fmla="*/ 88 h 143"/>
                <a:gd name="T20" fmla="*/ 23 w 146"/>
                <a:gd name="T21" fmla="*/ 125 h 143"/>
                <a:gd name="T22" fmla="*/ 37 w 146"/>
                <a:gd name="T23" fmla="*/ 108 h 143"/>
                <a:gd name="T24" fmla="*/ 21 w 146"/>
                <a:gd name="T25" fmla="*/ 80 h 143"/>
                <a:gd name="T26" fmla="*/ 37 w 146"/>
                <a:gd name="T27" fmla="*/ 34 h 143"/>
                <a:gd name="T28" fmla="*/ 23 w 146"/>
                <a:gd name="T29" fmla="*/ 17 h 143"/>
                <a:gd name="T30" fmla="*/ 69 w 146"/>
                <a:gd name="T31" fmla="*/ 0 h 143"/>
                <a:gd name="T32" fmla="*/ 57 w 146"/>
                <a:gd name="T33" fmla="*/ 1 h 143"/>
                <a:gd name="T34" fmla="*/ 29 w 146"/>
                <a:gd name="T35" fmla="*/ 12 h 143"/>
                <a:gd name="T36" fmla="*/ 43 w 146"/>
                <a:gd name="T37" fmla="*/ 30 h 143"/>
                <a:gd name="T38" fmla="*/ 62 w 146"/>
                <a:gd name="T39" fmla="*/ 22 h 143"/>
                <a:gd name="T40" fmla="*/ 70 w 146"/>
                <a:gd name="T41" fmla="*/ 21 h 143"/>
                <a:gd name="T42" fmla="*/ 119 w 146"/>
                <a:gd name="T43" fmla="*/ 62 h 143"/>
                <a:gd name="T44" fmla="*/ 83 w 146"/>
                <a:gd name="T45" fmla="*/ 120 h 143"/>
                <a:gd name="T46" fmla="*/ 83 w 146"/>
                <a:gd name="T47" fmla="*/ 141 h 143"/>
                <a:gd name="T48" fmla="*/ 139 w 146"/>
                <a:gd name="T49" fmla="*/ 59 h 143"/>
                <a:gd name="T50" fmla="*/ 69 w 146"/>
                <a:gd name="T5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43">
                  <a:moveTo>
                    <a:pt x="43" y="113"/>
                  </a:moveTo>
                  <a:cubicBezTo>
                    <a:pt x="29" y="130"/>
                    <a:pt x="29" y="130"/>
                    <a:pt x="29" y="130"/>
                  </a:cubicBezTo>
                  <a:cubicBezTo>
                    <a:pt x="41" y="138"/>
                    <a:pt x="54" y="143"/>
                    <a:pt x="69" y="143"/>
                  </a:cubicBezTo>
                  <a:cubicBezTo>
                    <a:pt x="72" y="143"/>
                    <a:pt x="75" y="143"/>
                    <a:pt x="78" y="142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6" y="121"/>
                    <a:pt x="73" y="121"/>
                    <a:pt x="70" y="121"/>
                  </a:cubicBezTo>
                  <a:cubicBezTo>
                    <a:pt x="60" y="121"/>
                    <a:pt x="51" y="118"/>
                    <a:pt x="43" y="113"/>
                  </a:cubicBezTo>
                  <a:moveTo>
                    <a:pt x="23" y="17"/>
                  </a:moveTo>
                  <a:cubicBezTo>
                    <a:pt x="17" y="22"/>
                    <a:pt x="12" y="28"/>
                    <a:pt x="8" y="34"/>
                  </a:cubicBezTo>
                  <a:cubicBezTo>
                    <a:pt x="14" y="53"/>
                    <a:pt x="10" y="72"/>
                    <a:pt x="0" y="88"/>
                  </a:cubicBezTo>
                  <a:cubicBezTo>
                    <a:pt x="3" y="103"/>
                    <a:pt x="12" y="116"/>
                    <a:pt x="23" y="125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29" y="101"/>
                    <a:pt x="23" y="91"/>
                    <a:pt x="21" y="80"/>
                  </a:cubicBezTo>
                  <a:cubicBezTo>
                    <a:pt x="18" y="62"/>
                    <a:pt x="25" y="45"/>
                    <a:pt x="37" y="34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69" y="0"/>
                  </a:moveTo>
                  <a:cubicBezTo>
                    <a:pt x="65" y="0"/>
                    <a:pt x="61" y="0"/>
                    <a:pt x="57" y="1"/>
                  </a:cubicBezTo>
                  <a:cubicBezTo>
                    <a:pt x="46" y="3"/>
                    <a:pt x="37" y="7"/>
                    <a:pt x="29" y="12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9" y="26"/>
                    <a:pt x="55" y="23"/>
                    <a:pt x="62" y="22"/>
                  </a:cubicBezTo>
                  <a:cubicBezTo>
                    <a:pt x="65" y="22"/>
                    <a:pt x="68" y="21"/>
                    <a:pt x="70" y="21"/>
                  </a:cubicBezTo>
                  <a:cubicBezTo>
                    <a:pt x="94" y="21"/>
                    <a:pt x="115" y="38"/>
                    <a:pt x="119" y="62"/>
                  </a:cubicBezTo>
                  <a:cubicBezTo>
                    <a:pt x="124" y="88"/>
                    <a:pt x="108" y="113"/>
                    <a:pt x="83" y="120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121" y="134"/>
                    <a:pt x="146" y="97"/>
                    <a:pt x="139" y="59"/>
                  </a:cubicBezTo>
                  <a:cubicBezTo>
                    <a:pt x="133" y="24"/>
                    <a:pt x="103" y="0"/>
                    <a:pt x="6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889625" y="14846301"/>
              <a:ext cx="239713" cy="222250"/>
            </a:xfrm>
            <a:custGeom>
              <a:avLst/>
              <a:gdLst>
                <a:gd name="T0" fmla="*/ 70 w 139"/>
                <a:gd name="T1" fmla="*/ 0 h 129"/>
                <a:gd name="T2" fmla="*/ 58 w 139"/>
                <a:gd name="T3" fmla="*/ 1 h 129"/>
                <a:gd name="T4" fmla="*/ 6 w 139"/>
                <a:gd name="T5" fmla="*/ 76 h 129"/>
                <a:gd name="T6" fmla="*/ 69 w 139"/>
                <a:gd name="T7" fmla="*/ 129 h 129"/>
                <a:gd name="T8" fmla="*/ 81 w 139"/>
                <a:gd name="T9" fmla="*/ 128 h 129"/>
                <a:gd name="T10" fmla="*/ 132 w 139"/>
                <a:gd name="T11" fmla="*/ 53 h 129"/>
                <a:gd name="T12" fmla="*/ 111 w 139"/>
                <a:gd name="T13" fmla="*/ 16 h 129"/>
                <a:gd name="T14" fmla="*/ 100 w 139"/>
                <a:gd name="T15" fmla="*/ 30 h 129"/>
                <a:gd name="T16" fmla="*/ 115 w 139"/>
                <a:gd name="T17" fmla="*/ 57 h 129"/>
                <a:gd name="T18" fmla="*/ 79 w 139"/>
                <a:gd name="T19" fmla="*/ 109 h 129"/>
                <a:gd name="T20" fmla="*/ 71 w 139"/>
                <a:gd name="T21" fmla="*/ 110 h 129"/>
                <a:gd name="T22" fmla="*/ 27 w 139"/>
                <a:gd name="T23" fmla="*/ 72 h 129"/>
                <a:gd name="T24" fmla="*/ 63 w 139"/>
                <a:gd name="T25" fmla="*/ 20 h 129"/>
                <a:gd name="T26" fmla="*/ 71 w 139"/>
                <a:gd name="T27" fmla="*/ 19 h 129"/>
                <a:gd name="T28" fmla="*/ 93 w 139"/>
                <a:gd name="T29" fmla="*/ 25 h 129"/>
                <a:gd name="T30" fmla="*/ 105 w 139"/>
                <a:gd name="T31" fmla="*/ 11 h 129"/>
                <a:gd name="T32" fmla="*/ 70 w 139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29">
                  <a:moveTo>
                    <a:pt x="70" y="0"/>
                  </a:moveTo>
                  <a:cubicBezTo>
                    <a:pt x="66" y="0"/>
                    <a:pt x="62" y="1"/>
                    <a:pt x="58" y="1"/>
                  </a:cubicBezTo>
                  <a:cubicBezTo>
                    <a:pt x="23" y="7"/>
                    <a:pt x="0" y="41"/>
                    <a:pt x="6" y="76"/>
                  </a:cubicBezTo>
                  <a:cubicBezTo>
                    <a:pt x="12" y="107"/>
                    <a:pt x="39" y="129"/>
                    <a:pt x="69" y="129"/>
                  </a:cubicBezTo>
                  <a:cubicBezTo>
                    <a:pt x="73" y="129"/>
                    <a:pt x="77" y="128"/>
                    <a:pt x="81" y="128"/>
                  </a:cubicBezTo>
                  <a:cubicBezTo>
                    <a:pt x="116" y="122"/>
                    <a:pt x="139" y="88"/>
                    <a:pt x="132" y="53"/>
                  </a:cubicBezTo>
                  <a:cubicBezTo>
                    <a:pt x="130" y="38"/>
                    <a:pt x="122" y="25"/>
                    <a:pt x="111" y="16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7" y="37"/>
                    <a:pt x="113" y="46"/>
                    <a:pt x="115" y="57"/>
                  </a:cubicBezTo>
                  <a:cubicBezTo>
                    <a:pt x="119" y="81"/>
                    <a:pt x="103" y="104"/>
                    <a:pt x="79" y="109"/>
                  </a:cubicBezTo>
                  <a:cubicBezTo>
                    <a:pt x="76" y="109"/>
                    <a:pt x="73" y="110"/>
                    <a:pt x="71" y="110"/>
                  </a:cubicBezTo>
                  <a:cubicBezTo>
                    <a:pt x="49" y="110"/>
                    <a:pt x="30" y="94"/>
                    <a:pt x="27" y="72"/>
                  </a:cubicBezTo>
                  <a:cubicBezTo>
                    <a:pt x="22" y="48"/>
                    <a:pt x="38" y="25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ubicBezTo>
                    <a:pt x="79" y="19"/>
                    <a:pt x="86" y="22"/>
                    <a:pt x="93" y="25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95" y="4"/>
                    <a:pt x="82" y="0"/>
                    <a:pt x="7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878513" y="14165264"/>
              <a:ext cx="158750" cy="141288"/>
            </a:xfrm>
            <a:custGeom>
              <a:avLst/>
              <a:gdLst>
                <a:gd name="T0" fmla="*/ 46 w 92"/>
                <a:gd name="T1" fmla="*/ 0 h 82"/>
                <a:gd name="T2" fmla="*/ 12 w 92"/>
                <a:gd name="T3" fmla="*/ 18 h 82"/>
                <a:gd name="T4" fmla="*/ 23 w 92"/>
                <a:gd name="T5" fmla="*/ 75 h 82"/>
                <a:gd name="T6" fmla="*/ 46 w 92"/>
                <a:gd name="T7" fmla="*/ 82 h 82"/>
                <a:gd name="T8" fmla="*/ 79 w 92"/>
                <a:gd name="T9" fmla="*/ 64 h 82"/>
                <a:gd name="T10" fmla="*/ 69 w 92"/>
                <a:gd name="T11" fmla="*/ 7 h 82"/>
                <a:gd name="T12" fmla="*/ 53 w 92"/>
                <a:gd name="T13" fmla="*/ 1 h 82"/>
                <a:gd name="T14" fmla="*/ 52 w 92"/>
                <a:gd name="T15" fmla="*/ 14 h 82"/>
                <a:gd name="T16" fmla="*/ 62 w 92"/>
                <a:gd name="T17" fmla="*/ 18 h 82"/>
                <a:gd name="T18" fmla="*/ 70 w 92"/>
                <a:gd name="T19" fmla="*/ 58 h 82"/>
                <a:gd name="T20" fmla="*/ 46 w 92"/>
                <a:gd name="T21" fmla="*/ 70 h 82"/>
                <a:gd name="T22" fmla="*/ 31 w 92"/>
                <a:gd name="T23" fmla="*/ 65 h 82"/>
                <a:gd name="T24" fmla="*/ 23 w 92"/>
                <a:gd name="T25" fmla="*/ 26 h 82"/>
                <a:gd name="T26" fmla="*/ 46 w 92"/>
                <a:gd name="T27" fmla="*/ 13 h 82"/>
                <a:gd name="T28" fmla="*/ 48 w 92"/>
                <a:gd name="T29" fmla="*/ 13 h 82"/>
                <a:gd name="T30" fmla="*/ 49 w 92"/>
                <a:gd name="T31" fmla="*/ 1 h 82"/>
                <a:gd name="T32" fmla="*/ 46 w 92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82">
                  <a:moveTo>
                    <a:pt x="46" y="0"/>
                  </a:moveTo>
                  <a:cubicBezTo>
                    <a:pt x="33" y="0"/>
                    <a:pt x="20" y="7"/>
                    <a:pt x="12" y="18"/>
                  </a:cubicBezTo>
                  <a:cubicBezTo>
                    <a:pt x="0" y="37"/>
                    <a:pt x="5" y="62"/>
                    <a:pt x="23" y="75"/>
                  </a:cubicBezTo>
                  <a:cubicBezTo>
                    <a:pt x="30" y="79"/>
                    <a:pt x="38" y="82"/>
                    <a:pt x="46" y="82"/>
                  </a:cubicBezTo>
                  <a:cubicBezTo>
                    <a:pt x="59" y="82"/>
                    <a:pt x="72" y="76"/>
                    <a:pt x="79" y="64"/>
                  </a:cubicBezTo>
                  <a:cubicBezTo>
                    <a:pt x="92" y="45"/>
                    <a:pt x="87" y="20"/>
                    <a:pt x="69" y="7"/>
                  </a:cubicBezTo>
                  <a:cubicBezTo>
                    <a:pt x="64" y="4"/>
                    <a:pt x="59" y="2"/>
                    <a:pt x="53" y="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6" y="14"/>
                    <a:pt x="59" y="16"/>
                    <a:pt x="62" y="18"/>
                  </a:cubicBezTo>
                  <a:cubicBezTo>
                    <a:pt x="75" y="27"/>
                    <a:pt x="79" y="45"/>
                    <a:pt x="70" y="58"/>
                  </a:cubicBezTo>
                  <a:cubicBezTo>
                    <a:pt x="64" y="66"/>
                    <a:pt x="55" y="70"/>
                    <a:pt x="46" y="70"/>
                  </a:cubicBezTo>
                  <a:cubicBezTo>
                    <a:pt x="41" y="70"/>
                    <a:pt x="35" y="68"/>
                    <a:pt x="31" y="65"/>
                  </a:cubicBezTo>
                  <a:cubicBezTo>
                    <a:pt x="18" y="56"/>
                    <a:pt x="14" y="39"/>
                    <a:pt x="23" y="26"/>
                  </a:cubicBezTo>
                  <a:cubicBezTo>
                    <a:pt x="29" y="18"/>
                    <a:pt x="37" y="13"/>
                    <a:pt x="46" y="13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0"/>
                    <a:pt x="47" y="0"/>
                    <a:pt x="4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3570288" y="11410951"/>
              <a:ext cx="863600" cy="831850"/>
            </a:xfrm>
            <a:custGeom>
              <a:avLst/>
              <a:gdLst>
                <a:gd name="T0" fmla="*/ 353 w 501"/>
                <a:gd name="T1" fmla="*/ 369 h 482"/>
                <a:gd name="T2" fmla="*/ 294 w 501"/>
                <a:gd name="T3" fmla="*/ 402 h 482"/>
                <a:gd name="T4" fmla="*/ 242 w 501"/>
                <a:gd name="T5" fmla="*/ 411 h 482"/>
                <a:gd name="T6" fmla="*/ 163 w 501"/>
                <a:gd name="T7" fmla="*/ 391 h 482"/>
                <a:gd name="T8" fmla="*/ 167 w 501"/>
                <a:gd name="T9" fmla="*/ 469 h 482"/>
                <a:gd name="T10" fmla="*/ 246 w 501"/>
                <a:gd name="T11" fmla="*/ 482 h 482"/>
                <a:gd name="T12" fmla="*/ 321 w 501"/>
                <a:gd name="T13" fmla="*/ 470 h 482"/>
                <a:gd name="T14" fmla="*/ 408 w 501"/>
                <a:gd name="T15" fmla="*/ 420 h 482"/>
                <a:gd name="T16" fmla="*/ 353 w 501"/>
                <a:gd name="T17" fmla="*/ 369 h 482"/>
                <a:gd name="T18" fmla="*/ 114 w 501"/>
                <a:gd name="T19" fmla="*/ 353 h 482"/>
                <a:gd name="T20" fmla="*/ 68 w 501"/>
                <a:gd name="T21" fmla="*/ 405 h 482"/>
                <a:gd name="T22" fmla="*/ 159 w 501"/>
                <a:gd name="T23" fmla="*/ 466 h 482"/>
                <a:gd name="T24" fmla="*/ 155 w 501"/>
                <a:gd name="T25" fmla="*/ 387 h 482"/>
                <a:gd name="T26" fmla="*/ 114 w 501"/>
                <a:gd name="T27" fmla="*/ 353 h 482"/>
                <a:gd name="T28" fmla="*/ 8 w 501"/>
                <a:gd name="T29" fmla="*/ 194 h 482"/>
                <a:gd name="T30" fmla="*/ 16 w 501"/>
                <a:gd name="T31" fmla="*/ 316 h 482"/>
                <a:gd name="T32" fmla="*/ 65 w 501"/>
                <a:gd name="T33" fmla="*/ 401 h 482"/>
                <a:gd name="T34" fmla="*/ 111 w 501"/>
                <a:gd name="T35" fmla="*/ 349 h 482"/>
                <a:gd name="T36" fmla="*/ 80 w 501"/>
                <a:gd name="T37" fmla="*/ 294 h 482"/>
                <a:gd name="T38" fmla="*/ 73 w 501"/>
                <a:gd name="T39" fmla="*/ 217 h 482"/>
                <a:gd name="T40" fmla="*/ 8 w 501"/>
                <a:gd name="T41" fmla="*/ 194 h 482"/>
                <a:gd name="T42" fmla="*/ 399 w 501"/>
                <a:gd name="T43" fmla="*/ 180 h 482"/>
                <a:gd name="T44" fmla="*/ 402 w 501"/>
                <a:gd name="T45" fmla="*/ 189 h 482"/>
                <a:gd name="T46" fmla="*/ 371 w 501"/>
                <a:gd name="T47" fmla="*/ 351 h 482"/>
                <a:gd name="T48" fmla="*/ 426 w 501"/>
                <a:gd name="T49" fmla="*/ 402 h 482"/>
                <a:gd name="T50" fmla="*/ 480 w 501"/>
                <a:gd name="T51" fmla="*/ 183 h 482"/>
                <a:gd name="T52" fmla="*/ 399 w 501"/>
                <a:gd name="T53" fmla="*/ 180 h 482"/>
                <a:gd name="T54" fmla="*/ 376 w 501"/>
                <a:gd name="T55" fmla="*/ 38 h 482"/>
                <a:gd name="T56" fmla="*/ 337 w 501"/>
                <a:gd name="T57" fmla="*/ 102 h 482"/>
                <a:gd name="T58" fmla="*/ 392 w 501"/>
                <a:gd name="T59" fmla="*/ 165 h 482"/>
                <a:gd name="T60" fmla="*/ 476 w 501"/>
                <a:gd name="T61" fmla="*/ 168 h 482"/>
                <a:gd name="T62" fmla="*/ 476 w 501"/>
                <a:gd name="T63" fmla="*/ 166 h 482"/>
                <a:gd name="T64" fmla="*/ 376 w 501"/>
                <a:gd name="T65" fmla="*/ 38 h 482"/>
                <a:gd name="T66" fmla="*/ 164 w 501"/>
                <a:gd name="T67" fmla="*/ 14 h 482"/>
                <a:gd name="T68" fmla="*/ 11 w 501"/>
                <a:gd name="T69" fmla="*/ 179 h 482"/>
                <a:gd name="T70" fmla="*/ 76 w 501"/>
                <a:gd name="T71" fmla="*/ 202 h 482"/>
                <a:gd name="T72" fmla="*/ 174 w 501"/>
                <a:gd name="T73" fmla="*/ 86 h 482"/>
                <a:gd name="T74" fmla="*/ 164 w 501"/>
                <a:gd name="T75" fmla="*/ 14 h 482"/>
                <a:gd name="T76" fmla="*/ 245 w 501"/>
                <a:gd name="T77" fmla="*/ 0 h 482"/>
                <a:gd name="T78" fmla="*/ 181 w 501"/>
                <a:gd name="T79" fmla="*/ 9 h 482"/>
                <a:gd name="T80" fmla="*/ 191 w 501"/>
                <a:gd name="T81" fmla="*/ 81 h 482"/>
                <a:gd name="T82" fmla="*/ 241 w 501"/>
                <a:gd name="T83" fmla="*/ 73 h 482"/>
                <a:gd name="T84" fmla="*/ 313 w 501"/>
                <a:gd name="T85" fmla="*/ 89 h 482"/>
                <a:gd name="T86" fmla="*/ 352 w 501"/>
                <a:gd name="T87" fmla="*/ 25 h 482"/>
                <a:gd name="T88" fmla="*/ 245 w 501"/>
                <a:gd name="T8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1" h="482">
                  <a:moveTo>
                    <a:pt x="353" y="369"/>
                  </a:moveTo>
                  <a:cubicBezTo>
                    <a:pt x="337" y="383"/>
                    <a:pt x="317" y="395"/>
                    <a:pt x="294" y="402"/>
                  </a:cubicBezTo>
                  <a:cubicBezTo>
                    <a:pt x="277" y="408"/>
                    <a:pt x="259" y="411"/>
                    <a:pt x="242" y="411"/>
                  </a:cubicBezTo>
                  <a:cubicBezTo>
                    <a:pt x="214" y="411"/>
                    <a:pt x="187" y="404"/>
                    <a:pt x="163" y="391"/>
                  </a:cubicBezTo>
                  <a:cubicBezTo>
                    <a:pt x="167" y="469"/>
                    <a:pt x="167" y="469"/>
                    <a:pt x="167" y="469"/>
                  </a:cubicBezTo>
                  <a:cubicBezTo>
                    <a:pt x="192" y="478"/>
                    <a:pt x="219" y="482"/>
                    <a:pt x="246" y="482"/>
                  </a:cubicBezTo>
                  <a:cubicBezTo>
                    <a:pt x="271" y="482"/>
                    <a:pt x="296" y="478"/>
                    <a:pt x="321" y="470"/>
                  </a:cubicBezTo>
                  <a:cubicBezTo>
                    <a:pt x="355" y="460"/>
                    <a:pt x="384" y="442"/>
                    <a:pt x="408" y="420"/>
                  </a:cubicBezTo>
                  <a:cubicBezTo>
                    <a:pt x="353" y="369"/>
                    <a:pt x="353" y="369"/>
                    <a:pt x="353" y="369"/>
                  </a:cubicBezTo>
                  <a:moveTo>
                    <a:pt x="114" y="353"/>
                  </a:moveTo>
                  <a:cubicBezTo>
                    <a:pt x="68" y="405"/>
                    <a:pt x="68" y="405"/>
                    <a:pt x="68" y="405"/>
                  </a:cubicBezTo>
                  <a:cubicBezTo>
                    <a:pt x="93" y="432"/>
                    <a:pt x="125" y="453"/>
                    <a:pt x="159" y="466"/>
                  </a:cubicBezTo>
                  <a:cubicBezTo>
                    <a:pt x="155" y="387"/>
                    <a:pt x="155" y="387"/>
                    <a:pt x="155" y="387"/>
                  </a:cubicBezTo>
                  <a:cubicBezTo>
                    <a:pt x="139" y="378"/>
                    <a:pt x="126" y="366"/>
                    <a:pt x="114" y="353"/>
                  </a:cubicBezTo>
                  <a:moveTo>
                    <a:pt x="8" y="194"/>
                  </a:moveTo>
                  <a:cubicBezTo>
                    <a:pt x="0" y="234"/>
                    <a:pt x="2" y="275"/>
                    <a:pt x="16" y="316"/>
                  </a:cubicBezTo>
                  <a:cubicBezTo>
                    <a:pt x="26" y="349"/>
                    <a:pt x="43" y="377"/>
                    <a:pt x="65" y="401"/>
                  </a:cubicBezTo>
                  <a:cubicBezTo>
                    <a:pt x="111" y="349"/>
                    <a:pt x="111" y="349"/>
                    <a:pt x="111" y="349"/>
                  </a:cubicBezTo>
                  <a:cubicBezTo>
                    <a:pt x="98" y="334"/>
                    <a:pt x="87" y="315"/>
                    <a:pt x="80" y="294"/>
                  </a:cubicBezTo>
                  <a:cubicBezTo>
                    <a:pt x="72" y="269"/>
                    <a:pt x="70" y="242"/>
                    <a:pt x="73" y="217"/>
                  </a:cubicBezTo>
                  <a:cubicBezTo>
                    <a:pt x="8" y="194"/>
                    <a:pt x="8" y="194"/>
                    <a:pt x="8" y="194"/>
                  </a:cubicBezTo>
                  <a:moveTo>
                    <a:pt x="399" y="180"/>
                  </a:moveTo>
                  <a:cubicBezTo>
                    <a:pt x="400" y="183"/>
                    <a:pt x="401" y="186"/>
                    <a:pt x="402" y="189"/>
                  </a:cubicBezTo>
                  <a:cubicBezTo>
                    <a:pt x="421" y="247"/>
                    <a:pt x="408" y="308"/>
                    <a:pt x="371" y="351"/>
                  </a:cubicBezTo>
                  <a:cubicBezTo>
                    <a:pt x="426" y="402"/>
                    <a:pt x="426" y="402"/>
                    <a:pt x="426" y="402"/>
                  </a:cubicBezTo>
                  <a:cubicBezTo>
                    <a:pt x="478" y="344"/>
                    <a:pt x="501" y="262"/>
                    <a:pt x="480" y="183"/>
                  </a:cubicBezTo>
                  <a:cubicBezTo>
                    <a:pt x="399" y="180"/>
                    <a:pt x="399" y="180"/>
                    <a:pt x="399" y="180"/>
                  </a:cubicBezTo>
                  <a:moveTo>
                    <a:pt x="376" y="38"/>
                  </a:moveTo>
                  <a:cubicBezTo>
                    <a:pt x="337" y="102"/>
                    <a:pt x="337" y="102"/>
                    <a:pt x="337" y="102"/>
                  </a:cubicBezTo>
                  <a:cubicBezTo>
                    <a:pt x="360" y="118"/>
                    <a:pt x="379" y="140"/>
                    <a:pt x="392" y="165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7"/>
                    <a:pt x="476" y="166"/>
                  </a:cubicBezTo>
                  <a:cubicBezTo>
                    <a:pt x="457" y="111"/>
                    <a:pt x="421" y="67"/>
                    <a:pt x="376" y="38"/>
                  </a:cubicBezTo>
                  <a:moveTo>
                    <a:pt x="164" y="14"/>
                  </a:moveTo>
                  <a:cubicBezTo>
                    <a:pt x="86" y="41"/>
                    <a:pt x="31" y="105"/>
                    <a:pt x="11" y="179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8" y="152"/>
                    <a:pt x="124" y="108"/>
                    <a:pt x="174" y="86"/>
                  </a:cubicBezTo>
                  <a:cubicBezTo>
                    <a:pt x="164" y="14"/>
                    <a:pt x="164" y="14"/>
                    <a:pt x="164" y="14"/>
                  </a:cubicBezTo>
                  <a:moveTo>
                    <a:pt x="245" y="0"/>
                  </a:moveTo>
                  <a:cubicBezTo>
                    <a:pt x="224" y="0"/>
                    <a:pt x="202" y="3"/>
                    <a:pt x="181" y="9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207" y="75"/>
                    <a:pt x="224" y="73"/>
                    <a:pt x="241" y="73"/>
                  </a:cubicBezTo>
                  <a:cubicBezTo>
                    <a:pt x="266" y="73"/>
                    <a:pt x="291" y="79"/>
                    <a:pt x="313" y="89"/>
                  </a:cubicBezTo>
                  <a:cubicBezTo>
                    <a:pt x="352" y="25"/>
                    <a:pt x="352" y="25"/>
                    <a:pt x="352" y="25"/>
                  </a:cubicBezTo>
                  <a:cubicBezTo>
                    <a:pt x="319" y="9"/>
                    <a:pt x="283" y="0"/>
                    <a:pt x="245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049838" y="8991601"/>
              <a:ext cx="842963" cy="749300"/>
            </a:xfrm>
            <a:custGeom>
              <a:avLst/>
              <a:gdLst>
                <a:gd name="T0" fmla="*/ 244 w 489"/>
                <a:gd name="T1" fmla="*/ 0 h 435"/>
                <a:gd name="T2" fmla="*/ 177 w 489"/>
                <a:gd name="T3" fmla="*/ 11 h 435"/>
                <a:gd name="T4" fmla="*/ 38 w 489"/>
                <a:gd name="T5" fmla="*/ 285 h 435"/>
                <a:gd name="T6" fmla="*/ 127 w 489"/>
                <a:gd name="T7" fmla="*/ 400 h 435"/>
                <a:gd name="T8" fmla="*/ 160 w 489"/>
                <a:gd name="T9" fmla="*/ 347 h 435"/>
                <a:gd name="T10" fmla="*/ 96 w 489"/>
                <a:gd name="T11" fmla="*/ 265 h 435"/>
                <a:gd name="T12" fmla="*/ 193 w 489"/>
                <a:gd name="T13" fmla="*/ 73 h 435"/>
                <a:gd name="T14" fmla="*/ 240 w 489"/>
                <a:gd name="T15" fmla="*/ 66 h 435"/>
                <a:gd name="T16" fmla="*/ 386 w 489"/>
                <a:gd name="T17" fmla="*/ 171 h 435"/>
                <a:gd name="T18" fmla="*/ 289 w 489"/>
                <a:gd name="T19" fmla="*/ 363 h 435"/>
                <a:gd name="T20" fmla="*/ 241 w 489"/>
                <a:gd name="T21" fmla="*/ 370 h 435"/>
                <a:gd name="T22" fmla="*/ 184 w 489"/>
                <a:gd name="T23" fmla="*/ 359 h 435"/>
                <a:gd name="T24" fmla="*/ 151 w 489"/>
                <a:gd name="T25" fmla="*/ 413 h 435"/>
                <a:gd name="T26" fmla="*/ 245 w 489"/>
                <a:gd name="T27" fmla="*/ 435 h 435"/>
                <a:gd name="T28" fmla="*/ 313 w 489"/>
                <a:gd name="T29" fmla="*/ 424 h 435"/>
                <a:gd name="T30" fmla="*/ 452 w 489"/>
                <a:gd name="T31" fmla="*/ 150 h 435"/>
                <a:gd name="T32" fmla="*/ 244 w 489"/>
                <a:gd name="T3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9" h="435">
                  <a:moveTo>
                    <a:pt x="244" y="0"/>
                  </a:moveTo>
                  <a:cubicBezTo>
                    <a:pt x="222" y="0"/>
                    <a:pt x="199" y="4"/>
                    <a:pt x="177" y="11"/>
                  </a:cubicBezTo>
                  <a:cubicBezTo>
                    <a:pt x="62" y="48"/>
                    <a:pt x="0" y="171"/>
                    <a:pt x="38" y="285"/>
                  </a:cubicBezTo>
                  <a:cubicBezTo>
                    <a:pt x="54" y="334"/>
                    <a:pt x="86" y="374"/>
                    <a:pt x="127" y="400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30" y="328"/>
                    <a:pt x="107" y="300"/>
                    <a:pt x="96" y="265"/>
                  </a:cubicBezTo>
                  <a:cubicBezTo>
                    <a:pt x="69" y="185"/>
                    <a:pt x="113" y="100"/>
                    <a:pt x="193" y="73"/>
                  </a:cubicBezTo>
                  <a:cubicBezTo>
                    <a:pt x="209" y="68"/>
                    <a:pt x="225" y="66"/>
                    <a:pt x="240" y="66"/>
                  </a:cubicBezTo>
                  <a:cubicBezTo>
                    <a:pt x="305" y="66"/>
                    <a:pt x="365" y="107"/>
                    <a:pt x="386" y="171"/>
                  </a:cubicBezTo>
                  <a:cubicBezTo>
                    <a:pt x="412" y="251"/>
                    <a:pt x="369" y="336"/>
                    <a:pt x="289" y="363"/>
                  </a:cubicBezTo>
                  <a:cubicBezTo>
                    <a:pt x="273" y="368"/>
                    <a:pt x="257" y="370"/>
                    <a:pt x="241" y="370"/>
                  </a:cubicBezTo>
                  <a:cubicBezTo>
                    <a:pt x="221" y="370"/>
                    <a:pt x="202" y="366"/>
                    <a:pt x="184" y="359"/>
                  </a:cubicBezTo>
                  <a:cubicBezTo>
                    <a:pt x="151" y="413"/>
                    <a:pt x="151" y="413"/>
                    <a:pt x="151" y="413"/>
                  </a:cubicBezTo>
                  <a:cubicBezTo>
                    <a:pt x="180" y="427"/>
                    <a:pt x="212" y="435"/>
                    <a:pt x="245" y="435"/>
                  </a:cubicBezTo>
                  <a:cubicBezTo>
                    <a:pt x="268" y="435"/>
                    <a:pt x="290" y="431"/>
                    <a:pt x="313" y="424"/>
                  </a:cubicBezTo>
                  <a:cubicBezTo>
                    <a:pt x="427" y="387"/>
                    <a:pt x="489" y="264"/>
                    <a:pt x="452" y="150"/>
                  </a:cubicBezTo>
                  <a:cubicBezTo>
                    <a:pt x="422" y="58"/>
                    <a:pt x="336" y="0"/>
                    <a:pt x="244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5759450" y="11517314"/>
              <a:ext cx="508000" cy="474663"/>
            </a:xfrm>
            <a:custGeom>
              <a:avLst/>
              <a:gdLst>
                <a:gd name="T0" fmla="*/ 0 w 295"/>
                <a:gd name="T1" fmla="*/ 147 h 275"/>
                <a:gd name="T2" fmla="*/ 77 w 295"/>
                <a:gd name="T3" fmla="*/ 261 h 275"/>
                <a:gd name="T4" fmla="*/ 100 w 295"/>
                <a:gd name="T5" fmla="*/ 270 h 275"/>
                <a:gd name="T6" fmla="*/ 97 w 295"/>
                <a:gd name="T7" fmla="*/ 224 h 275"/>
                <a:gd name="T8" fmla="*/ 93 w 295"/>
                <a:gd name="T9" fmla="*/ 223 h 275"/>
                <a:gd name="T10" fmla="*/ 40 w 295"/>
                <a:gd name="T11" fmla="*/ 149 h 275"/>
                <a:gd name="T12" fmla="*/ 0 w 295"/>
                <a:gd name="T13" fmla="*/ 147 h 275"/>
                <a:gd name="T14" fmla="*/ 81 w 295"/>
                <a:gd name="T15" fmla="*/ 12 h 275"/>
                <a:gd name="T16" fmla="*/ 14 w 295"/>
                <a:gd name="T17" fmla="*/ 77 h 275"/>
                <a:gd name="T18" fmla="*/ 0 w 295"/>
                <a:gd name="T19" fmla="*/ 133 h 275"/>
                <a:gd name="T20" fmla="*/ 39 w 295"/>
                <a:gd name="T21" fmla="*/ 134 h 275"/>
                <a:gd name="T22" fmla="*/ 49 w 295"/>
                <a:gd name="T23" fmla="*/ 94 h 275"/>
                <a:gd name="T24" fmla="*/ 84 w 295"/>
                <a:gd name="T25" fmla="*/ 55 h 275"/>
                <a:gd name="T26" fmla="*/ 81 w 295"/>
                <a:gd name="T27" fmla="*/ 12 h 275"/>
                <a:gd name="T28" fmla="*/ 180 w 295"/>
                <a:gd name="T29" fmla="*/ 7 h 275"/>
                <a:gd name="T30" fmla="*/ 164 w 295"/>
                <a:gd name="T31" fmla="*/ 45 h 275"/>
                <a:gd name="T32" fmla="*/ 178 w 295"/>
                <a:gd name="T33" fmla="*/ 50 h 275"/>
                <a:gd name="T34" fmla="*/ 222 w 295"/>
                <a:gd name="T35" fmla="*/ 179 h 275"/>
                <a:gd name="T36" fmla="*/ 135 w 295"/>
                <a:gd name="T37" fmla="*/ 232 h 275"/>
                <a:gd name="T38" fmla="*/ 123 w 295"/>
                <a:gd name="T39" fmla="*/ 232 h 275"/>
                <a:gd name="T40" fmla="*/ 126 w 295"/>
                <a:gd name="T41" fmla="*/ 275 h 275"/>
                <a:gd name="T42" fmla="*/ 138 w 295"/>
                <a:gd name="T43" fmla="*/ 275 h 275"/>
                <a:gd name="T44" fmla="*/ 261 w 295"/>
                <a:gd name="T45" fmla="*/ 199 h 275"/>
                <a:gd name="T46" fmla="*/ 198 w 295"/>
                <a:gd name="T47" fmla="*/ 15 h 275"/>
                <a:gd name="T48" fmla="*/ 180 w 295"/>
                <a:gd name="T49" fmla="*/ 7 h 275"/>
                <a:gd name="T50" fmla="*/ 137 w 295"/>
                <a:gd name="T51" fmla="*/ 0 h 275"/>
                <a:gd name="T52" fmla="*/ 106 w 295"/>
                <a:gd name="T53" fmla="*/ 4 h 275"/>
                <a:gd name="T54" fmla="*/ 109 w 295"/>
                <a:gd name="T55" fmla="*/ 44 h 275"/>
                <a:gd name="T56" fmla="*/ 135 w 295"/>
                <a:gd name="T57" fmla="*/ 40 h 275"/>
                <a:gd name="T58" fmla="*/ 151 w 295"/>
                <a:gd name="T59" fmla="*/ 41 h 275"/>
                <a:gd name="T60" fmla="*/ 167 w 295"/>
                <a:gd name="T61" fmla="*/ 4 h 275"/>
                <a:gd name="T62" fmla="*/ 137 w 295"/>
                <a:gd name="T6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75">
                  <a:moveTo>
                    <a:pt x="0" y="147"/>
                  </a:moveTo>
                  <a:cubicBezTo>
                    <a:pt x="3" y="194"/>
                    <a:pt x="31" y="238"/>
                    <a:pt x="77" y="261"/>
                  </a:cubicBezTo>
                  <a:cubicBezTo>
                    <a:pt x="84" y="265"/>
                    <a:pt x="92" y="268"/>
                    <a:pt x="100" y="270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5" y="224"/>
                    <a:pt x="94" y="223"/>
                    <a:pt x="93" y="223"/>
                  </a:cubicBezTo>
                  <a:cubicBezTo>
                    <a:pt x="63" y="208"/>
                    <a:pt x="44" y="179"/>
                    <a:pt x="40" y="149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81" y="12"/>
                  </a:moveTo>
                  <a:cubicBezTo>
                    <a:pt x="53" y="25"/>
                    <a:pt x="28" y="47"/>
                    <a:pt x="14" y="77"/>
                  </a:cubicBezTo>
                  <a:cubicBezTo>
                    <a:pt x="5" y="95"/>
                    <a:pt x="0" y="114"/>
                    <a:pt x="0" y="13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9" y="121"/>
                    <a:pt x="42" y="107"/>
                    <a:pt x="49" y="94"/>
                  </a:cubicBezTo>
                  <a:cubicBezTo>
                    <a:pt x="57" y="77"/>
                    <a:pt x="69" y="64"/>
                    <a:pt x="84" y="55"/>
                  </a:cubicBezTo>
                  <a:cubicBezTo>
                    <a:pt x="81" y="12"/>
                    <a:pt x="81" y="12"/>
                    <a:pt x="81" y="12"/>
                  </a:cubicBezTo>
                  <a:moveTo>
                    <a:pt x="180" y="7"/>
                  </a:moveTo>
                  <a:cubicBezTo>
                    <a:pt x="164" y="45"/>
                    <a:pt x="164" y="45"/>
                    <a:pt x="164" y="45"/>
                  </a:cubicBezTo>
                  <a:cubicBezTo>
                    <a:pt x="168" y="46"/>
                    <a:pt x="173" y="48"/>
                    <a:pt x="178" y="50"/>
                  </a:cubicBezTo>
                  <a:cubicBezTo>
                    <a:pt x="226" y="74"/>
                    <a:pt x="245" y="131"/>
                    <a:pt x="222" y="179"/>
                  </a:cubicBezTo>
                  <a:cubicBezTo>
                    <a:pt x="205" y="213"/>
                    <a:pt x="171" y="232"/>
                    <a:pt x="135" y="232"/>
                  </a:cubicBezTo>
                  <a:cubicBezTo>
                    <a:pt x="131" y="232"/>
                    <a:pt x="127" y="232"/>
                    <a:pt x="123" y="232"/>
                  </a:cubicBezTo>
                  <a:cubicBezTo>
                    <a:pt x="126" y="275"/>
                    <a:pt x="126" y="275"/>
                    <a:pt x="126" y="275"/>
                  </a:cubicBezTo>
                  <a:cubicBezTo>
                    <a:pt x="130" y="275"/>
                    <a:pt x="134" y="275"/>
                    <a:pt x="138" y="275"/>
                  </a:cubicBezTo>
                  <a:cubicBezTo>
                    <a:pt x="188" y="275"/>
                    <a:pt x="237" y="247"/>
                    <a:pt x="261" y="199"/>
                  </a:cubicBezTo>
                  <a:cubicBezTo>
                    <a:pt x="295" y="131"/>
                    <a:pt x="266" y="48"/>
                    <a:pt x="198" y="15"/>
                  </a:cubicBezTo>
                  <a:cubicBezTo>
                    <a:pt x="192" y="12"/>
                    <a:pt x="186" y="9"/>
                    <a:pt x="180" y="7"/>
                  </a:cubicBezTo>
                  <a:moveTo>
                    <a:pt x="137" y="0"/>
                  </a:moveTo>
                  <a:cubicBezTo>
                    <a:pt x="127" y="0"/>
                    <a:pt x="116" y="2"/>
                    <a:pt x="106" y="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8" y="41"/>
                    <a:pt x="126" y="40"/>
                    <a:pt x="135" y="40"/>
                  </a:cubicBezTo>
                  <a:cubicBezTo>
                    <a:pt x="140" y="40"/>
                    <a:pt x="145" y="41"/>
                    <a:pt x="151" y="41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57" y="2"/>
                    <a:pt x="147" y="0"/>
                    <a:pt x="13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3363913" y="9740901"/>
              <a:ext cx="592138" cy="520700"/>
            </a:xfrm>
            <a:custGeom>
              <a:avLst/>
              <a:gdLst>
                <a:gd name="T0" fmla="*/ 171 w 343"/>
                <a:gd name="T1" fmla="*/ 0 h 301"/>
                <a:gd name="T2" fmla="*/ 44 w 343"/>
                <a:gd name="T3" fmla="*/ 70 h 301"/>
                <a:gd name="T4" fmla="*/ 91 w 343"/>
                <a:gd name="T5" fmla="*/ 277 h 301"/>
                <a:gd name="T6" fmla="*/ 172 w 343"/>
                <a:gd name="T7" fmla="*/ 301 h 301"/>
                <a:gd name="T8" fmla="*/ 189 w 343"/>
                <a:gd name="T9" fmla="*/ 300 h 301"/>
                <a:gd name="T10" fmla="*/ 183 w 343"/>
                <a:gd name="T11" fmla="*/ 253 h 301"/>
                <a:gd name="T12" fmla="*/ 173 w 343"/>
                <a:gd name="T13" fmla="*/ 253 h 301"/>
                <a:gd name="T14" fmla="*/ 117 w 343"/>
                <a:gd name="T15" fmla="*/ 237 h 301"/>
                <a:gd name="T16" fmla="*/ 84 w 343"/>
                <a:gd name="T17" fmla="*/ 92 h 301"/>
                <a:gd name="T18" fmla="*/ 173 w 343"/>
                <a:gd name="T19" fmla="*/ 43 h 301"/>
                <a:gd name="T20" fmla="*/ 230 w 343"/>
                <a:gd name="T21" fmla="*/ 60 h 301"/>
                <a:gd name="T22" fmla="*/ 262 w 343"/>
                <a:gd name="T23" fmla="*/ 205 h 301"/>
                <a:gd name="T24" fmla="*/ 199 w 343"/>
                <a:gd name="T25" fmla="*/ 250 h 301"/>
                <a:gd name="T26" fmla="*/ 206 w 343"/>
                <a:gd name="T27" fmla="*/ 297 h 301"/>
                <a:gd name="T28" fmla="*/ 299 w 343"/>
                <a:gd name="T29" fmla="*/ 231 h 301"/>
                <a:gd name="T30" fmla="*/ 252 w 343"/>
                <a:gd name="T31" fmla="*/ 24 h 301"/>
                <a:gd name="T32" fmla="*/ 171 w 343"/>
                <a:gd name="T3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01">
                  <a:moveTo>
                    <a:pt x="171" y="0"/>
                  </a:moveTo>
                  <a:cubicBezTo>
                    <a:pt x="122" y="0"/>
                    <a:pt x="73" y="25"/>
                    <a:pt x="44" y="70"/>
                  </a:cubicBezTo>
                  <a:cubicBezTo>
                    <a:pt x="0" y="139"/>
                    <a:pt x="20" y="232"/>
                    <a:pt x="91" y="277"/>
                  </a:cubicBezTo>
                  <a:cubicBezTo>
                    <a:pt x="116" y="293"/>
                    <a:pt x="144" y="301"/>
                    <a:pt x="172" y="301"/>
                  </a:cubicBezTo>
                  <a:cubicBezTo>
                    <a:pt x="178" y="301"/>
                    <a:pt x="183" y="300"/>
                    <a:pt x="189" y="300"/>
                  </a:cubicBezTo>
                  <a:cubicBezTo>
                    <a:pt x="183" y="253"/>
                    <a:pt x="183" y="253"/>
                    <a:pt x="183" y="253"/>
                  </a:cubicBezTo>
                  <a:cubicBezTo>
                    <a:pt x="180" y="253"/>
                    <a:pt x="177" y="253"/>
                    <a:pt x="173" y="253"/>
                  </a:cubicBezTo>
                  <a:cubicBezTo>
                    <a:pt x="154" y="253"/>
                    <a:pt x="134" y="248"/>
                    <a:pt x="117" y="237"/>
                  </a:cubicBezTo>
                  <a:cubicBezTo>
                    <a:pt x="68" y="206"/>
                    <a:pt x="53" y="141"/>
                    <a:pt x="84" y="92"/>
                  </a:cubicBezTo>
                  <a:cubicBezTo>
                    <a:pt x="104" y="60"/>
                    <a:pt x="138" y="43"/>
                    <a:pt x="173" y="43"/>
                  </a:cubicBezTo>
                  <a:cubicBezTo>
                    <a:pt x="193" y="43"/>
                    <a:pt x="212" y="49"/>
                    <a:pt x="230" y="60"/>
                  </a:cubicBezTo>
                  <a:cubicBezTo>
                    <a:pt x="279" y="91"/>
                    <a:pt x="294" y="156"/>
                    <a:pt x="262" y="205"/>
                  </a:cubicBezTo>
                  <a:cubicBezTo>
                    <a:pt x="247" y="228"/>
                    <a:pt x="224" y="244"/>
                    <a:pt x="199" y="250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43" y="288"/>
                    <a:pt x="277" y="266"/>
                    <a:pt x="299" y="231"/>
                  </a:cubicBezTo>
                  <a:cubicBezTo>
                    <a:pt x="343" y="162"/>
                    <a:pt x="323" y="69"/>
                    <a:pt x="252" y="24"/>
                  </a:cubicBezTo>
                  <a:cubicBezTo>
                    <a:pt x="227" y="8"/>
                    <a:pt x="199" y="0"/>
                    <a:pt x="17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6308725" y="10209214"/>
              <a:ext cx="473075" cy="436563"/>
            </a:xfrm>
            <a:custGeom>
              <a:avLst/>
              <a:gdLst>
                <a:gd name="T0" fmla="*/ 229 w 274"/>
                <a:gd name="T1" fmla="*/ 148 h 253"/>
                <a:gd name="T2" fmla="*/ 197 w 274"/>
                <a:gd name="T3" fmla="*/ 195 h 253"/>
                <a:gd name="T4" fmla="*/ 143 w 274"/>
                <a:gd name="T5" fmla="*/ 213 h 253"/>
                <a:gd name="T6" fmla="*/ 111 w 274"/>
                <a:gd name="T7" fmla="*/ 207 h 253"/>
                <a:gd name="T8" fmla="*/ 94 w 274"/>
                <a:gd name="T9" fmla="*/ 244 h 253"/>
                <a:gd name="T10" fmla="*/ 144 w 274"/>
                <a:gd name="T11" fmla="*/ 253 h 253"/>
                <a:gd name="T12" fmla="*/ 221 w 274"/>
                <a:gd name="T13" fmla="*/ 228 h 253"/>
                <a:gd name="T14" fmla="*/ 267 w 274"/>
                <a:gd name="T15" fmla="*/ 156 h 253"/>
                <a:gd name="T16" fmla="*/ 229 w 274"/>
                <a:gd name="T17" fmla="*/ 148 h 253"/>
                <a:gd name="T18" fmla="*/ 248 w 274"/>
                <a:gd name="T19" fmla="*/ 55 h 253"/>
                <a:gd name="T20" fmla="*/ 214 w 274"/>
                <a:gd name="T21" fmla="*/ 72 h 253"/>
                <a:gd name="T22" fmla="*/ 231 w 274"/>
                <a:gd name="T23" fmla="*/ 134 h 253"/>
                <a:gd name="T24" fmla="*/ 270 w 274"/>
                <a:gd name="T25" fmla="*/ 142 h 253"/>
                <a:gd name="T26" fmla="*/ 248 w 274"/>
                <a:gd name="T27" fmla="*/ 55 h 253"/>
                <a:gd name="T28" fmla="*/ 143 w 274"/>
                <a:gd name="T29" fmla="*/ 0 h 253"/>
                <a:gd name="T30" fmla="*/ 66 w 274"/>
                <a:gd name="T31" fmla="*/ 25 h 253"/>
                <a:gd name="T32" fmla="*/ 42 w 274"/>
                <a:gd name="T33" fmla="*/ 203 h 253"/>
                <a:gd name="T34" fmla="*/ 82 w 274"/>
                <a:gd name="T35" fmla="*/ 238 h 253"/>
                <a:gd name="T36" fmla="*/ 99 w 274"/>
                <a:gd name="T37" fmla="*/ 202 h 253"/>
                <a:gd name="T38" fmla="*/ 71 w 274"/>
                <a:gd name="T39" fmla="*/ 178 h 253"/>
                <a:gd name="T40" fmla="*/ 88 w 274"/>
                <a:gd name="T41" fmla="*/ 54 h 253"/>
                <a:gd name="T42" fmla="*/ 142 w 274"/>
                <a:gd name="T43" fmla="*/ 36 h 253"/>
                <a:gd name="T44" fmla="*/ 208 w 274"/>
                <a:gd name="T45" fmla="*/ 65 h 253"/>
                <a:gd name="T46" fmla="*/ 243 w 274"/>
                <a:gd name="T47" fmla="*/ 47 h 253"/>
                <a:gd name="T48" fmla="*/ 143 w 274"/>
                <a:gd name="T4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4" h="253">
                  <a:moveTo>
                    <a:pt x="229" y="148"/>
                  </a:moveTo>
                  <a:cubicBezTo>
                    <a:pt x="224" y="166"/>
                    <a:pt x="213" y="183"/>
                    <a:pt x="197" y="195"/>
                  </a:cubicBezTo>
                  <a:cubicBezTo>
                    <a:pt x="180" y="207"/>
                    <a:pt x="161" y="213"/>
                    <a:pt x="143" y="213"/>
                  </a:cubicBezTo>
                  <a:cubicBezTo>
                    <a:pt x="132" y="213"/>
                    <a:pt x="121" y="211"/>
                    <a:pt x="111" y="207"/>
                  </a:cubicBezTo>
                  <a:cubicBezTo>
                    <a:pt x="94" y="244"/>
                    <a:pt x="94" y="244"/>
                    <a:pt x="94" y="244"/>
                  </a:cubicBezTo>
                  <a:cubicBezTo>
                    <a:pt x="110" y="250"/>
                    <a:pt x="127" y="253"/>
                    <a:pt x="144" y="253"/>
                  </a:cubicBezTo>
                  <a:cubicBezTo>
                    <a:pt x="171" y="253"/>
                    <a:pt x="198" y="245"/>
                    <a:pt x="221" y="228"/>
                  </a:cubicBezTo>
                  <a:cubicBezTo>
                    <a:pt x="245" y="209"/>
                    <a:pt x="261" y="184"/>
                    <a:pt x="267" y="156"/>
                  </a:cubicBezTo>
                  <a:cubicBezTo>
                    <a:pt x="229" y="148"/>
                    <a:pt x="229" y="148"/>
                    <a:pt x="229" y="148"/>
                  </a:cubicBezTo>
                  <a:moveTo>
                    <a:pt x="248" y="55"/>
                  </a:moveTo>
                  <a:cubicBezTo>
                    <a:pt x="214" y="72"/>
                    <a:pt x="214" y="72"/>
                    <a:pt x="214" y="72"/>
                  </a:cubicBezTo>
                  <a:cubicBezTo>
                    <a:pt x="228" y="90"/>
                    <a:pt x="233" y="113"/>
                    <a:pt x="231" y="134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4" y="112"/>
                    <a:pt x="267" y="81"/>
                    <a:pt x="248" y="55"/>
                  </a:cubicBezTo>
                  <a:moveTo>
                    <a:pt x="143" y="0"/>
                  </a:moveTo>
                  <a:cubicBezTo>
                    <a:pt x="116" y="0"/>
                    <a:pt x="89" y="8"/>
                    <a:pt x="66" y="25"/>
                  </a:cubicBezTo>
                  <a:cubicBezTo>
                    <a:pt x="10" y="68"/>
                    <a:pt x="0" y="147"/>
                    <a:pt x="42" y="203"/>
                  </a:cubicBezTo>
                  <a:cubicBezTo>
                    <a:pt x="53" y="218"/>
                    <a:pt x="67" y="229"/>
                    <a:pt x="82" y="23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88" y="196"/>
                    <a:pt x="79" y="188"/>
                    <a:pt x="71" y="178"/>
                  </a:cubicBezTo>
                  <a:cubicBezTo>
                    <a:pt x="42" y="139"/>
                    <a:pt x="49" y="83"/>
                    <a:pt x="88" y="54"/>
                  </a:cubicBezTo>
                  <a:cubicBezTo>
                    <a:pt x="104" y="41"/>
                    <a:pt x="123" y="36"/>
                    <a:pt x="142" y="36"/>
                  </a:cubicBezTo>
                  <a:cubicBezTo>
                    <a:pt x="167" y="36"/>
                    <a:pt x="191" y="46"/>
                    <a:pt x="208" y="65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18" y="16"/>
                    <a:pt x="181" y="0"/>
                    <a:pt x="143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7839075" y="10542589"/>
              <a:ext cx="427038" cy="393700"/>
            </a:xfrm>
            <a:custGeom>
              <a:avLst/>
              <a:gdLst>
                <a:gd name="T0" fmla="*/ 46 w 247"/>
                <a:gd name="T1" fmla="*/ 74 h 228"/>
                <a:gd name="T2" fmla="*/ 12 w 247"/>
                <a:gd name="T3" fmla="*/ 88 h 228"/>
                <a:gd name="T4" fmla="*/ 38 w 247"/>
                <a:gd name="T5" fmla="*/ 94 h 228"/>
                <a:gd name="T6" fmla="*/ 46 w 247"/>
                <a:gd name="T7" fmla="*/ 74 h 228"/>
                <a:gd name="T8" fmla="*/ 177 w 247"/>
                <a:gd name="T9" fmla="*/ 16 h 228"/>
                <a:gd name="T10" fmla="*/ 135 w 247"/>
                <a:gd name="T11" fmla="*/ 35 h 228"/>
                <a:gd name="T12" fmla="*/ 180 w 247"/>
                <a:gd name="T13" fmla="*/ 64 h 228"/>
                <a:gd name="T14" fmla="*/ 165 w 247"/>
                <a:gd name="T15" fmla="*/ 176 h 228"/>
                <a:gd name="T16" fmla="*/ 116 w 247"/>
                <a:gd name="T17" fmla="*/ 192 h 228"/>
                <a:gd name="T18" fmla="*/ 52 w 247"/>
                <a:gd name="T19" fmla="*/ 161 h 228"/>
                <a:gd name="T20" fmla="*/ 36 w 247"/>
                <a:gd name="T21" fmla="*/ 108 h 228"/>
                <a:gd name="T22" fmla="*/ 3 w 247"/>
                <a:gd name="T23" fmla="*/ 101 h 228"/>
                <a:gd name="T24" fmla="*/ 26 w 247"/>
                <a:gd name="T25" fmla="*/ 183 h 228"/>
                <a:gd name="T26" fmla="*/ 118 w 247"/>
                <a:gd name="T27" fmla="*/ 228 h 228"/>
                <a:gd name="T28" fmla="*/ 187 w 247"/>
                <a:gd name="T29" fmla="*/ 205 h 228"/>
                <a:gd name="T30" fmla="*/ 208 w 247"/>
                <a:gd name="T31" fmla="*/ 45 h 228"/>
                <a:gd name="T32" fmla="*/ 177 w 247"/>
                <a:gd name="T33" fmla="*/ 16 h 228"/>
                <a:gd name="T34" fmla="*/ 117 w 247"/>
                <a:gd name="T35" fmla="*/ 0 h 228"/>
                <a:gd name="T36" fmla="*/ 48 w 247"/>
                <a:gd name="T37" fmla="*/ 23 h 228"/>
                <a:gd name="T38" fmla="*/ 9 w 247"/>
                <a:gd name="T39" fmla="*/ 74 h 228"/>
                <a:gd name="T40" fmla="*/ 65 w 247"/>
                <a:gd name="T41" fmla="*/ 50 h 228"/>
                <a:gd name="T42" fmla="*/ 67 w 247"/>
                <a:gd name="T43" fmla="*/ 48 h 228"/>
                <a:gd name="T44" fmla="*/ 105 w 247"/>
                <a:gd name="T45" fmla="*/ 33 h 228"/>
                <a:gd name="T46" fmla="*/ 161 w 247"/>
                <a:gd name="T47" fmla="*/ 9 h 228"/>
                <a:gd name="T48" fmla="*/ 117 w 247"/>
                <a:gd name="T4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228">
                  <a:moveTo>
                    <a:pt x="46" y="74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0" y="87"/>
                    <a:pt x="42" y="80"/>
                    <a:pt x="46" y="74"/>
                  </a:cubicBezTo>
                  <a:moveTo>
                    <a:pt x="177" y="16"/>
                  </a:moveTo>
                  <a:cubicBezTo>
                    <a:pt x="135" y="35"/>
                    <a:pt x="135" y="35"/>
                    <a:pt x="135" y="35"/>
                  </a:cubicBezTo>
                  <a:cubicBezTo>
                    <a:pt x="153" y="39"/>
                    <a:pt x="168" y="49"/>
                    <a:pt x="180" y="64"/>
                  </a:cubicBezTo>
                  <a:cubicBezTo>
                    <a:pt x="207" y="99"/>
                    <a:pt x="200" y="149"/>
                    <a:pt x="165" y="176"/>
                  </a:cubicBezTo>
                  <a:cubicBezTo>
                    <a:pt x="150" y="187"/>
                    <a:pt x="133" y="192"/>
                    <a:pt x="116" y="192"/>
                  </a:cubicBezTo>
                  <a:cubicBezTo>
                    <a:pt x="92" y="192"/>
                    <a:pt x="68" y="181"/>
                    <a:pt x="52" y="161"/>
                  </a:cubicBezTo>
                  <a:cubicBezTo>
                    <a:pt x="40" y="145"/>
                    <a:pt x="35" y="126"/>
                    <a:pt x="36" y="108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0" y="129"/>
                    <a:pt x="7" y="159"/>
                    <a:pt x="26" y="183"/>
                  </a:cubicBezTo>
                  <a:cubicBezTo>
                    <a:pt x="49" y="213"/>
                    <a:pt x="83" y="228"/>
                    <a:pt x="118" y="228"/>
                  </a:cubicBezTo>
                  <a:cubicBezTo>
                    <a:pt x="142" y="228"/>
                    <a:pt x="166" y="221"/>
                    <a:pt x="187" y="205"/>
                  </a:cubicBezTo>
                  <a:cubicBezTo>
                    <a:pt x="237" y="167"/>
                    <a:pt x="247" y="95"/>
                    <a:pt x="208" y="45"/>
                  </a:cubicBezTo>
                  <a:cubicBezTo>
                    <a:pt x="199" y="33"/>
                    <a:pt x="189" y="24"/>
                    <a:pt x="177" y="16"/>
                  </a:cubicBezTo>
                  <a:moveTo>
                    <a:pt x="117" y="0"/>
                  </a:moveTo>
                  <a:cubicBezTo>
                    <a:pt x="93" y="0"/>
                    <a:pt x="68" y="7"/>
                    <a:pt x="48" y="23"/>
                  </a:cubicBezTo>
                  <a:cubicBezTo>
                    <a:pt x="30" y="37"/>
                    <a:pt x="17" y="55"/>
                    <a:pt x="9" y="74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50"/>
                    <a:pt x="67" y="49"/>
                    <a:pt x="67" y="48"/>
                  </a:cubicBezTo>
                  <a:cubicBezTo>
                    <a:pt x="79" y="40"/>
                    <a:pt x="92" y="35"/>
                    <a:pt x="105" y="33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47" y="3"/>
                    <a:pt x="132" y="0"/>
                    <a:pt x="11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69163" y="9813926"/>
              <a:ext cx="290513" cy="273050"/>
            </a:xfrm>
            <a:custGeom>
              <a:avLst/>
              <a:gdLst>
                <a:gd name="T0" fmla="*/ 82 w 169"/>
                <a:gd name="T1" fmla="*/ 0 h 158"/>
                <a:gd name="T2" fmla="*/ 5 w 169"/>
                <a:gd name="T3" fmla="*/ 61 h 158"/>
                <a:gd name="T4" fmla="*/ 11 w 169"/>
                <a:gd name="T5" fmla="*/ 113 h 158"/>
                <a:gd name="T6" fmla="*/ 33 w 169"/>
                <a:gd name="T7" fmla="*/ 102 h 158"/>
                <a:gd name="T8" fmla="*/ 29 w 169"/>
                <a:gd name="T9" fmla="*/ 67 h 158"/>
                <a:gd name="T10" fmla="*/ 83 w 169"/>
                <a:gd name="T11" fmla="*/ 24 h 158"/>
                <a:gd name="T12" fmla="*/ 96 w 169"/>
                <a:gd name="T13" fmla="*/ 26 h 158"/>
                <a:gd name="T14" fmla="*/ 137 w 169"/>
                <a:gd name="T15" fmla="*/ 92 h 158"/>
                <a:gd name="T16" fmla="*/ 84 w 169"/>
                <a:gd name="T17" fmla="*/ 135 h 158"/>
                <a:gd name="T18" fmla="*/ 71 w 169"/>
                <a:gd name="T19" fmla="*/ 133 h 158"/>
                <a:gd name="T20" fmla="*/ 37 w 169"/>
                <a:gd name="T21" fmla="*/ 110 h 158"/>
                <a:gd name="T22" fmla="*/ 15 w 169"/>
                <a:gd name="T23" fmla="*/ 121 h 158"/>
                <a:gd name="T24" fmla="*/ 64 w 169"/>
                <a:gd name="T25" fmla="*/ 156 h 158"/>
                <a:gd name="T26" fmla="*/ 82 w 169"/>
                <a:gd name="T27" fmla="*/ 158 h 158"/>
                <a:gd name="T28" fmla="*/ 159 w 169"/>
                <a:gd name="T29" fmla="*/ 97 h 158"/>
                <a:gd name="T30" fmla="*/ 100 w 169"/>
                <a:gd name="T31" fmla="*/ 2 h 158"/>
                <a:gd name="T32" fmla="*/ 82 w 169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158">
                  <a:moveTo>
                    <a:pt x="82" y="0"/>
                  </a:moveTo>
                  <a:cubicBezTo>
                    <a:pt x="46" y="0"/>
                    <a:pt x="13" y="24"/>
                    <a:pt x="5" y="61"/>
                  </a:cubicBezTo>
                  <a:cubicBezTo>
                    <a:pt x="0" y="79"/>
                    <a:pt x="3" y="97"/>
                    <a:pt x="11" y="113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28" y="91"/>
                    <a:pt x="26" y="79"/>
                    <a:pt x="29" y="67"/>
                  </a:cubicBezTo>
                  <a:cubicBezTo>
                    <a:pt x="35" y="41"/>
                    <a:pt x="58" y="24"/>
                    <a:pt x="83" y="24"/>
                  </a:cubicBezTo>
                  <a:cubicBezTo>
                    <a:pt x="87" y="24"/>
                    <a:pt x="92" y="25"/>
                    <a:pt x="96" y="26"/>
                  </a:cubicBezTo>
                  <a:cubicBezTo>
                    <a:pt x="126" y="33"/>
                    <a:pt x="144" y="63"/>
                    <a:pt x="137" y="92"/>
                  </a:cubicBezTo>
                  <a:cubicBezTo>
                    <a:pt x="131" y="118"/>
                    <a:pt x="109" y="135"/>
                    <a:pt x="84" y="135"/>
                  </a:cubicBezTo>
                  <a:cubicBezTo>
                    <a:pt x="79" y="135"/>
                    <a:pt x="75" y="134"/>
                    <a:pt x="71" y="133"/>
                  </a:cubicBezTo>
                  <a:cubicBezTo>
                    <a:pt x="56" y="130"/>
                    <a:pt x="45" y="121"/>
                    <a:pt x="37" y="110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6" y="138"/>
                    <a:pt x="43" y="151"/>
                    <a:pt x="64" y="156"/>
                  </a:cubicBezTo>
                  <a:cubicBezTo>
                    <a:pt x="70" y="157"/>
                    <a:pt x="76" y="158"/>
                    <a:pt x="82" y="158"/>
                  </a:cubicBezTo>
                  <a:cubicBezTo>
                    <a:pt x="118" y="158"/>
                    <a:pt x="151" y="134"/>
                    <a:pt x="159" y="97"/>
                  </a:cubicBezTo>
                  <a:cubicBezTo>
                    <a:pt x="169" y="55"/>
                    <a:pt x="143" y="12"/>
                    <a:pt x="100" y="2"/>
                  </a:cubicBezTo>
                  <a:cubicBezTo>
                    <a:pt x="94" y="1"/>
                    <a:pt x="88" y="0"/>
                    <a:pt x="8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2289175" y="11096626"/>
              <a:ext cx="573088" cy="536575"/>
            </a:xfrm>
            <a:custGeom>
              <a:avLst/>
              <a:gdLst>
                <a:gd name="T0" fmla="*/ 255 w 332"/>
                <a:gd name="T1" fmla="*/ 205 h 311"/>
                <a:gd name="T2" fmla="*/ 157 w 332"/>
                <a:gd name="T3" fmla="*/ 267 h 311"/>
                <a:gd name="T4" fmla="*/ 125 w 332"/>
                <a:gd name="T5" fmla="*/ 262 h 311"/>
                <a:gd name="T6" fmla="*/ 111 w 332"/>
                <a:gd name="T7" fmla="*/ 304 h 311"/>
                <a:gd name="T8" fmla="*/ 158 w 332"/>
                <a:gd name="T9" fmla="*/ 311 h 311"/>
                <a:gd name="T10" fmla="*/ 300 w 332"/>
                <a:gd name="T11" fmla="*/ 220 h 311"/>
                <a:gd name="T12" fmla="*/ 255 w 332"/>
                <a:gd name="T13" fmla="*/ 205 h 311"/>
                <a:gd name="T14" fmla="*/ 48 w 332"/>
                <a:gd name="T15" fmla="*/ 170 h 311"/>
                <a:gd name="T16" fmla="*/ 3 w 332"/>
                <a:gd name="T17" fmla="*/ 175 h 311"/>
                <a:gd name="T18" fmla="*/ 100 w 332"/>
                <a:gd name="T19" fmla="*/ 300 h 311"/>
                <a:gd name="T20" fmla="*/ 105 w 332"/>
                <a:gd name="T21" fmla="*/ 302 h 311"/>
                <a:gd name="T22" fmla="*/ 120 w 332"/>
                <a:gd name="T23" fmla="*/ 260 h 311"/>
                <a:gd name="T24" fmla="*/ 116 w 332"/>
                <a:gd name="T25" fmla="*/ 259 h 311"/>
                <a:gd name="T26" fmla="*/ 48 w 332"/>
                <a:gd name="T27" fmla="*/ 170 h 311"/>
                <a:gd name="T28" fmla="*/ 157 w 332"/>
                <a:gd name="T29" fmla="*/ 0 h 311"/>
                <a:gd name="T30" fmla="*/ 63 w 332"/>
                <a:gd name="T31" fmla="*/ 31 h 311"/>
                <a:gd name="T32" fmla="*/ 97 w 332"/>
                <a:gd name="T33" fmla="*/ 57 h 311"/>
                <a:gd name="T34" fmla="*/ 93 w 332"/>
                <a:gd name="T35" fmla="*/ 62 h 311"/>
                <a:gd name="T36" fmla="*/ 58 w 332"/>
                <a:gd name="T37" fmla="*/ 35 h 311"/>
                <a:gd name="T38" fmla="*/ 13 w 332"/>
                <a:gd name="T39" fmla="*/ 97 h 311"/>
                <a:gd name="T40" fmla="*/ 2 w 332"/>
                <a:gd name="T41" fmla="*/ 164 h 311"/>
                <a:gd name="T42" fmla="*/ 47 w 332"/>
                <a:gd name="T43" fmla="*/ 158 h 311"/>
                <a:gd name="T44" fmla="*/ 55 w 332"/>
                <a:gd name="T45" fmla="*/ 117 h 311"/>
                <a:gd name="T46" fmla="*/ 156 w 332"/>
                <a:gd name="T47" fmla="*/ 49 h 311"/>
                <a:gd name="T48" fmla="*/ 197 w 332"/>
                <a:gd name="T49" fmla="*/ 57 h 311"/>
                <a:gd name="T50" fmla="*/ 261 w 332"/>
                <a:gd name="T51" fmla="*/ 190 h 311"/>
                <a:gd name="T52" fmla="*/ 306 w 332"/>
                <a:gd name="T53" fmla="*/ 206 h 311"/>
                <a:gd name="T54" fmla="*/ 216 w 332"/>
                <a:gd name="T55" fmla="*/ 11 h 311"/>
                <a:gd name="T56" fmla="*/ 157 w 332"/>
                <a:gd name="T5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311">
                  <a:moveTo>
                    <a:pt x="255" y="205"/>
                  </a:moveTo>
                  <a:cubicBezTo>
                    <a:pt x="237" y="243"/>
                    <a:pt x="198" y="267"/>
                    <a:pt x="157" y="267"/>
                  </a:cubicBezTo>
                  <a:cubicBezTo>
                    <a:pt x="146" y="267"/>
                    <a:pt x="136" y="265"/>
                    <a:pt x="125" y="262"/>
                  </a:cubicBezTo>
                  <a:cubicBezTo>
                    <a:pt x="111" y="304"/>
                    <a:pt x="111" y="304"/>
                    <a:pt x="111" y="304"/>
                  </a:cubicBezTo>
                  <a:cubicBezTo>
                    <a:pt x="127" y="308"/>
                    <a:pt x="142" y="311"/>
                    <a:pt x="158" y="311"/>
                  </a:cubicBezTo>
                  <a:cubicBezTo>
                    <a:pt x="218" y="311"/>
                    <a:pt x="274" y="277"/>
                    <a:pt x="300" y="220"/>
                  </a:cubicBezTo>
                  <a:cubicBezTo>
                    <a:pt x="255" y="205"/>
                    <a:pt x="255" y="205"/>
                    <a:pt x="255" y="205"/>
                  </a:cubicBezTo>
                  <a:moveTo>
                    <a:pt x="48" y="170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10" y="229"/>
                    <a:pt x="45" y="278"/>
                    <a:pt x="100" y="300"/>
                  </a:cubicBezTo>
                  <a:cubicBezTo>
                    <a:pt x="102" y="300"/>
                    <a:pt x="104" y="301"/>
                    <a:pt x="105" y="302"/>
                  </a:cubicBezTo>
                  <a:cubicBezTo>
                    <a:pt x="120" y="260"/>
                    <a:pt x="120" y="260"/>
                    <a:pt x="120" y="260"/>
                  </a:cubicBezTo>
                  <a:cubicBezTo>
                    <a:pt x="118" y="260"/>
                    <a:pt x="117" y="259"/>
                    <a:pt x="116" y="259"/>
                  </a:cubicBezTo>
                  <a:cubicBezTo>
                    <a:pt x="77" y="243"/>
                    <a:pt x="52" y="208"/>
                    <a:pt x="48" y="170"/>
                  </a:cubicBezTo>
                  <a:moveTo>
                    <a:pt x="157" y="0"/>
                  </a:moveTo>
                  <a:cubicBezTo>
                    <a:pt x="123" y="0"/>
                    <a:pt x="90" y="11"/>
                    <a:pt x="63" y="31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38" y="51"/>
                    <a:pt x="23" y="72"/>
                    <a:pt x="13" y="97"/>
                  </a:cubicBezTo>
                  <a:cubicBezTo>
                    <a:pt x="4" y="119"/>
                    <a:pt x="0" y="142"/>
                    <a:pt x="2" y="164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7" y="145"/>
                    <a:pt x="49" y="131"/>
                    <a:pt x="55" y="117"/>
                  </a:cubicBezTo>
                  <a:cubicBezTo>
                    <a:pt x="72" y="75"/>
                    <a:pt x="113" y="49"/>
                    <a:pt x="156" y="49"/>
                  </a:cubicBezTo>
                  <a:cubicBezTo>
                    <a:pt x="170" y="49"/>
                    <a:pt x="183" y="51"/>
                    <a:pt x="197" y="57"/>
                  </a:cubicBezTo>
                  <a:cubicBezTo>
                    <a:pt x="250" y="78"/>
                    <a:pt x="278" y="137"/>
                    <a:pt x="261" y="190"/>
                  </a:cubicBezTo>
                  <a:cubicBezTo>
                    <a:pt x="306" y="206"/>
                    <a:pt x="306" y="206"/>
                    <a:pt x="306" y="206"/>
                  </a:cubicBezTo>
                  <a:cubicBezTo>
                    <a:pt x="332" y="128"/>
                    <a:pt x="293" y="42"/>
                    <a:pt x="216" y="11"/>
                  </a:cubicBezTo>
                  <a:cubicBezTo>
                    <a:pt x="196" y="3"/>
                    <a:pt x="177" y="0"/>
                    <a:pt x="15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1112838" y="11304589"/>
              <a:ext cx="412750" cy="385763"/>
            </a:xfrm>
            <a:custGeom>
              <a:avLst/>
              <a:gdLst>
                <a:gd name="T0" fmla="*/ 21 w 239"/>
                <a:gd name="T1" fmla="*/ 72 h 223"/>
                <a:gd name="T2" fmla="*/ 85 w 239"/>
                <a:gd name="T3" fmla="*/ 215 h 223"/>
                <a:gd name="T4" fmla="*/ 127 w 239"/>
                <a:gd name="T5" fmla="*/ 223 h 223"/>
                <a:gd name="T6" fmla="*/ 230 w 239"/>
                <a:gd name="T7" fmla="*/ 153 h 223"/>
                <a:gd name="T8" fmla="*/ 238 w 239"/>
                <a:gd name="T9" fmla="*/ 107 h 223"/>
                <a:gd name="T10" fmla="*/ 204 w 239"/>
                <a:gd name="T11" fmla="*/ 111 h 223"/>
                <a:gd name="T12" fmla="*/ 198 w 239"/>
                <a:gd name="T13" fmla="*/ 142 h 223"/>
                <a:gd name="T14" fmla="*/ 125 w 239"/>
                <a:gd name="T15" fmla="*/ 191 h 223"/>
                <a:gd name="T16" fmla="*/ 96 w 239"/>
                <a:gd name="T17" fmla="*/ 186 h 223"/>
                <a:gd name="T18" fmla="*/ 50 w 239"/>
                <a:gd name="T19" fmla="*/ 91 h 223"/>
                <a:gd name="T20" fmla="*/ 21 w 239"/>
                <a:gd name="T21" fmla="*/ 72 h 223"/>
                <a:gd name="T22" fmla="*/ 81 w 239"/>
                <a:gd name="T23" fmla="*/ 9 h 223"/>
                <a:gd name="T24" fmla="*/ 24 w 239"/>
                <a:gd name="T25" fmla="*/ 65 h 223"/>
                <a:gd name="T26" fmla="*/ 53 w 239"/>
                <a:gd name="T27" fmla="*/ 83 h 223"/>
                <a:gd name="T28" fmla="*/ 92 w 239"/>
                <a:gd name="T29" fmla="*/ 42 h 223"/>
                <a:gd name="T30" fmla="*/ 81 w 239"/>
                <a:gd name="T31" fmla="*/ 9 h 223"/>
                <a:gd name="T32" fmla="*/ 126 w 239"/>
                <a:gd name="T33" fmla="*/ 0 h 223"/>
                <a:gd name="T34" fmla="*/ 93 w 239"/>
                <a:gd name="T35" fmla="*/ 5 h 223"/>
                <a:gd name="T36" fmla="*/ 104 w 239"/>
                <a:gd name="T37" fmla="*/ 38 h 223"/>
                <a:gd name="T38" fmla="*/ 125 w 239"/>
                <a:gd name="T39" fmla="*/ 35 h 223"/>
                <a:gd name="T40" fmla="*/ 154 w 239"/>
                <a:gd name="T41" fmla="*/ 41 h 223"/>
                <a:gd name="T42" fmla="*/ 202 w 239"/>
                <a:gd name="T43" fmla="*/ 100 h 223"/>
                <a:gd name="T44" fmla="*/ 237 w 239"/>
                <a:gd name="T45" fmla="*/ 96 h 223"/>
                <a:gd name="T46" fmla="*/ 168 w 239"/>
                <a:gd name="T47" fmla="*/ 8 h 223"/>
                <a:gd name="T48" fmla="*/ 126 w 239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223">
                  <a:moveTo>
                    <a:pt x="21" y="72"/>
                  </a:moveTo>
                  <a:cubicBezTo>
                    <a:pt x="0" y="129"/>
                    <a:pt x="28" y="192"/>
                    <a:pt x="85" y="215"/>
                  </a:cubicBezTo>
                  <a:cubicBezTo>
                    <a:pt x="99" y="220"/>
                    <a:pt x="113" y="223"/>
                    <a:pt x="127" y="223"/>
                  </a:cubicBezTo>
                  <a:cubicBezTo>
                    <a:pt x="171" y="223"/>
                    <a:pt x="213" y="196"/>
                    <a:pt x="230" y="153"/>
                  </a:cubicBezTo>
                  <a:cubicBezTo>
                    <a:pt x="236" y="138"/>
                    <a:pt x="239" y="122"/>
                    <a:pt x="238" y="107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22"/>
                    <a:pt x="202" y="132"/>
                    <a:pt x="198" y="142"/>
                  </a:cubicBezTo>
                  <a:cubicBezTo>
                    <a:pt x="186" y="173"/>
                    <a:pt x="156" y="191"/>
                    <a:pt x="125" y="191"/>
                  </a:cubicBezTo>
                  <a:cubicBezTo>
                    <a:pt x="116" y="191"/>
                    <a:pt x="106" y="189"/>
                    <a:pt x="96" y="186"/>
                  </a:cubicBezTo>
                  <a:cubicBezTo>
                    <a:pt x="58" y="170"/>
                    <a:pt x="39" y="129"/>
                    <a:pt x="50" y="91"/>
                  </a:cubicBezTo>
                  <a:cubicBezTo>
                    <a:pt x="21" y="72"/>
                    <a:pt x="21" y="72"/>
                    <a:pt x="21" y="72"/>
                  </a:cubicBezTo>
                  <a:moveTo>
                    <a:pt x="81" y="9"/>
                  </a:moveTo>
                  <a:cubicBezTo>
                    <a:pt x="57" y="20"/>
                    <a:pt x="36" y="39"/>
                    <a:pt x="24" y="65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61" y="64"/>
                    <a:pt x="75" y="50"/>
                    <a:pt x="92" y="42"/>
                  </a:cubicBezTo>
                  <a:cubicBezTo>
                    <a:pt x="81" y="9"/>
                    <a:pt x="81" y="9"/>
                    <a:pt x="81" y="9"/>
                  </a:cubicBezTo>
                  <a:moveTo>
                    <a:pt x="126" y="0"/>
                  </a:moveTo>
                  <a:cubicBezTo>
                    <a:pt x="115" y="0"/>
                    <a:pt x="103" y="2"/>
                    <a:pt x="93" y="5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6"/>
                    <a:pt x="118" y="35"/>
                    <a:pt x="125" y="35"/>
                  </a:cubicBezTo>
                  <a:cubicBezTo>
                    <a:pt x="135" y="35"/>
                    <a:pt x="145" y="37"/>
                    <a:pt x="154" y="41"/>
                  </a:cubicBezTo>
                  <a:cubicBezTo>
                    <a:pt x="180" y="51"/>
                    <a:pt x="198" y="74"/>
                    <a:pt x="202" y="100"/>
                  </a:cubicBezTo>
                  <a:cubicBezTo>
                    <a:pt x="237" y="96"/>
                    <a:pt x="237" y="96"/>
                    <a:pt x="237" y="96"/>
                  </a:cubicBezTo>
                  <a:cubicBezTo>
                    <a:pt x="231" y="58"/>
                    <a:pt x="206" y="23"/>
                    <a:pt x="168" y="8"/>
                  </a:cubicBezTo>
                  <a:cubicBezTo>
                    <a:pt x="154" y="3"/>
                    <a:pt x="140" y="0"/>
                    <a:pt x="12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696913" y="10071101"/>
              <a:ext cx="393700" cy="346075"/>
            </a:xfrm>
            <a:custGeom>
              <a:avLst/>
              <a:gdLst>
                <a:gd name="T0" fmla="*/ 114 w 228"/>
                <a:gd name="T1" fmla="*/ 0 h 200"/>
                <a:gd name="T2" fmla="*/ 21 w 228"/>
                <a:gd name="T3" fmla="*/ 63 h 200"/>
                <a:gd name="T4" fmla="*/ 77 w 228"/>
                <a:gd name="T5" fmla="*/ 193 h 200"/>
                <a:gd name="T6" fmla="*/ 114 w 228"/>
                <a:gd name="T7" fmla="*/ 200 h 200"/>
                <a:gd name="T8" fmla="*/ 144 w 228"/>
                <a:gd name="T9" fmla="*/ 196 h 200"/>
                <a:gd name="T10" fmla="*/ 135 w 228"/>
                <a:gd name="T11" fmla="*/ 169 h 200"/>
                <a:gd name="T12" fmla="*/ 113 w 228"/>
                <a:gd name="T13" fmla="*/ 172 h 200"/>
                <a:gd name="T14" fmla="*/ 87 w 228"/>
                <a:gd name="T15" fmla="*/ 167 h 200"/>
                <a:gd name="T16" fmla="*/ 48 w 228"/>
                <a:gd name="T17" fmla="*/ 76 h 200"/>
                <a:gd name="T18" fmla="*/ 113 w 228"/>
                <a:gd name="T19" fmla="*/ 31 h 200"/>
                <a:gd name="T20" fmla="*/ 139 w 228"/>
                <a:gd name="T21" fmla="*/ 37 h 200"/>
                <a:gd name="T22" fmla="*/ 179 w 228"/>
                <a:gd name="T23" fmla="*/ 128 h 200"/>
                <a:gd name="T24" fmla="*/ 146 w 228"/>
                <a:gd name="T25" fmla="*/ 164 h 200"/>
                <a:gd name="T26" fmla="*/ 156 w 228"/>
                <a:gd name="T27" fmla="*/ 191 h 200"/>
                <a:gd name="T28" fmla="*/ 208 w 228"/>
                <a:gd name="T29" fmla="*/ 138 h 200"/>
                <a:gd name="T30" fmla="*/ 151 w 228"/>
                <a:gd name="T31" fmla="*/ 7 h 200"/>
                <a:gd name="T32" fmla="*/ 114 w 228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00">
                  <a:moveTo>
                    <a:pt x="114" y="0"/>
                  </a:moveTo>
                  <a:cubicBezTo>
                    <a:pt x="74" y="0"/>
                    <a:pt x="36" y="24"/>
                    <a:pt x="21" y="63"/>
                  </a:cubicBezTo>
                  <a:cubicBezTo>
                    <a:pt x="0" y="114"/>
                    <a:pt x="25" y="173"/>
                    <a:pt x="77" y="193"/>
                  </a:cubicBezTo>
                  <a:cubicBezTo>
                    <a:pt x="89" y="198"/>
                    <a:pt x="102" y="200"/>
                    <a:pt x="114" y="200"/>
                  </a:cubicBezTo>
                  <a:cubicBezTo>
                    <a:pt x="124" y="200"/>
                    <a:pt x="135" y="199"/>
                    <a:pt x="144" y="196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28" y="171"/>
                    <a:pt x="121" y="172"/>
                    <a:pt x="113" y="172"/>
                  </a:cubicBezTo>
                  <a:cubicBezTo>
                    <a:pt x="105" y="172"/>
                    <a:pt x="96" y="170"/>
                    <a:pt x="87" y="167"/>
                  </a:cubicBezTo>
                  <a:cubicBezTo>
                    <a:pt x="51" y="152"/>
                    <a:pt x="33" y="112"/>
                    <a:pt x="48" y="76"/>
                  </a:cubicBezTo>
                  <a:cubicBezTo>
                    <a:pt x="59" y="48"/>
                    <a:pt x="85" y="31"/>
                    <a:pt x="113" y="31"/>
                  </a:cubicBezTo>
                  <a:cubicBezTo>
                    <a:pt x="122" y="31"/>
                    <a:pt x="131" y="33"/>
                    <a:pt x="139" y="37"/>
                  </a:cubicBezTo>
                  <a:cubicBezTo>
                    <a:pt x="175" y="51"/>
                    <a:pt x="193" y="92"/>
                    <a:pt x="179" y="128"/>
                  </a:cubicBezTo>
                  <a:cubicBezTo>
                    <a:pt x="172" y="144"/>
                    <a:pt x="161" y="156"/>
                    <a:pt x="146" y="164"/>
                  </a:cubicBezTo>
                  <a:cubicBezTo>
                    <a:pt x="156" y="191"/>
                    <a:pt x="156" y="191"/>
                    <a:pt x="156" y="191"/>
                  </a:cubicBezTo>
                  <a:cubicBezTo>
                    <a:pt x="179" y="181"/>
                    <a:pt x="198" y="162"/>
                    <a:pt x="208" y="138"/>
                  </a:cubicBezTo>
                  <a:cubicBezTo>
                    <a:pt x="228" y="86"/>
                    <a:pt x="203" y="28"/>
                    <a:pt x="151" y="7"/>
                  </a:cubicBezTo>
                  <a:cubicBezTo>
                    <a:pt x="139" y="2"/>
                    <a:pt x="126" y="0"/>
                    <a:pt x="114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2220913" y="11944351"/>
              <a:ext cx="215900" cy="192088"/>
            </a:xfrm>
            <a:custGeom>
              <a:avLst/>
              <a:gdLst>
                <a:gd name="T0" fmla="*/ 62 w 125"/>
                <a:gd name="T1" fmla="*/ 0 h 112"/>
                <a:gd name="T2" fmla="*/ 24 w 125"/>
                <a:gd name="T3" fmla="*/ 15 h 112"/>
                <a:gd name="T4" fmla="*/ 20 w 125"/>
                <a:gd name="T5" fmla="*/ 94 h 112"/>
                <a:gd name="T6" fmla="*/ 62 w 125"/>
                <a:gd name="T7" fmla="*/ 112 h 112"/>
                <a:gd name="T8" fmla="*/ 100 w 125"/>
                <a:gd name="T9" fmla="*/ 98 h 112"/>
                <a:gd name="T10" fmla="*/ 104 w 125"/>
                <a:gd name="T11" fmla="*/ 19 h 112"/>
                <a:gd name="T12" fmla="*/ 85 w 125"/>
                <a:gd name="T13" fmla="*/ 5 h 112"/>
                <a:gd name="T14" fmla="*/ 79 w 125"/>
                <a:gd name="T15" fmla="*/ 21 h 112"/>
                <a:gd name="T16" fmla="*/ 92 w 125"/>
                <a:gd name="T17" fmla="*/ 31 h 112"/>
                <a:gd name="T18" fmla="*/ 89 w 125"/>
                <a:gd name="T19" fmla="*/ 86 h 112"/>
                <a:gd name="T20" fmla="*/ 63 w 125"/>
                <a:gd name="T21" fmla="*/ 96 h 112"/>
                <a:gd name="T22" fmla="*/ 33 w 125"/>
                <a:gd name="T23" fmla="*/ 84 h 112"/>
                <a:gd name="T24" fmla="*/ 36 w 125"/>
                <a:gd name="T25" fmla="*/ 28 h 112"/>
                <a:gd name="T26" fmla="*/ 62 w 125"/>
                <a:gd name="T27" fmla="*/ 18 h 112"/>
                <a:gd name="T28" fmla="*/ 73 w 125"/>
                <a:gd name="T29" fmla="*/ 19 h 112"/>
                <a:gd name="T30" fmla="*/ 79 w 125"/>
                <a:gd name="T31" fmla="*/ 3 h 112"/>
                <a:gd name="T32" fmla="*/ 62 w 125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2">
                  <a:moveTo>
                    <a:pt x="62" y="0"/>
                  </a:moveTo>
                  <a:cubicBezTo>
                    <a:pt x="48" y="0"/>
                    <a:pt x="35" y="5"/>
                    <a:pt x="24" y="15"/>
                  </a:cubicBezTo>
                  <a:cubicBezTo>
                    <a:pt x="1" y="36"/>
                    <a:pt x="0" y="71"/>
                    <a:pt x="20" y="94"/>
                  </a:cubicBezTo>
                  <a:cubicBezTo>
                    <a:pt x="32" y="106"/>
                    <a:pt x="47" y="112"/>
                    <a:pt x="62" y="112"/>
                  </a:cubicBezTo>
                  <a:cubicBezTo>
                    <a:pt x="76" y="112"/>
                    <a:pt x="89" y="108"/>
                    <a:pt x="100" y="98"/>
                  </a:cubicBezTo>
                  <a:cubicBezTo>
                    <a:pt x="123" y="77"/>
                    <a:pt x="125" y="42"/>
                    <a:pt x="104" y="19"/>
                  </a:cubicBezTo>
                  <a:cubicBezTo>
                    <a:pt x="98" y="13"/>
                    <a:pt x="92" y="8"/>
                    <a:pt x="85" y="5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24"/>
                    <a:pt x="88" y="27"/>
                    <a:pt x="92" y="31"/>
                  </a:cubicBezTo>
                  <a:cubicBezTo>
                    <a:pt x="106" y="47"/>
                    <a:pt x="105" y="72"/>
                    <a:pt x="89" y="86"/>
                  </a:cubicBezTo>
                  <a:cubicBezTo>
                    <a:pt x="82" y="93"/>
                    <a:pt x="72" y="96"/>
                    <a:pt x="63" y="96"/>
                  </a:cubicBezTo>
                  <a:cubicBezTo>
                    <a:pt x="52" y="96"/>
                    <a:pt x="41" y="92"/>
                    <a:pt x="33" y="84"/>
                  </a:cubicBezTo>
                  <a:cubicBezTo>
                    <a:pt x="19" y="67"/>
                    <a:pt x="20" y="43"/>
                    <a:pt x="36" y="28"/>
                  </a:cubicBezTo>
                  <a:cubicBezTo>
                    <a:pt x="44" y="21"/>
                    <a:pt x="53" y="18"/>
                    <a:pt x="62" y="18"/>
                  </a:cubicBezTo>
                  <a:cubicBezTo>
                    <a:pt x="66" y="18"/>
                    <a:pt x="70" y="18"/>
                    <a:pt x="73" y="19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3" y="1"/>
                    <a:pt x="68" y="0"/>
                    <a:pt x="6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1771650" y="10661651"/>
              <a:ext cx="242888" cy="217488"/>
            </a:xfrm>
            <a:custGeom>
              <a:avLst/>
              <a:gdLst>
                <a:gd name="T0" fmla="*/ 73 w 141"/>
                <a:gd name="T1" fmla="*/ 0 h 126"/>
                <a:gd name="T2" fmla="*/ 47 w 141"/>
                <a:gd name="T3" fmla="*/ 5 h 126"/>
                <a:gd name="T4" fmla="*/ 15 w 141"/>
                <a:gd name="T5" fmla="*/ 89 h 126"/>
                <a:gd name="T6" fmla="*/ 73 w 141"/>
                <a:gd name="T7" fmla="*/ 126 h 126"/>
                <a:gd name="T8" fmla="*/ 99 w 141"/>
                <a:gd name="T9" fmla="*/ 121 h 126"/>
                <a:gd name="T10" fmla="*/ 120 w 141"/>
                <a:gd name="T11" fmla="*/ 106 h 126"/>
                <a:gd name="T12" fmla="*/ 104 w 141"/>
                <a:gd name="T13" fmla="*/ 94 h 126"/>
                <a:gd name="T14" fmla="*/ 90 w 141"/>
                <a:gd name="T15" fmla="*/ 104 h 126"/>
                <a:gd name="T16" fmla="*/ 72 w 141"/>
                <a:gd name="T17" fmla="*/ 108 h 126"/>
                <a:gd name="T18" fmla="*/ 31 w 141"/>
                <a:gd name="T19" fmla="*/ 81 h 126"/>
                <a:gd name="T20" fmla="*/ 54 w 141"/>
                <a:gd name="T21" fmla="*/ 23 h 126"/>
                <a:gd name="T22" fmla="*/ 72 w 141"/>
                <a:gd name="T23" fmla="*/ 19 h 126"/>
                <a:gd name="T24" fmla="*/ 112 w 141"/>
                <a:gd name="T25" fmla="*/ 46 h 126"/>
                <a:gd name="T26" fmla="*/ 108 w 141"/>
                <a:gd name="T27" fmla="*/ 89 h 126"/>
                <a:gd name="T28" fmla="*/ 124 w 141"/>
                <a:gd name="T29" fmla="*/ 101 h 126"/>
                <a:gd name="T30" fmla="*/ 131 w 141"/>
                <a:gd name="T31" fmla="*/ 38 h 126"/>
                <a:gd name="T32" fmla="*/ 73 w 141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26">
                  <a:moveTo>
                    <a:pt x="73" y="0"/>
                  </a:moveTo>
                  <a:cubicBezTo>
                    <a:pt x="64" y="0"/>
                    <a:pt x="55" y="1"/>
                    <a:pt x="47" y="5"/>
                  </a:cubicBezTo>
                  <a:cubicBezTo>
                    <a:pt x="15" y="19"/>
                    <a:pt x="0" y="57"/>
                    <a:pt x="15" y="89"/>
                  </a:cubicBezTo>
                  <a:cubicBezTo>
                    <a:pt x="25" y="112"/>
                    <a:pt x="49" y="126"/>
                    <a:pt x="73" y="126"/>
                  </a:cubicBezTo>
                  <a:cubicBezTo>
                    <a:pt x="82" y="126"/>
                    <a:pt x="90" y="125"/>
                    <a:pt x="99" y="121"/>
                  </a:cubicBezTo>
                  <a:cubicBezTo>
                    <a:pt x="107" y="117"/>
                    <a:pt x="114" y="112"/>
                    <a:pt x="120" y="106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0" y="98"/>
                    <a:pt x="95" y="102"/>
                    <a:pt x="90" y="104"/>
                  </a:cubicBezTo>
                  <a:cubicBezTo>
                    <a:pt x="84" y="107"/>
                    <a:pt x="78" y="108"/>
                    <a:pt x="72" y="108"/>
                  </a:cubicBezTo>
                  <a:cubicBezTo>
                    <a:pt x="55" y="108"/>
                    <a:pt x="38" y="98"/>
                    <a:pt x="31" y="81"/>
                  </a:cubicBezTo>
                  <a:cubicBezTo>
                    <a:pt x="21" y="59"/>
                    <a:pt x="31" y="33"/>
                    <a:pt x="54" y="23"/>
                  </a:cubicBezTo>
                  <a:cubicBezTo>
                    <a:pt x="59" y="20"/>
                    <a:pt x="66" y="19"/>
                    <a:pt x="72" y="19"/>
                  </a:cubicBezTo>
                  <a:cubicBezTo>
                    <a:pt x="89" y="19"/>
                    <a:pt x="105" y="29"/>
                    <a:pt x="112" y="46"/>
                  </a:cubicBezTo>
                  <a:cubicBezTo>
                    <a:pt x="119" y="60"/>
                    <a:pt x="117" y="76"/>
                    <a:pt x="108" y="89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37" y="83"/>
                    <a:pt x="141" y="59"/>
                    <a:pt x="131" y="38"/>
                  </a:cubicBezTo>
                  <a:cubicBezTo>
                    <a:pt x="120" y="14"/>
                    <a:pt x="97" y="0"/>
                    <a:pt x="73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49263" y="10952164"/>
              <a:ext cx="258763" cy="239713"/>
            </a:xfrm>
            <a:custGeom>
              <a:avLst/>
              <a:gdLst>
                <a:gd name="T0" fmla="*/ 78 w 150"/>
                <a:gd name="T1" fmla="*/ 0 h 139"/>
                <a:gd name="T2" fmla="*/ 57 w 150"/>
                <a:gd name="T3" fmla="*/ 4 h 139"/>
                <a:gd name="T4" fmla="*/ 12 w 150"/>
                <a:gd name="T5" fmla="*/ 90 h 139"/>
                <a:gd name="T6" fmla="*/ 79 w 150"/>
                <a:gd name="T7" fmla="*/ 139 h 139"/>
                <a:gd name="T8" fmla="*/ 99 w 150"/>
                <a:gd name="T9" fmla="*/ 136 h 139"/>
                <a:gd name="T10" fmla="*/ 137 w 150"/>
                <a:gd name="T11" fmla="*/ 108 h 139"/>
                <a:gd name="T12" fmla="*/ 118 w 150"/>
                <a:gd name="T13" fmla="*/ 96 h 139"/>
                <a:gd name="T14" fmla="*/ 93 w 150"/>
                <a:gd name="T15" fmla="*/ 115 h 139"/>
                <a:gd name="T16" fmla="*/ 78 w 150"/>
                <a:gd name="T17" fmla="*/ 117 h 139"/>
                <a:gd name="T18" fmla="*/ 32 w 150"/>
                <a:gd name="T19" fmla="*/ 83 h 139"/>
                <a:gd name="T20" fmla="*/ 63 w 150"/>
                <a:gd name="T21" fmla="*/ 22 h 139"/>
                <a:gd name="T22" fmla="*/ 78 w 150"/>
                <a:gd name="T23" fmla="*/ 20 h 139"/>
                <a:gd name="T24" fmla="*/ 125 w 150"/>
                <a:gd name="T25" fmla="*/ 54 h 139"/>
                <a:gd name="T26" fmla="*/ 122 w 150"/>
                <a:gd name="T27" fmla="*/ 90 h 139"/>
                <a:gd name="T28" fmla="*/ 140 w 150"/>
                <a:gd name="T29" fmla="*/ 101 h 139"/>
                <a:gd name="T30" fmla="*/ 145 w 150"/>
                <a:gd name="T31" fmla="*/ 49 h 139"/>
                <a:gd name="T32" fmla="*/ 78 w 150"/>
                <a:gd name="T3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9">
                  <a:moveTo>
                    <a:pt x="78" y="0"/>
                  </a:moveTo>
                  <a:cubicBezTo>
                    <a:pt x="71" y="0"/>
                    <a:pt x="64" y="1"/>
                    <a:pt x="57" y="4"/>
                  </a:cubicBezTo>
                  <a:cubicBezTo>
                    <a:pt x="21" y="15"/>
                    <a:pt x="0" y="54"/>
                    <a:pt x="12" y="90"/>
                  </a:cubicBezTo>
                  <a:cubicBezTo>
                    <a:pt x="21" y="120"/>
                    <a:pt x="49" y="139"/>
                    <a:pt x="79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15" y="131"/>
                    <a:pt x="128" y="121"/>
                    <a:pt x="137" y="108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2" y="105"/>
                    <a:pt x="104" y="111"/>
                    <a:pt x="93" y="115"/>
                  </a:cubicBezTo>
                  <a:cubicBezTo>
                    <a:pt x="88" y="116"/>
                    <a:pt x="83" y="117"/>
                    <a:pt x="78" y="117"/>
                  </a:cubicBezTo>
                  <a:cubicBezTo>
                    <a:pt x="58" y="117"/>
                    <a:pt x="38" y="104"/>
                    <a:pt x="32" y="83"/>
                  </a:cubicBezTo>
                  <a:cubicBezTo>
                    <a:pt x="24" y="57"/>
                    <a:pt x="38" y="30"/>
                    <a:pt x="63" y="22"/>
                  </a:cubicBezTo>
                  <a:cubicBezTo>
                    <a:pt x="68" y="21"/>
                    <a:pt x="73" y="20"/>
                    <a:pt x="78" y="20"/>
                  </a:cubicBezTo>
                  <a:cubicBezTo>
                    <a:pt x="99" y="20"/>
                    <a:pt x="118" y="33"/>
                    <a:pt x="125" y="54"/>
                  </a:cubicBezTo>
                  <a:cubicBezTo>
                    <a:pt x="129" y="66"/>
                    <a:pt x="127" y="79"/>
                    <a:pt x="122" y="90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8" y="86"/>
                    <a:pt x="150" y="67"/>
                    <a:pt x="145" y="49"/>
                  </a:cubicBezTo>
                  <a:cubicBezTo>
                    <a:pt x="135" y="19"/>
                    <a:pt x="108" y="0"/>
                    <a:pt x="78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/>
          </p:nvSpPr>
          <p:spPr bwMode="auto">
            <a:xfrm>
              <a:off x="3744913" y="12690476"/>
              <a:ext cx="282575" cy="258763"/>
            </a:xfrm>
            <a:custGeom>
              <a:avLst/>
              <a:gdLst>
                <a:gd name="T0" fmla="*/ 29 w 163"/>
                <a:gd name="T1" fmla="*/ 95 h 150"/>
                <a:gd name="T2" fmla="*/ 7 w 163"/>
                <a:gd name="T3" fmla="*/ 100 h 150"/>
                <a:gd name="T4" fmla="*/ 42 w 163"/>
                <a:gd name="T5" fmla="*/ 141 h 150"/>
                <a:gd name="T6" fmla="*/ 55 w 163"/>
                <a:gd name="T7" fmla="*/ 123 h 150"/>
                <a:gd name="T8" fmla="*/ 29 w 163"/>
                <a:gd name="T9" fmla="*/ 95 h 150"/>
                <a:gd name="T10" fmla="*/ 72 w 163"/>
                <a:gd name="T11" fmla="*/ 0 h 150"/>
                <a:gd name="T12" fmla="*/ 10 w 163"/>
                <a:gd name="T13" fmla="*/ 42 h 150"/>
                <a:gd name="T14" fmla="*/ 4 w 163"/>
                <a:gd name="T15" fmla="*/ 92 h 150"/>
                <a:gd name="T16" fmla="*/ 27 w 163"/>
                <a:gd name="T17" fmla="*/ 86 h 150"/>
                <a:gd name="T18" fmla="*/ 31 w 163"/>
                <a:gd name="T19" fmla="*/ 53 h 150"/>
                <a:gd name="T20" fmla="*/ 73 w 163"/>
                <a:gd name="T21" fmla="*/ 24 h 150"/>
                <a:gd name="T22" fmla="*/ 72 w 163"/>
                <a:gd name="T23" fmla="*/ 0 h 150"/>
                <a:gd name="T24" fmla="*/ 79 w 163"/>
                <a:gd name="T25" fmla="*/ 0 h 150"/>
                <a:gd name="T26" fmla="*/ 81 w 163"/>
                <a:gd name="T27" fmla="*/ 23 h 150"/>
                <a:gd name="T28" fmla="*/ 101 w 163"/>
                <a:gd name="T29" fmla="*/ 29 h 150"/>
                <a:gd name="T30" fmla="*/ 126 w 163"/>
                <a:gd name="T31" fmla="*/ 99 h 150"/>
                <a:gd name="T32" fmla="*/ 79 w 163"/>
                <a:gd name="T33" fmla="*/ 128 h 150"/>
                <a:gd name="T34" fmla="*/ 60 w 163"/>
                <a:gd name="T35" fmla="*/ 125 h 150"/>
                <a:gd name="T36" fmla="*/ 46 w 163"/>
                <a:gd name="T37" fmla="*/ 143 h 150"/>
                <a:gd name="T38" fmla="*/ 77 w 163"/>
                <a:gd name="T39" fmla="*/ 150 h 150"/>
                <a:gd name="T40" fmla="*/ 145 w 163"/>
                <a:gd name="T41" fmla="*/ 108 h 150"/>
                <a:gd name="T42" fmla="*/ 110 w 163"/>
                <a:gd name="T43" fmla="*/ 8 h 150"/>
                <a:gd name="T44" fmla="*/ 79 w 163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150">
                  <a:moveTo>
                    <a:pt x="29" y="95"/>
                  </a:moveTo>
                  <a:cubicBezTo>
                    <a:pt x="7" y="100"/>
                    <a:pt x="7" y="100"/>
                    <a:pt x="7" y="100"/>
                  </a:cubicBezTo>
                  <a:cubicBezTo>
                    <a:pt x="13" y="117"/>
                    <a:pt x="25" y="132"/>
                    <a:pt x="42" y="141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43" y="117"/>
                    <a:pt x="34" y="106"/>
                    <a:pt x="29" y="95"/>
                  </a:cubicBezTo>
                  <a:moveTo>
                    <a:pt x="72" y="0"/>
                  </a:moveTo>
                  <a:cubicBezTo>
                    <a:pt x="46" y="2"/>
                    <a:pt x="22" y="18"/>
                    <a:pt x="10" y="42"/>
                  </a:cubicBezTo>
                  <a:cubicBezTo>
                    <a:pt x="2" y="59"/>
                    <a:pt x="0" y="76"/>
                    <a:pt x="4" y="92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5" y="76"/>
                    <a:pt x="26" y="64"/>
                    <a:pt x="31" y="53"/>
                  </a:cubicBezTo>
                  <a:cubicBezTo>
                    <a:pt x="39" y="36"/>
                    <a:pt x="55" y="26"/>
                    <a:pt x="73" y="24"/>
                  </a:cubicBezTo>
                  <a:cubicBezTo>
                    <a:pt x="72" y="0"/>
                    <a:pt x="72" y="0"/>
                    <a:pt x="72" y="0"/>
                  </a:cubicBezTo>
                  <a:moveTo>
                    <a:pt x="79" y="0"/>
                  </a:moveTo>
                  <a:cubicBezTo>
                    <a:pt x="81" y="23"/>
                    <a:pt x="81" y="23"/>
                    <a:pt x="81" y="23"/>
                  </a:cubicBezTo>
                  <a:cubicBezTo>
                    <a:pt x="88" y="24"/>
                    <a:pt x="95" y="25"/>
                    <a:pt x="101" y="29"/>
                  </a:cubicBezTo>
                  <a:cubicBezTo>
                    <a:pt x="127" y="41"/>
                    <a:pt x="138" y="73"/>
                    <a:pt x="126" y="99"/>
                  </a:cubicBezTo>
                  <a:cubicBezTo>
                    <a:pt x="117" y="117"/>
                    <a:pt x="98" y="128"/>
                    <a:pt x="79" y="128"/>
                  </a:cubicBezTo>
                  <a:cubicBezTo>
                    <a:pt x="72" y="128"/>
                    <a:pt x="66" y="127"/>
                    <a:pt x="60" y="12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57" y="148"/>
                    <a:pt x="67" y="150"/>
                    <a:pt x="77" y="150"/>
                  </a:cubicBezTo>
                  <a:cubicBezTo>
                    <a:pt x="105" y="150"/>
                    <a:pt x="132" y="134"/>
                    <a:pt x="145" y="108"/>
                  </a:cubicBezTo>
                  <a:cubicBezTo>
                    <a:pt x="163" y="70"/>
                    <a:pt x="147" y="26"/>
                    <a:pt x="110" y="8"/>
                  </a:cubicBezTo>
                  <a:cubicBezTo>
                    <a:pt x="100" y="3"/>
                    <a:pt x="90" y="1"/>
                    <a:pt x="7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2882900" y="12936539"/>
              <a:ext cx="254000" cy="231775"/>
            </a:xfrm>
            <a:custGeom>
              <a:avLst/>
              <a:gdLst>
                <a:gd name="T0" fmla="*/ 77 w 147"/>
                <a:gd name="T1" fmla="*/ 0 h 135"/>
                <a:gd name="T2" fmla="*/ 16 w 147"/>
                <a:gd name="T3" fmla="*/ 38 h 135"/>
                <a:gd name="T4" fmla="*/ 48 w 147"/>
                <a:gd name="T5" fmla="*/ 128 h 135"/>
                <a:gd name="T6" fmla="*/ 77 w 147"/>
                <a:gd name="T7" fmla="*/ 135 h 135"/>
                <a:gd name="T8" fmla="*/ 138 w 147"/>
                <a:gd name="T9" fmla="*/ 97 h 135"/>
                <a:gd name="T10" fmla="*/ 143 w 147"/>
                <a:gd name="T11" fmla="*/ 52 h 135"/>
                <a:gd name="T12" fmla="*/ 124 w 147"/>
                <a:gd name="T13" fmla="*/ 57 h 135"/>
                <a:gd name="T14" fmla="*/ 121 w 147"/>
                <a:gd name="T15" fmla="*/ 89 h 135"/>
                <a:gd name="T16" fmla="*/ 78 w 147"/>
                <a:gd name="T17" fmla="*/ 115 h 135"/>
                <a:gd name="T18" fmla="*/ 58 w 147"/>
                <a:gd name="T19" fmla="*/ 111 h 135"/>
                <a:gd name="T20" fmla="*/ 36 w 147"/>
                <a:gd name="T21" fmla="*/ 48 h 135"/>
                <a:gd name="T22" fmla="*/ 78 w 147"/>
                <a:gd name="T23" fmla="*/ 21 h 135"/>
                <a:gd name="T24" fmla="*/ 99 w 147"/>
                <a:gd name="T25" fmla="*/ 26 h 135"/>
                <a:gd name="T26" fmla="*/ 122 w 147"/>
                <a:gd name="T27" fmla="*/ 49 h 135"/>
                <a:gd name="T28" fmla="*/ 141 w 147"/>
                <a:gd name="T29" fmla="*/ 44 h 135"/>
                <a:gd name="T30" fmla="*/ 107 w 147"/>
                <a:gd name="T31" fmla="*/ 7 h 135"/>
                <a:gd name="T32" fmla="*/ 77 w 147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35">
                  <a:moveTo>
                    <a:pt x="77" y="0"/>
                  </a:moveTo>
                  <a:cubicBezTo>
                    <a:pt x="52" y="0"/>
                    <a:pt x="28" y="14"/>
                    <a:pt x="16" y="38"/>
                  </a:cubicBezTo>
                  <a:cubicBezTo>
                    <a:pt x="0" y="72"/>
                    <a:pt x="14" y="112"/>
                    <a:pt x="48" y="128"/>
                  </a:cubicBezTo>
                  <a:cubicBezTo>
                    <a:pt x="58" y="133"/>
                    <a:pt x="68" y="135"/>
                    <a:pt x="77" y="135"/>
                  </a:cubicBezTo>
                  <a:cubicBezTo>
                    <a:pt x="103" y="135"/>
                    <a:pt x="127" y="121"/>
                    <a:pt x="138" y="97"/>
                  </a:cubicBezTo>
                  <a:cubicBezTo>
                    <a:pt x="145" y="82"/>
                    <a:pt x="147" y="67"/>
                    <a:pt x="143" y="52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7" y="67"/>
                    <a:pt x="126" y="78"/>
                    <a:pt x="121" y="89"/>
                  </a:cubicBezTo>
                  <a:cubicBezTo>
                    <a:pt x="113" y="106"/>
                    <a:pt x="96" y="115"/>
                    <a:pt x="78" y="115"/>
                  </a:cubicBezTo>
                  <a:cubicBezTo>
                    <a:pt x="71" y="115"/>
                    <a:pt x="64" y="114"/>
                    <a:pt x="58" y="111"/>
                  </a:cubicBezTo>
                  <a:cubicBezTo>
                    <a:pt x="34" y="99"/>
                    <a:pt x="24" y="71"/>
                    <a:pt x="36" y="48"/>
                  </a:cubicBezTo>
                  <a:cubicBezTo>
                    <a:pt x="44" y="31"/>
                    <a:pt x="61" y="21"/>
                    <a:pt x="78" y="21"/>
                  </a:cubicBezTo>
                  <a:cubicBezTo>
                    <a:pt x="85" y="21"/>
                    <a:pt x="92" y="23"/>
                    <a:pt x="99" y="26"/>
                  </a:cubicBezTo>
                  <a:cubicBezTo>
                    <a:pt x="109" y="31"/>
                    <a:pt x="117" y="39"/>
                    <a:pt x="122" y="49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35" y="28"/>
                    <a:pt x="123" y="15"/>
                    <a:pt x="107" y="7"/>
                  </a:cubicBezTo>
                  <a:cubicBezTo>
                    <a:pt x="97" y="2"/>
                    <a:pt x="87" y="0"/>
                    <a:pt x="7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3332163" y="12333289"/>
              <a:ext cx="165100" cy="147638"/>
            </a:xfrm>
            <a:custGeom>
              <a:avLst/>
              <a:gdLst>
                <a:gd name="T0" fmla="*/ 48 w 96"/>
                <a:gd name="T1" fmla="*/ 0 h 85"/>
                <a:gd name="T2" fmla="*/ 34 w 96"/>
                <a:gd name="T3" fmla="*/ 3 h 85"/>
                <a:gd name="T4" fmla="*/ 8 w 96"/>
                <a:gd name="T5" fmla="*/ 57 h 85"/>
                <a:gd name="T6" fmla="*/ 48 w 96"/>
                <a:gd name="T7" fmla="*/ 85 h 85"/>
                <a:gd name="T8" fmla="*/ 63 w 96"/>
                <a:gd name="T9" fmla="*/ 83 h 85"/>
                <a:gd name="T10" fmla="*/ 88 w 96"/>
                <a:gd name="T11" fmla="*/ 28 h 85"/>
                <a:gd name="T12" fmla="*/ 79 w 96"/>
                <a:gd name="T13" fmla="*/ 13 h 85"/>
                <a:gd name="T14" fmla="*/ 70 w 96"/>
                <a:gd name="T15" fmla="*/ 23 h 85"/>
                <a:gd name="T16" fmla="*/ 76 w 96"/>
                <a:gd name="T17" fmla="*/ 33 h 85"/>
                <a:gd name="T18" fmla="*/ 59 w 96"/>
                <a:gd name="T19" fmla="*/ 72 h 85"/>
                <a:gd name="T20" fmla="*/ 48 w 96"/>
                <a:gd name="T21" fmla="*/ 73 h 85"/>
                <a:gd name="T22" fmla="*/ 20 w 96"/>
                <a:gd name="T23" fmla="*/ 54 h 85"/>
                <a:gd name="T24" fmla="*/ 38 w 96"/>
                <a:gd name="T25" fmla="*/ 15 h 85"/>
                <a:gd name="T26" fmla="*/ 48 w 96"/>
                <a:gd name="T27" fmla="*/ 14 h 85"/>
                <a:gd name="T28" fmla="*/ 67 w 96"/>
                <a:gd name="T29" fmla="*/ 20 h 85"/>
                <a:gd name="T30" fmla="*/ 76 w 96"/>
                <a:gd name="T31" fmla="*/ 10 h 85"/>
                <a:gd name="T32" fmla="*/ 48 w 96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85">
                  <a:moveTo>
                    <a:pt x="48" y="0"/>
                  </a:moveTo>
                  <a:cubicBezTo>
                    <a:pt x="43" y="0"/>
                    <a:pt x="38" y="1"/>
                    <a:pt x="34" y="3"/>
                  </a:cubicBezTo>
                  <a:cubicBezTo>
                    <a:pt x="11" y="11"/>
                    <a:pt x="0" y="35"/>
                    <a:pt x="8" y="57"/>
                  </a:cubicBezTo>
                  <a:cubicBezTo>
                    <a:pt x="14" y="74"/>
                    <a:pt x="31" y="85"/>
                    <a:pt x="48" y="85"/>
                  </a:cubicBezTo>
                  <a:cubicBezTo>
                    <a:pt x="53" y="85"/>
                    <a:pt x="58" y="84"/>
                    <a:pt x="63" y="83"/>
                  </a:cubicBezTo>
                  <a:cubicBezTo>
                    <a:pt x="85" y="75"/>
                    <a:pt x="96" y="50"/>
                    <a:pt x="88" y="28"/>
                  </a:cubicBezTo>
                  <a:cubicBezTo>
                    <a:pt x="86" y="22"/>
                    <a:pt x="83" y="17"/>
                    <a:pt x="79" y="1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3" y="26"/>
                    <a:pt x="75" y="29"/>
                    <a:pt x="76" y="33"/>
                  </a:cubicBezTo>
                  <a:cubicBezTo>
                    <a:pt x="82" y="49"/>
                    <a:pt x="74" y="66"/>
                    <a:pt x="59" y="72"/>
                  </a:cubicBezTo>
                  <a:cubicBezTo>
                    <a:pt x="55" y="73"/>
                    <a:pt x="52" y="73"/>
                    <a:pt x="48" y="73"/>
                  </a:cubicBezTo>
                  <a:cubicBezTo>
                    <a:pt x="36" y="73"/>
                    <a:pt x="25" y="66"/>
                    <a:pt x="20" y="54"/>
                  </a:cubicBezTo>
                  <a:cubicBezTo>
                    <a:pt x="15" y="38"/>
                    <a:pt x="23" y="21"/>
                    <a:pt x="38" y="15"/>
                  </a:cubicBezTo>
                  <a:cubicBezTo>
                    <a:pt x="41" y="14"/>
                    <a:pt x="45" y="14"/>
                    <a:pt x="48" y="14"/>
                  </a:cubicBezTo>
                  <a:cubicBezTo>
                    <a:pt x="55" y="14"/>
                    <a:pt x="62" y="16"/>
                    <a:pt x="67" y="2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68" y="4"/>
                    <a:pt x="58" y="0"/>
                    <a:pt x="48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3471863" y="13219114"/>
              <a:ext cx="177800" cy="160338"/>
            </a:xfrm>
            <a:custGeom>
              <a:avLst/>
              <a:gdLst>
                <a:gd name="T0" fmla="*/ 51 w 103"/>
                <a:gd name="T1" fmla="*/ 0 h 93"/>
                <a:gd name="T2" fmla="*/ 40 w 103"/>
                <a:gd name="T3" fmla="*/ 1 h 93"/>
                <a:gd name="T4" fmla="*/ 6 w 103"/>
                <a:gd name="T5" fmla="*/ 57 h 93"/>
                <a:gd name="T6" fmla="*/ 51 w 103"/>
                <a:gd name="T7" fmla="*/ 93 h 93"/>
                <a:gd name="T8" fmla="*/ 62 w 103"/>
                <a:gd name="T9" fmla="*/ 92 h 93"/>
                <a:gd name="T10" fmla="*/ 97 w 103"/>
                <a:gd name="T11" fmla="*/ 35 h 93"/>
                <a:gd name="T12" fmla="*/ 79 w 103"/>
                <a:gd name="T13" fmla="*/ 9 h 93"/>
                <a:gd name="T14" fmla="*/ 71 w 103"/>
                <a:gd name="T15" fmla="*/ 21 h 93"/>
                <a:gd name="T16" fmla="*/ 82 w 103"/>
                <a:gd name="T17" fmla="*/ 39 h 93"/>
                <a:gd name="T18" fmla="*/ 58 w 103"/>
                <a:gd name="T19" fmla="*/ 78 h 93"/>
                <a:gd name="T20" fmla="*/ 50 w 103"/>
                <a:gd name="T21" fmla="*/ 79 h 93"/>
                <a:gd name="T22" fmla="*/ 19 w 103"/>
                <a:gd name="T23" fmla="*/ 54 h 93"/>
                <a:gd name="T24" fmla="*/ 43 w 103"/>
                <a:gd name="T25" fmla="*/ 15 h 93"/>
                <a:gd name="T26" fmla="*/ 50 w 103"/>
                <a:gd name="T27" fmla="*/ 14 h 93"/>
                <a:gd name="T28" fmla="*/ 67 w 103"/>
                <a:gd name="T29" fmla="*/ 18 h 93"/>
                <a:gd name="T30" fmla="*/ 75 w 103"/>
                <a:gd name="T31" fmla="*/ 6 h 93"/>
                <a:gd name="T32" fmla="*/ 51 w 103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93">
                  <a:moveTo>
                    <a:pt x="51" y="0"/>
                  </a:moveTo>
                  <a:cubicBezTo>
                    <a:pt x="48" y="0"/>
                    <a:pt x="44" y="0"/>
                    <a:pt x="40" y="1"/>
                  </a:cubicBezTo>
                  <a:cubicBezTo>
                    <a:pt x="15" y="7"/>
                    <a:pt x="0" y="32"/>
                    <a:pt x="6" y="57"/>
                  </a:cubicBezTo>
                  <a:cubicBezTo>
                    <a:pt x="11" y="79"/>
                    <a:pt x="30" y="93"/>
                    <a:pt x="51" y="93"/>
                  </a:cubicBezTo>
                  <a:cubicBezTo>
                    <a:pt x="55" y="93"/>
                    <a:pt x="59" y="92"/>
                    <a:pt x="62" y="92"/>
                  </a:cubicBezTo>
                  <a:cubicBezTo>
                    <a:pt x="87" y="86"/>
                    <a:pt x="103" y="60"/>
                    <a:pt x="97" y="35"/>
                  </a:cubicBezTo>
                  <a:cubicBezTo>
                    <a:pt x="94" y="25"/>
                    <a:pt x="88" y="16"/>
                    <a:pt x="79" y="9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6" y="25"/>
                    <a:pt x="80" y="32"/>
                    <a:pt x="82" y="39"/>
                  </a:cubicBezTo>
                  <a:cubicBezTo>
                    <a:pt x="86" y="56"/>
                    <a:pt x="76" y="74"/>
                    <a:pt x="58" y="78"/>
                  </a:cubicBezTo>
                  <a:cubicBezTo>
                    <a:pt x="56" y="79"/>
                    <a:pt x="53" y="79"/>
                    <a:pt x="50" y="79"/>
                  </a:cubicBezTo>
                  <a:cubicBezTo>
                    <a:pt x="36" y="79"/>
                    <a:pt x="22" y="69"/>
                    <a:pt x="19" y="54"/>
                  </a:cubicBezTo>
                  <a:cubicBezTo>
                    <a:pt x="14" y="37"/>
                    <a:pt x="25" y="19"/>
                    <a:pt x="43" y="15"/>
                  </a:cubicBezTo>
                  <a:cubicBezTo>
                    <a:pt x="45" y="14"/>
                    <a:pt x="48" y="14"/>
                    <a:pt x="50" y="14"/>
                  </a:cubicBezTo>
                  <a:cubicBezTo>
                    <a:pt x="56" y="14"/>
                    <a:pt x="62" y="15"/>
                    <a:pt x="67" y="18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8" y="2"/>
                    <a:pt x="60" y="0"/>
                    <a:pt x="5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7935913" y="14960601"/>
              <a:ext cx="544513" cy="498475"/>
            </a:xfrm>
            <a:custGeom>
              <a:avLst/>
              <a:gdLst>
                <a:gd name="T0" fmla="*/ 214 w 315"/>
                <a:gd name="T1" fmla="*/ 17 h 289"/>
                <a:gd name="T2" fmla="*/ 207 w 315"/>
                <a:gd name="T3" fmla="*/ 46 h 289"/>
                <a:gd name="T4" fmla="*/ 264 w 315"/>
                <a:gd name="T5" fmla="*/ 158 h 289"/>
                <a:gd name="T6" fmla="*/ 160 w 315"/>
                <a:gd name="T7" fmla="*/ 245 h 289"/>
                <a:gd name="T8" fmla="*/ 141 w 315"/>
                <a:gd name="T9" fmla="*/ 243 h 289"/>
                <a:gd name="T10" fmla="*/ 79 w 315"/>
                <a:gd name="T11" fmla="*/ 207 h 289"/>
                <a:gd name="T12" fmla="*/ 62 w 315"/>
                <a:gd name="T13" fmla="*/ 255 h 289"/>
                <a:gd name="T14" fmla="*/ 131 w 315"/>
                <a:gd name="T15" fmla="*/ 287 h 289"/>
                <a:gd name="T16" fmla="*/ 158 w 315"/>
                <a:gd name="T17" fmla="*/ 289 h 289"/>
                <a:gd name="T18" fmla="*/ 305 w 315"/>
                <a:gd name="T19" fmla="*/ 165 h 289"/>
                <a:gd name="T20" fmla="*/ 251 w 315"/>
                <a:gd name="T21" fmla="*/ 22 h 289"/>
                <a:gd name="T22" fmla="*/ 214 w 315"/>
                <a:gd name="T23" fmla="*/ 17 h 289"/>
                <a:gd name="T24" fmla="*/ 75 w 315"/>
                <a:gd name="T25" fmla="*/ 13 h 289"/>
                <a:gd name="T26" fmla="*/ 27 w 315"/>
                <a:gd name="T27" fmla="*/ 63 h 289"/>
                <a:gd name="T28" fmla="*/ 9 w 315"/>
                <a:gd name="T29" fmla="*/ 113 h 289"/>
                <a:gd name="T30" fmla="*/ 8 w 315"/>
                <a:gd name="T31" fmla="*/ 117 h 289"/>
                <a:gd name="T32" fmla="*/ 56 w 315"/>
                <a:gd name="T33" fmla="*/ 250 h 289"/>
                <a:gd name="T34" fmla="*/ 74 w 315"/>
                <a:gd name="T35" fmla="*/ 200 h 289"/>
                <a:gd name="T36" fmla="*/ 56 w 315"/>
                <a:gd name="T37" fmla="*/ 121 h 289"/>
                <a:gd name="T38" fmla="*/ 92 w 315"/>
                <a:gd name="T39" fmla="*/ 59 h 289"/>
                <a:gd name="T40" fmla="*/ 75 w 315"/>
                <a:gd name="T41" fmla="*/ 13 h 289"/>
                <a:gd name="T42" fmla="*/ 213 w 315"/>
                <a:gd name="T43" fmla="*/ 0 h 289"/>
                <a:gd name="T44" fmla="*/ 214 w 315"/>
                <a:gd name="T45" fmla="*/ 9 h 289"/>
                <a:gd name="T46" fmla="*/ 237 w 315"/>
                <a:gd name="T47" fmla="*/ 12 h 289"/>
                <a:gd name="T48" fmla="*/ 213 w 315"/>
                <a:gd name="T4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5" h="289">
                  <a:moveTo>
                    <a:pt x="214" y="17"/>
                  </a:moveTo>
                  <a:cubicBezTo>
                    <a:pt x="214" y="27"/>
                    <a:pt x="212" y="37"/>
                    <a:pt x="207" y="46"/>
                  </a:cubicBezTo>
                  <a:cubicBezTo>
                    <a:pt x="248" y="66"/>
                    <a:pt x="272" y="111"/>
                    <a:pt x="264" y="158"/>
                  </a:cubicBezTo>
                  <a:cubicBezTo>
                    <a:pt x="255" y="209"/>
                    <a:pt x="210" y="245"/>
                    <a:pt x="160" y="245"/>
                  </a:cubicBezTo>
                  <a:cubicBezTo>
                    <a:pt x="154" y="245"/>
                    <a:pt x="148" y="244"/>
                    <a:pt x="141" y="243"/>
                  </a:cubicBezTo>
                  <a:cubicBezTo>
                    <a:pt x="116" y="239"/>
                    <a:pt x="94" y="225"/>
                    <a:pt x="79" y="207"/>
                  </a:cubicBezTo>
                  <a:cubicBezTo>
                    <a:pt x="62" y="255"/>
                    <a:pt x="62" y="255"/>
                    <a:pt x="62" y="255"/>
                  </a:cubicBezTo>
                  <a:cubicBezTo>
                    <a:pt x="81" y="271"/>
                    <a:pt x="105" y="282"/>
                    <a:pt x="131" y="287"/>
                  </a:cubicBezTo>
                  <a:cubicBezTo>
                    <a:pt x="140" y="288"/>
                    <a:pt x="149" y="289"/>
                    <a:pt x="158" y="289"/>
                  </a:cubicBezTo>
                  <a:cubicBezTo>
                    <a:pt x="229" y="289"/>
                    <a:pt x="293" y="238"/>
                    <a:pt x="305" y="165"/>
                  </a:cubicBezTo>
                  <a:cubicBezTo>
                    <a:pt x="315" y="109"/>
                    <a:pt x="293" y="55"/>
                    <a:pt x="251" y="22"/>
                  </a:cubicBezTo>
                  <a:cubicBezTo>
                    <a:pt x="214" y="17"/>
                    <a:pt x="214" y="17"/>
                    <a:pt x="214" y="17"/>
                  </a:cubicBezTo>
                  <a:moveTo>
                    <a:pt x="75" y="13"/>
                  </a:moveTo>
                  <a:cubicBezTo>
                    <a:pt x="55" y="25"/>
                    <a:pt x="39" y="43"/>
                    <a:pt x="27" y="63"/>
                  </a:cubicBezTo>
                  <a:cubicBezTo>
                    <a:pt x="18" y="78"/>
                    <a:pt x="12" y="95"/>
                    <a:pt x="9" y="113"/>
                  </a:cubicBezTo>
                  <a:cubicBezTo>
                    <a:pt x="8" y="114"/>
                    <a:pt x="8" y="116"/>
                    <a:pt x="8" y="117"/>
                  </a:cubicBezTo>
                  <a:cubicBezTo>
                    <a:pt x="0" y="168"/>
                    <a:pt x="20" y="217"/>
                    <a:pt x="56" y="250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58" y="178"/>
                    <a:pt x="51" y="150"/>
                    <a:pt x="56" y="121"/>
                  </a:cubicBezTo>
                  <a:cubicBezTo>
                    <a:pt x="60" y="96"/>
                    <a:pt x="73" y="75"/>
                    <a:pt x="92" y="59"/>
                  </a:cubicBezTo>
                  <a:cubicBezTo>
                    <a:pt x="80" y="46"/>
                    <a:pt x="75" y="29"/>
                    <a:pt x="75" y="13"/>
                  </a:cubicBezTo>
                  <a:moveTo>
                    <a:pt x="213" y="0"/>
                  </a:moveTo>
                  <a:cubicBezTo>
                    <a:pt x="214" y="3"/>
                    <a:pt x="214" y="6"/>
                    <a:pt x="214" y="9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29" y="7"/>
                    <a:pt x="221" y="3"/>
                    <a:pt x="213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4010025" y="14962189"/>
              <a:ext cx="641350" cy="611188"/>
            </a:xfrm>
            <a:custGeom>
              <a:avLst/>
              <a:gdLst>
                <a:gd name="T0" fmla="*/ 167 w 372"/>
                <a:gd name="T1" fmla="*/ 304 h 354"/>
                <a:gd name="T2" fmla="*/ 100 w 372"/>
                <a:gd name="T3" fmla="*/ 284 h 354"/>
                <a:gd name="T4" fmla="*/ 62 w 372"/>
                <a:gd name="T5" fmla="*/ 113 h 354"/>
                <a:gd name="T6" fmla="*/ 167 w 372"/>
                <a:gd name="T7" fmla="*/ 56 h 354"/>
                <a:gd name="T8" fmla="*/ 234 w 372"/>
                <a:gd name="T9" fmla="*/ 75 h 354"/>
                <a:gd name="T10" fmla="*/ 272 w 372"/>
                <a:gd name="T11" fmla="*/ 247 h 354"/>
                <a:gd name="T12" fmla="*/ 167 w 372"/>
                <a:gd name="T13" fmla="*/ 304 h 354"/>
                <a:gd name="T14" fmla="*/ 169 w 372"/>
                <a:gd name="T15" fmla="*/ 0 h 354"/>
                <a:gd name="T16" fmla="*/ 19 w 372"/>
                <a:gd name="T17" fmla="*/ 82 h 354"/>
                <a:gd name="T18" fmla="*/ 0 w 372"/>
                <a:gd name="T19" fmla="*/ 122 h 354"/>
                <a:gd name="T20" fmla="*/ 27 w 372"/>
                <a:gd name="T21" fmla="*/ 169 h 354"/>
                <a:gd name="T22" fmla="*/ 11 w 372"/>
                <a:gd name="T23" fmla="*/ 258 h 354"/>
                <a:gd name="T24" fmla="*/ 74 w 372"/>
                <a:gd name="T25" fmla="*/ 327 h 354"/>
                <a:gd name="T26" fmla="*/ 169 w 372"/>
                <a:gd name="T27" fmla="*/ 354 h 354"/>
                <a:gd name="T28" fmla="*/ 319 w 372"/>
                <a:gd name="T29" fmla="*/ 273 h 354"/>
                <a:gd name="T30" fmla="*/ 265 w 372"/>
                <a:gd name="T31" fmla="*/ 28 h 354"/>
                <a:gd name="T32" fmla="*/ 169 w 372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2" h="354">
                  <a:moveTo>
                    <a:pt x="167" y="304"/>
                  </a:moveTo>
                  <a:cubicBezTo>
                    <a:pt x="144" y="304"/>
                    <a:pt x="121" y="297"/>
                    <a:pt x="100" y="284"/>
                  </a:cubicBezTo>
                  <a:cubicBezTo>
                    <a:pt x="42" y="247"/>
                    <a:pt x="25" y="171"/>
                    <a:pt x="62" y="113"/>
                  </a:cubicBezTo>
                  <a:cubicBezTo>
                    <a:pt x="86" y="76"/>
                    <a:pt x="126" y="56"/>
                    <a:pt x="167" y="56"/>
                  </a:cubicBezTo>
                  <a:cubicBezTo>
                    <a:pt x="190" y="56"/>
                    <a:pt x="213" y="62"/>
                    <a:pt x="234" y="75"/>
                  </a:cubicBezTo>
                  <a:cubicBezTo>
                    <a:pt x="292" y="112"/>
                    <a:pt x="309" y="189"/>
                    <a:pt x="272" y="247"/>
                  </a:cubicBezTo>
                  <a:cubicBezTo>
                    <a:pt x="249" y="284"/>
                    <a:pt x="208" y="304"/>
                    <a:pt x="167" y="304"/>
                  </a:cubicBezTo>
                  <a:moveTo>
                    <a:pt x="169" y="0"/>
                  </a:moveTo>
                  <a:cubicBezTo>
                    <a:pt x="110" y="0"/>
                    <a:pt x="53" y="29"/>
                    <a:pt x="19" y="82"/>
                  </a:cubicBezTo>
                  <a:cubicBezTo>
                    <a:pt x="11" y="95"/>
                    <a:pt x="5" y="108"/>
                    <a:pt x="0" y="122"/>
                  </a:cubicBezTo>
                  <a:cubicBezTo>
                    <a:pt x="13" y="135"/>
                    <a:pt x="22" y="151"/>
                    <a:pt x="27" y="169"/>
                  </a:cubicBezTo>
                  <a:cubicBezTo>
                    <a:pt x="35" y="201"/>
                    <a:pt x="29" y="233"/>
                    <a:pt x="11" y="258"/>
                  </a:cubicBezTo>
                  <a:cubicBezTo>
                    <a:pt x="25" y="285"/>
                    <a:pt x="46" y="309"/>
                    <a:pt x="74" y="327"/>
                  </a:cubicBezTo>
                  <a:cubicBezTo>
                    <a:pt x="104" y="345"/>
                    <a:pt x="137" y="354"/>
                    <a:pt x="169" y="354"/>
                  </a:cubicBezTo>
                  <a:cubicBezTo>
                    <a:pt x="228" y="354"/>
                    <a:pt x="286" y="326"/>
                    <a:pt x="319" y="273"/>
                  </a:cubicBezTo>
                  <a:cubicBezTo>
                    <a:pt x="372" y="190"/>
                    <a:pt x="347" y="81"/>
                    <a:pt x="265" y="28"/>
                  </a:cubicBezTo>
                  <a:cubicBezTo>
                    <a:pt x="235" y="9"/>
                    <a:pt x="202" y="0"/>
                    <a:pt x="16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6249988" y="14438314"/>
              <a:ext cx="541338" cy="538163"/>
            </a:xfrm>
            <a:custGeom>
              <a:avLst/>
              <a:gdLst>
                <a:gd name="T0" fmla="*/ 84 w 313"/>
                <a:gd name="T1" fmla="*/ 32 h 311"/>
                <a:gd name="T2" fmla="*/ 2 w 313"/>
                <a:gd name="T3" fmla="*/ 131 h 311"/>
                <a:gd name="T4" fmla="*/ 0 w 313"/>
                <a:gd name="T5" fmla="*/ 158 h 311"/>
                <a:gd name="T6" fmla="*/ 0 w 313"/>
                <a:gd name="T7" fmla="*/ 164 h 311"/>
                <a:gd name="T8" fmla="*/ 44 w 313"/>
                <a:gd name="T9" fmla="*/ 161 h 311"/>
                <a:gd name="T10" fmla="*/ 44 w 313"/>
                <a:gd name="T11" fmla="*/ 157 h 311"/>
                <a:gd name="T12" fmla="*/ 100 w 313"/>
                <a:gd name="T13" fmla="*/ 60 h 311"/>
                <a:gd name="T14" fmla="*/ 84 w 313"/>
                <a:gd name="T15" fmla="*/ 32 h 311"/>
                <a:gd name="T16" fmla="*/ 78 w 313"/>
                <a:gd name="T17" fmla="*/ 21 h 311"/>
                <a:gd name="T18" fmla="*/ 5 w 313"/>
                <a:gd name="T19" fmla="*/ 114 h 311"/>
                <a:gd name="T20" fmla="*/ 79 w 313"/>
                <a:gd name="T21" fmla="*/ 24 h 311"/>
                <a:gd name="T22" fmla="*/ 78 w 313"/>
                <a:gd name="T23" fmla="*/ 21 h 311"/>
                <a:gd name="T24" fmla="*/ 183 w 313"/>
                <a:gd name="T25" fmla="*/ 3 h 311"/>
                <a:gd name="T26" fmla="*/ 183 w 313"/>
                <a:gd name="T27" fmla="*/ 51 h 311"/>
                <a:gd name="T28" fmla="*/ 262 w 313"/>
                <a:gd name="T29" fmla="*/ 154 h 311"/>
                <a:gd name="T30" fmla="*/ 208 w 313"/>
                <a:gd name="T31" fmla="*/ 250 h 311"/>
                <a:gd name="T32" fmla="*/ 204 w 313"/>
                <a:gd name="T33" fmla="*/ 256 h 311"/>
                <a:gd name="T34" fmla="*/ 181 w 313"/>
                <a:gd name="T35" fmla="*/ 267 h 311"/>
                <a:gd name="T36" fmla="*/ 166 w 313"/>
                <a:gd name="T37" fmla="*/ 264 h 311"/>
                <a:gd name="T38" fmla="*/ 155 w 313"/>
                <a:gd name="T39" fmla="*/ 264 h 311"/>
                <a:gd name="T40" fmla="*/ 153 w 313"/>
                <a:gd name="T41" fmla="*/ 264 h 311"/>
                <a:gd name="T42" fmla="*/ 44 w 313"/>
                <a:gd name="T43" fmla="*/ 167 h 311"/>
                <a:gd name="T44" fmla="*/ 0 w 313"/>
                <a:gd name="T45" fmla="*/ 169 h 311"/>
                <a:gd name="T46" fmla="*/ 156 w 313"/>
                <a:gd name="T47" fmla="*/ 311 h 311"/>
                <a:gd name="T48" fmla="*/ 158 w 313"/>
                <a:gd name="T49" fmla="*/ 311 h 311"/>
                <a:gd name="T50" fmla="*/ 312 w 313"/>
                <a:gd name="T51" fmla="*/ 154 h 311"/>
                <a:gd name="T52" fmla="*/ 235 w 313"/>
                <a:gd name="T53" fmla="*/ 22 h 311"/>
                <a:gd name="T54" fmla="*/ 224 w 313"/>
                <a:gd name="T55" fmla="*/ 62 h 311"/>
                <a:gd name="T56" fmla="*/ 217 w 313"/>
                <a:gd name="T57" fmla="*/ 61 h 311"/>
                <a:gd name="T58" fmla="*/ 229 w 313"/>
                <a:gd name="T59" fmla="*/ 18 h 311"/>
                <a:gd name="T60" fmla="*/ 183 w 313"/>
                <a:gd name="T61" fmla="*/ 3 h 311"/>
                <a:gd name="T62" fmla="*/ 156 w 313"/>
                <a:gd name="T63" fmla="*/ 0 h 311"/>
                <a:gd name="T64" fmla="*/ 154 w 313"/>
                <a:gd name="T65" fmla="*/ 0 h 311"/>
                <a:gd name="T66" fmla="*/ 101 w 313"/>
                <a:gd name="T67" fmla="*/ 10 h 311"/>
                <a:gd name="T68" fmla="*/ 92 w 313"/>
                <a:gd name="T69" fmla="*/ 22 h 311"/>
                <a:gd name="T70" fmla="*/ 110 w 313"/>
                <a:gd name="T71" fmla="*/ 55 h 311"/>
                <a:gd name="T72" fmla="*/ 152 w 313"/>
                <a:gd name="T73" fmla="*/ 47 h 311"/>
                <a:gd name="T74" fmla="*/ 153 w 313"/>
                <a:gd name="T75" fmla="*/ 47 h 311"/>
                <a:gd name="T76" fmla="*/ 178 w 313"/>
                <a:gd name="T77" fmla="*/ 49 h 311"/>
                <a:gd name="T78" fmla="*/ 178 w 313"/>
                <a:gd name="T79" fmla="*/ 2 h 311"/>
                <a:gd name="T80" fmla="*/ 156 w 313"/>
                <a:gd name="T8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3" h="311">
                  <a:moveTo>
                    <a:pt x="84" y="32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0" y="140"/>
                    <a:pt x="0" y="149"/>
                    <a:pt x="0" y="158"/>
                  </a:cubicBezTo>
                  <a:cubicBezTo>
                    <a:pt x="0" y="160"/>
                    <a:pt x="0" y="162"/>
                    <a:pt x="0" y="164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59"/>
                    <a:pt x="44" y="158"/>
                    <a:pt x="44" y="157"/>
                  </a:cubicBezTo>
                  <a:cubicBezTo>
                    <a:pt x="43" y="115"/>
                    <a:pt x="66" y="79"/>
                    <a:pt x="100" y="60"/>
                  </a:cubicBezTo>
                  <a:cubicBezTo>
                    <a:pt x="84" y="32"/>
                    <a:pt x="84" y="32"/>
                    <a:pt x="84" y="32"/>
                  </a:cubicBezTo>
                  <a:moveTo>
                    <a:pt x="78" y="21"/>
                  </a:moveTo>
                  <a:cubicBezTo>
                    <a:pt x="43" y="41"/>
                    <a:pt x="16" y="74"/>
                    <a:pt x="5" y="11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1"/>
                    <a:pt x="78" y="21"/>
                    <a:pt x="78" y="21"/>
                  </a:cubicBezTo>
                  <a:moveTo>
                    <a:pt x="183" y="3"/>
                  </a:moveTo>
                  <a:cubicBezTo>
                    <a:pt x="183" y="51"/>
                    <a:pt x="183" y="51"/>
                    <a:pt x="183" y="51"/>
                  </a:cubicBezTo>
                  <a:cubicBezTo>
                    <a:pt x="228" y="64"/>
                    <a:pt x="262" y="105"/>
                    <a:pt x="262" y="154"/>
                  </a:cubicBezTo>
                  <a:cubicBezTo>
                    <a:pt x="263" y="195"/>
                    <a:pt x="241" y="231"/>
                    <a:pt x="208" y="250"/>
                  </a:cubicBezTo>
                  <a:cubicBezTo>
                    <a:pt x="207" y="252"/>
                    <a:pt x="206" y="254"/>
                    <a:pt x="204" y="256"/>
                  </a:cubicBezTo>
                  <a:cubicBezTo>
                    <a:pt x="198" y="263"/>
                    <a:pt x="189" y="267"/>
                    <a:pt x="181" y="267"/>
                  </a:cubicBezTo>
                  <a:cubicBezTo>
                    <a:pt x="176" y="267"/>
                    <a:pt x="171" y="266"/>
                    <a:pt x="166" y="264"/>
                  </a:cubicBezTo>
                  <a:cubicBezTo>
                    <a:pt x="163" y="264"/>
                    <a:pt x="159" y="264"/>
                    <a:pt x="155" y="264"/>
                  </a:cubicBezTo>
                  <a:cubicBezTo>
                    <a:pt x="154" y="264"/>
                    <a:pt x="154" y="264"/>
                    <a:pt x="153" y="264"/>
                  </a:cubicBezTo>
                  <a:cubicBezTo>
                    <a:pt x="97" y="264"/>
                    <a:pt x="50" y="222"/>
                    <a:pt x="44" y="16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7" y="249"/>
                    <a:pt x="75" y="311"/>
                    <a:pt x="156" y="311"/>
                  </a:cubicBezTo>
                  <a:cubicBezTo>
                    <a:pt x="157" y="311"/>
                    <a:pt x="158" y="311"/>
                    <a:pt x="158" y="311"/>
                  </a:cubicBezTo>
                  <a:cubicBezTo>
                    <a:pt x="244" y="310"/>
                    <a:pt x="313" y="240"/>
                    <a:pt x="312" y="154"/>
                  </a:cubicBezTo>
                  <a:cubicBezTo>
                    <a:pt x="311" y="98"/>
                    <a:pt x="280" y="48"/>
                    <a:pt x="235" y="2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15" y="11"/>
                    <a:pt x="199" y="6"/>
                    <a:pt x="183" y="3"/>
                  </a:cubicBezTo>
                  <a:moveTo>
                    <a:pt x="156" y="0"/>
                  </a:moveTo>
                  <a:cubicBezTo>
                    <a:pt x="155" y="0"/>
                    <a:pt x="154" y="0"/>
                    <a:pt x="154" y="0"/>
                  </a:cubicBezTo>
                  <a:cubicBezTo>
                    <a:pt x="135" y="1"/>
                    <a:pt x="118" y="4"/>
                    <a:pt x="101" y="10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23" y="50"/>
                    <a:pt x="137" y="47"/>
                    <a:pt x="152" y="47"/>
                  </a:cubicBezTo>
                  <a:cubicBezTo>
                    <a:pt x="152" y="47"/>
                    <a:pt x="152" y="47"/>
                    <a:pt x="153" y="47"/>
                  </a:cubicBezTo>
                  <a:cubicBezTo>
                    <a:pt x="161" y="47"/>
                    <a:pt x="170" y="48"/>
                    <a:pt x="178" y="49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1" y="1"/>
                    <a:pt x="163" y="0"/>
                    <a:pt x="15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5727700" y="13479464"/>
              <a:ext cx="346075" cy="338138"/>
            </a:xfrm>
            <a:custGeom>
              <a:avLst/>
              <a:gdLst>
                <a:gd name="T0" fmla="*/ 156 w 200"/>
                <a:gd name="T1" fmla="*/ 148 h 196"/>
                <a:gd name="T2" fmla="*/ 152 w 200"/>
                <a:gd name="T3" fmla="*/ 151 h 196"/>
                <a:gd name="T4" fmla="*/ 169 w 200"/>
                <a:gd name="T5" fmla="*/ 181 h 196"/>
                <a:gd name="T6" fmla="*/ 200 w 200"/>
                <a:gd name="T7" fmla="*/ 155 h 196"/>
                <a:gd name="T8" fmla="*/ 156 w 200"/>
                <a:gd name="T9" fmla="*/ 148 h 196"/>
                <a:gd name="T10" fmla="*/ 32 w 200"/>
                <a:gd name="T11" fmla="*/ 76 h 196"/>
                <a:gd name="T12" fmla="*/ 0 w 200"/>
                <a:gd name="T13" fmla="*/ 85 h 196"/>
                <a:gd name="T14" fmla="*/ 0 w 200"/>
                <a:gd name="T15" fmla="*/ 86 h 196"/>
                <a:gd name="T16" fmla="*/ 1 w 200"/>
                <a:gd name="T17" fmla="*/ 100 h 196"/>
                <a:gd name="T18" fmla="*/ 99 w 200"/>
                <a:gd name="T19" fmla="*/ 196 h 196"/>
                <a:gd name="T20" fmla="*/ 112 w 200"/>
                <a:gd name="T21" fmla="*/ 196 h 196"/>
                <a:gd name="T22" fmla="*/ 114 w 200"/>
                <a:gd name="T23" fmla="*/ 196 h 196"/>
                <a:gd name="T24" fmla="*/ 156 w 200"/>
                <a:gd name="T25" fmla="*/ 188 h 196"/>
                <a:gd name="T26" fmla="*/ 157 w 200"/>
                <a:gd name="T27" fmla="*/ 182 h 196"/>
                <a:gd name="T28" fmla="*/ 142 w 200"/>
                <a:gd name="T29" fmla="*/ 156 h 196"/>
                <a:gd name="T30" fmla="*/ 111 w 200"/>
                <a:gd name="T31" fmla="*/ 163 h 196"/>
                <a:gd name="T32" fmla="*/ 110 w 200"/>
                <a:gd name="T33" fmla="*/ 163 h 196"/>
                <a:gd name="T34" fmla="*/ 32 w 200"/>
                <a:gd name="T35" fmla="*/ 86 h 196"/>
                <a:gd name="T36" fmla="*/ 32 w 200"/>
                <a:gd name="T37" fmla="*/ 76 h 196"/>
                <a:gd name="T38" fmla="*/ 18 w 200"/>
                <a:gd name="T39" fmla="*/ 25 h 196"/>
                <a:gd name="T40" fmla="*/ 1 w 200"/>
                <a:gd name="T41" fmla="*/ 70 h 196"/>
                <a:gd name="T42" fmla="*/ 36 w 200"/>
                <a:gd name="T43" fmla="*/ 59 h 196"/>
                <a:gd name="T44" fmla="*/ 42 w 200"/>
                <a:gd name="T45" fmla="*/ 47 h 196"/>
                <a:gd name="T46" fmla="*/ 18 w 200"/>
                <a:gd name="T47" fmla="*/ 25 h 196"/>
                <a:gd name="T48" fmla="*/ 40 w 200"/>
                <a:gd name="T49" fmla="*/ 0 h 196"/>
                <a:gd name="T50" fmla="*/ 34 w 200"/>
                <a:gd name="T51" fmla="*/ 5 h 196"/>
                <a:gd name="T52" fmla="*/ 41 w 200"/>
                <a:gd name="T53" fmla="*/ 12 h 196"/>
                <a:gd name="T54" fmla="*/ 40 w 200"/>
                <a:gd name="T5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96">
                  <a:moveTo>
                    <a:pt x="156" y="148"/>
                  </a:moveTo>
                  <a:cubicBezTo>
                    <a:pt x="155" y="149"/>
                    <a:pt x="153" y="150"/>
                    <a:pt x="152" y="15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81" y="174"/>
                    <a:pt x="191" y="165"/>
                    <a:pt x="200" y="155"/>
                  </a:cubicBezTo>
                  <a:cubicBezTo>
                    <a:pt x="185" y="154"/>
                    <a:pt x="170" y="152"/>
                    <a:pt x="156" y="148"/>
                  </a:cubicBezTo>
                  <a:moveTo>
                    <a:pt x="32" y="76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1" y="95"/>
                    <a:pt x="1" y="100"/>
                  </a:cubicBezTo>
                  <a:cubicBezTo>
                    <a:pt x="8" y="150"/>
                    <a:pt x="49" y="190"/>
                    <a:pt x="99" y="196"/>
                  </a:cubicBezTo>
                  <a:cubicBezTo>
                    <a:pt x="104" y="196"/>
                    <a:pt x="108" y="196"/>
                    <a:pt x="112" y="196"/>
                  </a:cubicBezTo>
                  <a:cubicBezTo>
                    <a:pt x="113" y="196"/>
                    <a:pt x="113" y="196"/>
                    <a:pt x="114" y="196"/>
                  </a:cubicBezTo>
                  <a:cubicBezTo>
                    <a:pt x="129" y="196"/>
                    <a:pt x="143" y="193"/>
                    <a:pt x="156" y="188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33" y="160"/>
                    <a:pt x="122" y="163"/>
                    <a:pt x="111" y="163"/>
                  </a:cubicBezTo>
                  <a:cubicBezTo>
                    <a:pt x="111" y="163"/>
                    <a:pt x="111" y="163"/>
                    <a:pt x="110" y="163"/>
                  </a:cubicBezTo>
                  <a:cubicBezTo>
                    <a:pt x="68" y="163"/>
                    <a:pt x="32" y="128"/>
                    <a:pt x="32" y="86"/>
                  </a:cubicBezTo>
                  <a:cubicBezTo>
                    <a:pt x="32" y="82"/>
                    <a:pt x="32" y="79"/>
                    <a:pt x="32" y="76"/>
                  </a:cubicBezTo>
                  <a:moveTo>
                    <a:pt x="18" y="25"/>
                  </a:moveTo>
                  <a:cubicBezTo>
                    <a:pt x="9" y="38"/>
                    <a:pt x="4" y="53"/>
                    <a:pt x="1" y="70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8" y="55"/>
                    <a:pt x="39" y="51"/>
                    <a:pt x="42" y="47"/>
                  </a:cubicBezTo>
                  <a:cubicBezTo>
                    <a:pt x="18" y="25"/>
                    <a:pt x="18" y="25"/>
                    <a:pt x="18" y="25"/>
                  </a:cubicBezTo>
                  <a:moveTo>
                    <a:pt x="40" y="0"/>
                  </a:moveTo>
                  <a:cubicBezTo>
                    <a:pt x="38" y="2"/>
                    <a:pt x="36" y="3"/>
                    <a:pt x="34" y="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8"/>
                    <a:pt x="40" y="4"/>
                    <a:pt x="4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6740525" y="12573001"/>
              <a:ext cx="350838" cy="347663"/>
            </a:xfrm>
            <a:custGeom>
              <a:avLst/>
              <a:gdLst>
                <a:gd name="T0" fmla="*/ 101 w 203"/>
                <a:gd name="T1" fmla="*/ 0 h 201"/>
                <a:gd name="T2" fmla="*/ 100 w 203"/>
                <a:gd name="T3" fmla="*/ 0 h 201"/>
                <a:gd name="T4" fmla="*/ 1 w 203"/>
                <a:gd name="T5" fmla="*/ 102 h 201"/>
                <a:gd name="T6" fmla="*/ 24 w 203"/>
                <a:gd name="T7" fmla="*/ 165 h 201"/>
                <a:gd name="T8" fmla="*/ 46 w 203"/>
                <a:gd name="T9" fmla="*/ 146 h 201"/>
                <a:gd name="T10" fmla="*/ 29 w 203"/>
                <a:gd name="T11" fmla="*/ 101 h 201"/>
                <a:gd name="T12" fmla="*/ 98 w 203"/>
                <a:gd name="T13" fmla="*/ 30 h 201"/>
                <a:gd name="T14" fmla="*/ 99 w 203"/>
                <a:gd name="T15" fmla="*/ 30 h 201"/>
                <a:gd name="T16" fmla="*/ 170 w 203"/>
                <a:gd name="T17" fmla="*/ 100 h 201"/>
                <a:gd name="T18" fmla="*/ 100 w 203"/>
                <a:gd name="T19" fmla="*/ 171 h 201"/>
                <a:gd name="T20" fmla="*/ 100 w 203"/>
                <a:gd name="T21" fmla="*/ 171 h 201"/>
                <a:gd name="T22" fmla="*/ 55 w 203"/>
                <a:gd name="T23" fmla="*/ 155 h 201"/>
                <a:gd name="T24" fmla="*/ 33 w 203"/>
                <a:gd name="T25" fmla="*/ 174 h 201"/>
                <a:gd name="T26" fmla="*/ 101 w 203"/>
                <a:gd name="T27" fmla="*/ 201 h 201"/>
                <a:gd name="T28" fmla="*/ 103 w 203"/>
                <a:gd name="T29" fmla="*/ 201 h 201"/>
                <a:gd name="T30" fmla="*/ 202 w 203"/>
                <a:gd name="T31" fmla="*/ 99 h 201"/>
                <a:gd name="T32" fmla="*/ 101 w 203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01">
                  <a:moveTo>
                    <a:pt x="101" y="0"/>
                  </a:moveTo>
                  <a:cubicBezTo>
                    <a:pt x="101" y="0"/>
                    <a:pt x="100" y="0"/>
                    <a:pt x="100" y="0"/>
                  </a:cubicBezTo>
                  <a:cubicBezTo>
                    <a:pt x="44" y="1"/>
                    <a:pt x="0" y="46"/>
                    <a:pt x="1" y="102"/>
                  </a:cubicBezTo>
                  <a:cubicBezTo>
                    <a:pt x="1" y="126"/>
                    <a:pt x="10" y="148"/>
                    <a:pt x="24" y="165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35" y="134"/>
                    <a:pt x="29" y="118"/>
                    <a:pt x="29" y="101"/>
                  </a:cubicBezTo>
                  <a:cubicBezTo>
                    <a:pt x="28" y="62"/>
                    <a:pt x="59" y="31"/>
                    <a:pt x="98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38" y="30"/>
                    <a:pt x="169" y="61"/>
                    <a:pt x="170" y="100"/>
                  </a:cubicBezTo>
                  <a:cubicBezTo>
                    <a:pt x="170" y="138"/>
                    <a:pt x="139" y="170"/>
                    <a:pt x="100" y="171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83" y="171"/>
                    <a:pt x="67" y="165"/>
                    <a:pt x="55" y="15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51" y="191"/>
                    <a:pt x="75" y="201"/>
                    <a:pt x="101" y="201"/>
                  </a:cubicBezTo>
                  <a:cubicBezTo>
                    <a:pt x="102" y="201"/>
                    <a:pt x="102" y="201"/>
                    <a:pt x="103" y="201"/>
                  </a:cubicBezTo>
                  <a:cubicBezTo>
                    <a:pt x="158" y="200"/>
                    <a:pt x="203" y="155"/>
                    <a:pt x="202" y="99"/>
                  </a:cubicBezTo>
                  <a:cubicBezTo>
                    <a:pt x="201" y="44"/>
                    <a:pt x="156" y="0"/>
                    <a:pt x="10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5691188" y="14652626"/>
              <a:ext cx="207963" cy="193675"/>
            </a:xfrm>
            <a:custGeom>
              <a:avLst/>
              <a:gdLst>
                <a:gd name="T0" fmla="*/ 64 w 120"/>
                <a:gd name="T1" fmla="*/ 0 h 112"/>
                <a:gd name="T2" fmla="*/ 13 w 120"/>
                <a:gd name="T3" fmla="*/ 33 h 112"/>
                <a:gd name="T4" fmla="*/ 40 w 120"/>
                <a:gd name="T5" fmla="*/ 107 h 112"/>
                <a:gd name="T6" fmla="*/ 64 w 120"/>
                <a:gd name="T7" fmla="*/ 112 h 112"/>
                <a:gd name="T8" fmla="*/ 115 w 120"/>
                <a:gd name="T9" fmla="*/ 80 h 112"/>
                <a:gd name="T10" fmla="*/ 120 w 120"/>
                <a:gd name="T11" fmla="*/ 58 h 112"/>
                <a:gd name="T12" fmla="*/ 103 w 120"/>
                <a:gd name="T13" fmla="*/ 59 h 112"/>
                <a:gd name="T14" fmla="*/ 99 w 120"/>
                <a:gd name="T15" fmla="*/ 74 h 112"/>
                <a:gd name="T16" fmla="*/ 64 w 120"/>
                <a:gd name="T17" fmla="*/ 97 h 112"/>
                <a:gd name="T18" fmla="*/ 47 w 120"/>
                <a:gd name="T19" fmla="*/ 93 h 112"/>
                <a:gd name="T20" fmla="*/ 28 w 120"/>
                <a:gd name="T21" fmla="*/ 41 h 112"/>
                <a:gd name="T22" fmla="*/ 63 w 120"/>
                <a:gd name="T23" fmla="*/ 18 h 112"/>
                <a:gd name="T24" fmla="*/ 80 w 120"/>
                <a:gd name="T25" fmla="*/ 22 h 112"/>
                <a:gd name="T26" fmla="*/ 103 w 120"/>
                <a:gd name="T27" fmla="*/ 53 h 112"/>
                <a:gd name="T28" fmla="*/ 120 w 120"/>
                <a:gd name="T29" fmla="*/ 52 h 112"/>
                <a:gd name="T30" fmla="*/ 88 w 120"/>
                <a:gd name="T31" fmla="*/ 6 h 112"/>
                <a:gd name="T32" fmla="*/ 64 w 120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12">
                  <a:moveTo>
                    <a:pt x="64" y="0"/>
                  </a:moveTo>
                  <a:cubicBezTo>
                    <a:pt x="43" y="0"/>
                    <a:pt x="23" y="12"/>
                    <a:pt x="13" y="33"/>
                  </a:cubicBezTo>
                  <a:cubicBezTo>
                    <a:pt x="0" y="61"/>
                    <a:pt x="12" y="94"/>
                    <a:pt x="40" y="107"/>
                  </a:cubicBezTo>
                  <a:cubicBezTo>
                    <a:pt x="48" y="111"/>
                    <a:pt x="56" y="112"/>
                    <a:pt x="64" y="112"/>
                  </a:cubicBezTo>
                  <a:cubicBezTo>
                    <a:pt x="85" y="112"/>
                    <a:pt x="105" y="101"/>
                    <a:pt x="115" y="80"/>
                  </a:cubicBezTo>
                  <a:cubicBezTo>
                    <a:pt x="118" y="73"/>
                    <a:pt x="120" y="65"/>
                    <a:pt x="120" y="58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64"/>
                    <a:pt x="101" y="69"/>
                    <a:pt x="99" y="74"/>
                  </a:cubicBezTo>
                  <a:cubicBezTo>
                    <a:pt x="92" y="88"/>
                    <a:pt x="78" y="97"/>
                    <a:pt x="64" y="97"/>
                  </a:cubicBezTo>
                  <a:cubicBezTo>
                    <a:pt x="58" y="97"/>
                    <a:pt x="52" y="95"/>
                    <a:pt x="47" y="93"/>
                  </a:cubicBezTo>
                  <a:cubicBezTo>
                    <a:pt x="27" y="84"/>
                    <a:pt x="19" y="60"/>
                    <a:pt x="28" y="41"/>
                  </a:cubicBezTo>
                  <a:cubicBezTo>
                    <a:pt x="34" y="26"/>
                    <a:pt x="49" y="18"/>
                    <a:pt x="63" y="18"/>
                  </a:cubicBezTo>
                  <a:cubicBezTo>
                    <a:pt x="69" y="18"/>
                    <a:pt x="75" y="19"/>
                    <a:pt x="80" y="22"/>
                  </a:cubicBezTo>
                  <a:cubicBezTo>
                    <a:pt x="93" y="28"/>
                    <a:pt x="101" y="40"/>
                    <a:pt x="103" y="53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32"/>
                    <a:pt x="107" y="15"/>
                    <a:pt x="88" y="6"/>
                  </a:cubicBezTo>
                  <a:cubicBezTo>
                    <a:pt x="80" y="2"/>
                    <a:pt x="72" y="0"/>
                    <a:pt x="64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6692900" y="13760451"/>
              <a:ext cx="238125" cy="219075"/>
            </a:xfrm>
            <a:custGeom>
              <a:avLst/>
              <a:gdLst>
                <a:gd name="T0" fmla="*/ 109 w 138"/>
                <a:gd name="T1" fmla="*/ 84 h 127"/>
                <a:gd name="T2" fmla="*/ 102 w 138"/>
                <a:gd name="T3" fmla="*/ 94 h 127"/>
                <a:gd name="T4" fmla="*/ 70 w 138"/>
                <a:gd name="T5" fmla="*/ 107 h 127"/>
                <a:gd name="T6" fmla="*/ 61 w 138"/>
                <a:gd name="T7" fmla="*/ 106 h 127"/>
                <a:gd name="T8" fmla="*/ 56 w 138"/>
                <a:gd name="T9" fmla="*/ 125 h 127"/>
                <a:gd name="T10" fmla="*/ 71 w 138"/>
                <a:gd name="T11" fmla="*/ 127 h 127"/>
                <a:gd name="T12" fmla="*/ 117 w 138"/>
                <a:gd name="T13" fmla="*/ 108 h 127"/>
                <a:gd name="T14" fmla="*/ 119 w 138"/>
                <a:gd name="T15" fmla="*/ 105 h 127"/>
                <a:gd name="T16" fmla="*/ 109 w 138"/>
                <a:gd name="T17" fmla="*/ 84 h 127"/>
                <a:gd name="T18" fmla="*/ 101 w 138"/>
                <a:gd name="T19" fmla="*/ 8 h 127"/>
                <a:gd name="T20" fmla="*/ 133 w 138"/>
                <a:gd name="T21" fmla="*/ 79 h 127"/>
                <a:gd name="T22" fmla="*/ 115 w 138"/>
                <a:gd name="T23" fmla="*/ 18 h 127"/>
                <a:gd name="T24" fmla="*/ 101 w 138"/>
                <a:gd name="T25" fmla="*/ 8 h 127"/>
                <a:gd name="T26" fmla="*/ 71 w 138"/>
                <a:gd name="T27" fmla="*/ 0 h 127"/>
                <a:gd name="T28" fmla="*/ 25 w 138"/>
                <a:gd name="T29" fmla="*/ 20 h 127"/>
                <a:gd name="T30" fmla="*/ 27 w 138"/>
                <a:gd name="T31" fmla="*/ 110 h 127"/>
                <a:gd name="T32" fmla="*/ 49 w 138"/>
                <a:gd name="T33" fmla="*/ 123 h 127"/>
                <a:gd name="T34" fmla="*/ 54 w 138"/>
                <a:gd name="T35" fmla="*/ 104 h 127"/>
                <a:gd name="T36" fmla="*/ 39 w 138"/>
                <a:gd name="T37" fmla="*/ 95 h 127"/>
                <a:gd name="T38" fmla="*/ 38 w 138"/>
                <a:gd name="T39" fmla="*/ 32 h 127"/>
                <a:gd name="T40" fmla="*/ 70 w 138"/>
                <a:gd name="T41" fmla="*/ 18 h 127"/>
                <a:gd name="T42" fmla="*/ 80 w 138"/>
                <a:gd name="T43" fmla="*/ 20 h 127"/>
                <a:gd name="T44" fmla="*/ 72 w 138"/>
                <a:gd name="T45" fmla="*/ 0 h 127"/>
                <a:gd name="T46" fmla="*/ 71 w 138"/>
                <a:gd name="T4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" h="127">
                  <a:moveTo>
                    <a:pt x="109" y="84"/>
                  </a:moveTo>
                  <a:cubicBezTo>
                    <a:pt x="107" y="87"/>
                    <a:pt x="105" y="91"/>
                    <a:pt x="102" y="94"/>
                  </a:cubicBezTo>
                  <a:cubicBezTo>
                    <a:pt x="94" y="103"/>
                    <a:pt x="82" y="107"/>
                    <a:pt x="70" y="107"/>
                  </a:cubicBezTo>
                  <a:cubicBezTo>
                    <a:pt x="67" y="107"/>
                    <a:pt x="64" y="107"/>
                    <a:pt x="61" y="106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61" y="127"/>
                    <a:pt x="66" y="127"/>
                    <a:pt x="71" y="127"/>
                  </a:cubicBezTo>
                  <a:cubicBezTo>
                    <a:pt x="88" y="127"/>
                    <a:pt x="104" y="121"/>
                    <a:pt x="117" y="108"/>
                  </a:cubicBezTo>
                  <a:cubicBezTo>
                    <a:pt x="118" y="107"/>
                    <a:pt x="118" y="106"/>
                    <a:pt x="119" y="105"/>
                  </a:cubicBezTo>
                  <a:cubicBezTo>
                    <a:pt x="109" y="84"/>
                    <a:pt x="109" y="84"/>
                    <a:pt x="109" y="84"/>
                  </a:cubicBezTo>
                  <a:moveTo>
                    <a:pt x="101" y="8"/>
                  </a:moveTo>
                  <a:cubicBezTo>
                    <a:pt x="133" y="79"/>
                    <a:pt x="133" y="79"/>
                    <a:pt x="133" y="79"/>
                  </a:cubicBezTo>
                  <a:cubicBezTo>
                    <a:pt x="138" y="57"/>
                    <a:pt x="132" y="34"/>
                    <a:pt x="115" y="18"/>
                  </a:cubicBezTo>
                  <a:cubicBezTo>
                    <a:pt x="110" y="14"/>
                    <a:pt x="106" y="11"/>
                    <a:pt x="101" y="8"/>
                  </a:cubicBezTo>
                  <a:moveTo>
                    <a:pt x="71" y="0"/>
                  </a:moveTo>
                  <a:cubicBezTo>
                    <a:pt x="54" y="0"/>
                    <a:pt x="37" y="7"/>
                    <a:pt x="25" y="20"/>
                  </a:cubicBezTo>
                  <a:cubicBezTo>
                    <a:pt x="0" y="45"/>
                    <a:pt x="1" y="85"/>
                    <a:pt x="27" y="110"/>
                  </a:cubicBezTo>
                  <a:cubicBezTo>
                    <a:pt x="34" y="116"/>
                    <a:pt x="41" y="121"/>
                    <a:pt x="49" y="123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49" y="102"/>
                    <a:pt x="44" y="99"/>
                    <a:pt x="39" y="95"/>
                  </a:cubicBezTo>
                  <a:cubicBezTo>
                    <a:pt x="21" y="78"/>
                    <a:pt x="21" y="50"/>
                    <a:pt x="38" y="32"/>
                  </a:cubicBezTo>
                  <a:cubicBezTo>
                    <a:pt x="46" y="23"/>
                    <a:pt x="58" y="18"/>
                    <a:pt x="70" y="18"/>
                  </a:cubicBezTo>
                  <a:cubicBezTo>
                    <a:pt x="73" y="18"/>
                    <a:pt x="77" y="19"/>
                    <a:pt x="80" y="2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0"/>
            <p:cNvSpPr>
              <a:spLocks noEditPoints="1"/>
            </p:cNvSpPr>
            <p:nvPr/>
          </p:nvSpPr>
          <p:spPr bwMode="auto">
            <a:xfrm>
              <a:off x="5892800" y="12658726"/>
              <a:ext cx="269875" cy="238125"/>
            </a:xfrm>
            <a:custGeom>
              <a:avLst/>
              <a:gdLst>
                <a:gd name="T0" fmla="*/ 52 w 156"/>
                <a:gd name="T1" fmla="*/ 5 h 138"/>
                <a:gd name="T2" fmla="*/ 33 w 156"/>
                <a:gd name="T3" fmla="*/ 16 h 138"/>
                <a:gd name="T4" fmla="*/ 25 w 156"/>
                <a:gd name="T5" fmla="*/ 113 h 138"/>
                <a:gd name="T6" fmla="*/ 61 w 156"/>
                <a:gd name="T7" fmla="*/ 136 h 138"/>
                <a:gd name="T8" fmla="*/ 60 w 156"/>
                <a:gd name="T9" fmla="*/ 113 h 138"/>
                <a:gd name="T10" fmla="*/ 42 w 156"/>
                <a:gd name="T11" fmla="*/ 99 h 138"/>
                <a:gd name="T12" fmla="*/ 48 w 156"/>
                <a:gd name="T13" fmla="*/ 31 h 138"/>
                <a:gd name="T14" fmla="*/ 53 w 156"/>
                <a:gd name="T15" fmla="*/ 27 h 138"/>
                <a:gd name="T16" fmla="*/ 52 w 156"/>
                <a:gd name="T17" fmla="*/ 5 h 138"/>
                <a:gd name="T18" fmla="*/ 78 w 156"/>
                <a:gd name="T19" fmla="*/ 0 h 138"/>
                <a:gd name="T20" fmla="*/ 77 w 156"/>
                <a:gd name="T21" fmla="*/ 0 h 138"/>
                <a:gd name="T22" fmla="*/ 79 w 156"/>
                <a:gd name="T23" fmla="*/ 20 h 138"/>
                <a:gd name="T24" fmla="*/ 79 w 156"/>
                <a:gd name="T25" fmla="*/ 20 h 138"/>
                <a:gd name="T26" fmla="*/ 116 w 156"/>
                <a:gd name="T27" fmla="*/ 37 h 138"/>
                <a:gd name="T28" fmla="*/ 111 w 156"/>
                <a:gd name="T29" fmla="*/ 105 h 138"/>
                <a:gd name="T30" fmla="*/ 86 w 156"/>
                <a:gd name="T31" fmla="*/ 116 h 138"/>
                <a:gd name="T32" fmla="*/ 87 w 156"/>
                <a:gd name="T33" fmla="*/ 138 h 138"/>
                <a:gd name="T34" fmla="*/ 123 w 156"/>
                <a:gd name="T35" fmla="*/ 122 h 138"/>
                <a:gd name="T36" fmla="*/ 131 w 156"/>
                <a:gd name="T37" fmla="*/ 24 h 138"/>
                <a:gd name="T38" fmla="*/ 78 w 156"/>
                <a:gd name="T3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38">
                  <a:moveTo>
                    <a:pt x="52" y="5"/>
                  </a:moveTo>
                  <a:cubicBezTo>
                    <a:pt x="45" y="7"/>
                    <a:pt x="39" y="11"/>
                    <a:pt x="33" y="16"/>
                  </a:cubicBezTo>
                  <a:cubicBezTo>
                    <a:pt x="4" y="40"/>
                    <a:pt x="0" y="84"/>
                    <a:pt x="25" y="113"/>
                  </a:cubicBezTo>
                  <a:cubicBezTo>
                    <a:pt x="35" y="125"/>
                    <a:pt x="48" y="133"/>
                    <a:pt x="61" y="136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3" y="110"/>
                    <a:pt x="47" y="105"/>
                    <a:pt x="42" y="99"/>
                  </a:cubicBezTo>
                  <a:cubicBezTo>
                    <a:pt x="25" y="79"/>
                    <a:pt x="27" y="48"/>
                    <a:pt x="48" y="31"/>
                  </a:cubicBezTo>
                  <a:cubicBezTo>
                    <a:pt x="49" y="30"/>
                    <a:pt x="51" y="28"/>
                    <a:pt x="53" y="27"/>
                  </a:cubicBezTo>
                  <a:cubicBezTo>
                    <a:pt x="52" y="5"/>
                    <a:pt x="52" y="5"/>
                    <a:pt x="52" y="5"/>
                  </a:cubicBezTo>
                  <a:moveTo>
                    <a:pt x="78" y="0"/>
                  </a:moveTo>
                  <a:cubicBezTo>
                    <a:pt x="78" y="0"/>
                    <a:pt x="77" y="0"/>
                    <a:pt x="77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93" y="20"/>
                    <a:pt x="107" y="26"/>
                    <a:pt x="116" y="37"/>
                  </a:cubicBezTo>
                  <a:cubicBezTo>
                    <a:pt x="134" y="58"/>
                    <a:pt x="131" y="88"/>
                    <a:pt x="111" y="105"/>
                  </a:cubicBezTo>
                  <a:cubicBezTo>
                    <a:pt x="103" y="112"/>
                    <a:pt x="95" y="115"/>
                    <a:pt x="86" y="11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00" y="136"/>
                    <a:pt x="112" y="131"/>
                    <a:pt x="123" y="122"/>
                  </a:cubicBezTo>
                  <a:cubicBezTo>
                    <a:pt x="152" y="97"/>
                    <a:pt x="156" y="54"/>
                    <a:pt x="131" y="24"/>
                  </a:cubicBezTo>
                  <a:cubicBezTo>
                    <a:pt x="117" y="8"/>
                    <a:pt x="98" y="0"/>
                    <a:pt x="78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3676650" y="15117764"/>
              <a:ext cx="393700" cy="366713"/>
            </a:xfrm>
            <a:custGeom>
              <a:avLst/>
              <a:gdLst>
                <a:gd name="T0" fmla="*/ 121 w 228"/>
                <a:gd name="T1" fmla="*/ 174 h 213"/>
                <a:gd name="T2" fmla="*/ 49 w 228"/>
                <a:gd name="T3" fmla="*/ 119 h 213"/>
                <a:gd name="T4" fmla="*/ 102 w 228"/>
                <a:gd name="T5" fmla="*/ 28 h 213"/>
                <a:gd name="T6" fmla="*/ 121 w 228"/>
                <a:gd name="T7" fmla="*/ 25 h 213"/>
                <a:gd name="T8" fmla="*/ 193 w 228"/>
                <a:gd name="T9" fmla="*/ 81 h 213"/>
                <a:gd name="T10" fmla="*/ 140 w 228"/>
                <a:gd name="T11" fmla="*/ 172 h 213"/>
                <a:gd name="T12" fmla="*/ 121 w 228"/>
                <a:gd name="T13" fmla="*/ 174 h 213"/>
                <a:gd name="T14" fmla="*/ 117 w 228"/>
                <a:gd name="T15" fmla="*/ 0 h 213"/>
                <a:gd name="T16" fmla="*/ 90 w 228"/>
                <a:gd name="T17" fmla="*/ 4 h 213"/>
                <a:gd name="T18" fmla="*/ 15 w 228"/>
                <a:gd name="T19" fmla="*/ 133 h 213"/>
                <a:gd name="T20" fmla="*/ 117 w 228"/>
                <a:gd name="T21" fmla="*/ 213 h 213"/>
                <a:gd name="T22" fmla="*/ 144 w 228"/>
                <a:gd name="T23" fmla="*/ 209 h 213"/>
                <a:gd name="T24" fmla="*/ 204 w 228"/>
                <a:gd name="T25" fmla="*/ 168 h 213"/>
                <a:gd name="T26" fmla="*/ 220 w 228"/>
                <a:gd name="T27" fmla="*/ 79 h 213"/>
                <a:gd name="T28" fmla="*/ 193 w 228"/>
                <a:gd name="T29" fmla="*/ 32 h 213"/>
                <a:gd name="T30" fmla="*/ 117 w 228"/>
                <a:gd name="T3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213">
                  <a:moveTo>
                    <a:pt x="121" y="174"/>
                  </a:moveTo>
                  <a:cubicBezTo>
                    <a:pt x="88" y="174"/>
                    <a:pt x="58" y="152"/>
                    <a:pt x="49" y="119"/>
                  </a:cubicBezTo>
                  <a:cubicBezTo>
                    <a:pt x="39" y="79"/>
                    <a:pt x="63" y="38"/>
                    <a:pt x="102" y="28"/>
                  </a:cubicBezTo>
                  <a:cubicBezTo>
                    <a:pt x="109" y="26"/>
                    <a:pt x="115" y="25"/>
                    <a:pt x="121" y="25"/>
                  </a:cubicBezTo>
                  <a:cubicBezTo>
                    <a:pt x="154" y="25"/>
                    <a:pt x="184" y="47"/>
                    <a:pt x="193" y="81"/>
                  </a:cubicBezTo>
                  <a:cubicBezTo>
                    <a:pt x="204" y="121"/>
                    <a:pt x="180" y="161"/>
                    <a:pt x="140" y="172"/>
                  </a:cubicBezTo>
                  <a:cubicBezTo>
                    <a:pt x="134" y="173"/>
                    <a:pt x="127" y="174"/>
                    <a:pt x="121" y="174"/>
                  </a:cubicBezTo>
                  <a:moveTo>
                    <a:pt x="117" y="0"/>
                  </a:moveTo>
                  <a:cubicBezTo>
                    <a:pt x="108" y="0"/>
                    <a:pt x="99" y="1"/>
                    <a:pt x="90" y="4"/>
                  </a:cubicBezTo>
                  <a:cubicBezTo>
                    <a:pt x="33" y="19"/>
                    <a:pt x="0" y="77"/>
                    <a:pt x="15" y="133"/>
                  </a:cubicBezTo>
                  <a:cubicBezTo>
                    <a:pt x="27" y="181"/>
                    <a:pt x="70" y="213"/>
                    <a:pt x="117" y="213"/>
                  </a:cubicBezTo>
                  <a:cubicBezTo>
                    <a:pt x="126" y="213"/>
                    <a:pt x="135" y="211"/>
                    <a:pt x="144" y="209"/>
                  </a:cubicBezTo>
                  <a:cubicBezTo>
                    <a:pt x="169" y="202"/>
                    <a:pt x="190" y="187"/>
                    <a:pt x="204" y="168"/>
                  </a:cubicBezTo>
                  <a:cubicBezTo>
                    <a:pt x="222" y="143"/>
                    <a:pt x="228" y="111"/>
                    <a:pt x="220" y="79"/>
                  </a:cubicBezTo>
                  <a:cubicBezTo>
                    <a:pt x="215" y="61"/>
                    <a:pt x="206" y="45"/>
                    <a:pt x="193" y="32"/>
                  </a:cubicBezTo>
                  <a:cubicBezTo>
                    <a:pt x="173" y="12"/>
                    <a:pt x="146" y="0"/>
                    <a:pt x="11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2"/>
            <p:cNvSpPr>
              <a:spLocks noEditPoints="1"/>
            </p:cNvSpPr>
            <p:nvPr/>
          </p:nvSpPr>
          <p:spPr bwMode="auto">
            <a:xfrm>
              <a:off x="8066088" y="14865351"/>
              <a:ext cx="239713" cy="196850"/>
            </a:xfrm>
            <a:custGeom>
              <a:avLst/>
              <a:gdLst>
                <a:gd name="T0" fmla="*/ 121 w 139"/>
                <a:gd name="T1" fmla="*/ 69 h 114"/>
                <a:gd name="T2" fmla="*/ 109 w 139"/>
                <a:gd name="T3" fmla="*/ 93 h 114"/>
                <a:gd name="T4" fmla="*/ 132 w 139"/>
                <a:gd name="T5" fmla="*/ 101 h 114"/>
                <a:gd name="T6" fmla="*/ 139 w 139"/>
                <a:gd name="T7" fmla="*/ 72 h 114"/>
                <a:gd name="T8" fmla="*/ 121 w 139"/>
                <a:gd name="T9" fmla="*/ 69 h 114"/>
                <a:gd name="T10" fmla="*/ 120 w 139"/>
                <a:gd name="T11" fmla="*/ 22 h 114"/>
                <a:gd name="T12" fmla="*/ 110 w 139"/>
                <a:gd name="T13" fmla="*/ 28 h 114"/>
                <a:gd name="T14" fmla="*/ 122 w 139"/>
                <a:gd name="T15" fmla="*/ 61 h 114"/>
                <a:gd name="T16" fmla="*/ 139 w 139"/>
                <a:gd name="T17" fmla="*/ 64 h 114"/>
                <a:gd name="T18" fmla="*/ 138 w 139"/>
                <a:gd name="T19" fmla="*/ 55 h 114"/>
                <a:gd name="T20" fmla="*/ 122 w 139"/>
                <a:gd name="T21" fmla="*/ 23 h 114"/>
                <a:gd name="T22" fmla="*/ 120 w 139"/>
                <a:gd name="T23" fmla="*/ 22 h 114"/>
                <a:gd name="T24" fmla="*/ 70 w 139"/>
                <a:gd name="T25" fmla="*/ 0 h 114"/>
                <a:gd name="T26" fmla="*/ 24 w 139"/>
                <a:gd name="T27" fmla="*/ 18 h 114"/>
                <a:gd name="T28" fmla="*/ 0 w 139"/>
                <a:gd name="T29" fmla="*/ 68 h 114"/>
                <a:gd name="T30" fmla="*/ 17 w 139"/>
                <a:gd name="T31" fmla="*/ 114 h 114"/>
                <a:gd name="T32" fmla="*/ 43 w 139"/>
                <a:gd name="T33" fmla="*/ 98 h 114"/>
                <a:gd name="T34" fmla="*/ 37 w 139"/>
                <a:gd name="T35" fmla="*/ 92 h 114"/>
                <a:gd name="T36" fmla="*/ 40 w 139"/>
                <a:gd name="T37" fmla="*/ 24 h 114"/>
                <a:gd name="T38" fmla="*/ 73 w 139"/>
                <a:gd name="T39" fmla="*/ 11 h 114"/>
                <a:gd name="T40" fmla="*/ 106 w 139"/>
                <a:gd name="T41" fmla="*/ 24 h 114"/>
                <a:gd name="T42" fmla="*/ 117 w 139"/>
                <a:gd name="T43" fmla="*/ 18 h 114"/>
                <a:gd name="T44" fmla="*/ 70 w 139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14">
                  <a:moveTo>
                    <a:pt x="121" y="69"/>
                  </a:moveTo>
                  <a:cubicBezTo>
                    <a:pt x="119" y="78"/>
                    <a:pt x="115" y="86"/>
                    <a:pt x="109" y="93"/>
                  </a:cubicBezTo>
                  <a:cubicBezTo>
                    <a:pt x="117" y="95"/>
                    <a:pt x="125" y="97"/>
                    <a:pt x="132" y="101"/>
                  </a:cubicBezTo>
                  <a:cubicBezTo>
                    <a:pt x="137" y="92"/>
                    <a:pt x="139" y="82"/>
                    <a:pt x="139" y="72"/>
                  </a:cubicBezTo>
                  <a:cubicBezTo>
                    <a:pt x="121" y="69"/>
                    <a:pt x="121" y="69"/>
                    <a:pt x="121" y="69"/>
                  </a:cubicBezTo>
                  <a:moveTo>
                    <a:pt x="120" y="22"/>
                  </a:moveTo>
                  <a:cubicBezTo>
                    <a:pt x="110" y="28"/>
                    <a:pt x="110" y="28"/>
                    <a:pt x="110" y="28"/>
                  </a:cubicBezTo>
                  <a:cubicBezTo>
                    <a:pt x="118" y="38"/>
                    <a:pt x="122" y="49"/>
                    <a:pt x="122" y="61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1"/>
                    <a:pt x="139" y="58"/>
                    <a:pt x="138" y="55"/>
                  </a:cubicBezTo>
                  <a:cubicBezTo>
                    <a:pt x="135" y="43"/>
                    <a:pt x="130" y="32"/>
                    <a:pt x="122" y="23"/>
                  </a:cubicBezTo>
                  <a:cubicBezTo>
                    <a:pt x="121" y="23"/>
                    <a:pt x="121" y="22"/>
                    <a:pt x="120" y="22"/>
                  </a:cubicBezTo>
                  <a:moveTo>
                    <a:pt x="70" y="0"/>
                  </a:moveTo>
                  <a:cubicBezTo>
                    <a:pt x="53" y="0"/>
                    <a:pt x="37" y="6"/>
                    <a:pt x="24" y="18"/>
                  </a:cubicBezTo>
                  <a:cubicBezTo>
                    <a:pt x="9" y="31"/>
                    <a:pt x="1" y="49"/>
                    <a:pt x="0" y="68"/>
                  </a:cubicBezTo>
                  <a:cubicBezTo>
                    <a:pt x="0" y="84"/>
                    <a:pt x="5" y="101"/>
                    <a:pt x="17" y="114"/>
                  </a:cubicBezTo>
                  <a:cubicBezTo>
                    <a:pt x="24" y="108"/>
                    <a:pt x="33" y="102"/>
                    <a:pt x="43" y="98"/>
                  </a:cubicBezTo>
                  <a:cubicBezTo>
                    <a:pt x="41" y="96"/>
                    <a:pt x="38" y="95"/>
                    <a:pt x="37" y="92"/>
                  </a:cubicBezTo>
                  <a:cubicBezTo>
                    <a:pt x="19" y="72"/>
                    <a:pt x="20" y="42"/>
                    <a:pt x="40" y="24"/>
                  </a:cubicBezTo>
                  <a:cubicBezTo>
                    <a:pt x="50" y="15"/>
                    <a:pt x="61" y="11"/>
                    <a:pt x="73" y="11"/>
                  </a:cubicBezTo>
                  <a:cubicBezTo>
                    <a:pt x="85" y="11"/>
                    <a:pt x="97" y="16"/>
                    <a:pt x="106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04" y="6"/>
                    <a:pt x="87" y="0"/>
                    <a:pt x="7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8896350" y="14982826"/>
              <a:ext cx="231775" cy="215900"/>
            </a:xfrm>
            <a:custGeom>
              <a:avLst/>
              <a:gdLst>
                <a:gd name="T0" fmla="*/ 65 w 135"/>
                <a:gd name="T1" fmla="*/ 0 h 125"/>
                <a:gd name="T2" fmla="*/ 23 w 135"/>
                <a:gd name="T3" fmla="*/ 16 h 125"/>
                <a:gd name="T4" fmla="*/ 5 w 135"/>
                <a:gd name="T5" fmla="*/ 44 h 125"/>
                <a:gd name="T6" fmla="*/ 23 w 135"/>
                <a:gd name="T7" fmla="*/ 47 h 125"/>
                <a:gd name="T8" fmla="*/ 35 w 135"/>
                <a:gd name="T9" fmla="*/ 29 h 125"/>
                <a:gd name="T10" fmla="*/ 64 w 135"/>
                <a:gd name="T11" fmla="*/ 18 h 125"/>
                <a:gd name="T12" fmla="*/ 97 w 135"/>
                <a:gd name="T13" fmla="*/ 33 h 125"/>
                <a:gd name="T14" fmla="*/ 94 w 135"/>
                <a:gd name="T15" fmla="*/ 95 h 125"/>
                <a:gd name="T16" fmla="*/ 64 w 135"/>
                <a:gd name="T17" fmla="*/ 106 h 125"/>
                <a:gd name="T18" fmla="*/ 32 w 135"/>
                <a:gd name="T19" fmla="*/ 91 h 125"/>
                <a:gd name="T20" fmla="*/ 21 w 135"/>
                <a:gd name="T21" fmla="*/ 54 h 125"/>
                <a:gd name="T22" fmla="*/ 3 w 135"/>
                <a:gd name="T23" fmla="*/ 52 h 125"/>
                <a:gd name="T24" fmla="*/ 18 w 135"/>
                <a:gd name="T25" fmla="*/ 105 h 125"/>
                <a:gd name="T26" fmla="*/ 65 w 135"/>
                <a:gd name="T27" fmla="*/ 125 h 125"/>
                <a:gd name="T28" fmla="*/ 107 w 135"/>
                <a:gd name="T29" fmla="*/ 110 h 125"/>
                <a:gd name="T30" fmla="*/ 112 w 135"/>
                <a:gd name="T31" fmla="*/ 21 h 125"/>
                <a:gd name="T32" fmla="*/ 65 w 135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25">
                  <a:moveTo>
                    <a:pt x="65" y="0"/>
                  </a:moveTo>
                  <a:cubicBezTo>
                    <a:pt x="50" y="0"/>
                    <a:pt x="35" y="5"/>
                    <a:pt x="23" y="16"/>
                  </a:cubicBezTo>
                  <a:cubicBezTo>
                    <a:pt x="15" y="24"/>
                    <a:pt x="9" y="34"/>
                    <a:pt x="5" y="44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40"/>
                    <a:pt x="30" y="34"/>
                    <a:pt x="35" y="29"/>
                  </a:cubicBezTo>
                  <a:cubicBezTo>
                    <a:pt x="44" y="22"/>
                    <a:pt x="54" y="18"/>
                    <a:pt x="64" y="18"/>
                  </a:cubicBezTo>
                  <a:cubicBezTo>
                    <a:pt x="76" y="18"/>
                    <a:pt x="88" y="23"/>
                    <a:pt x="97" y="33"/>
                  </a:cubicBezTo>
                  <a:cubicBezTo>
                    <a:pt x="113" y="51"/>
                    <a:pt x="112" y="78"/>
                    <a:pt x="94" y="95"/>
                  </a:cubicBezTo>
                  <a:cubicBezTo>
                    <a:pt x="85" y="102"/>
                    <a:pt x="75" y="106"/>
                    <a:pt x="64" y="106"/>
                  </a:cubicBezTo>
                  <a:cubicBezTo>
                    <a:pt x="52" y="106"/>
                    <a:pt x="40" y="101"/>
                    <a:pt x="32" y="91"/>
                  </a:cubicBezTo>
                  <a:cubicBezTo>
                    <a:pt x="22" y="81"/>
                    <a:pt x="19" y="67"/>
                    <a:pt x="21" y="54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70"/>
                    <a:pt x="5" y="90"/>
                    <a:pt x="18" y="105"/>
                  </a:cubicBezTo>
                  <a:cubicBezTo>
                    <a:pt x="31" y="118"/>
                    <a:pt x="48" y="125"/>
                    <a:pt x="65" y="125"/>
                  </a:cubicBezTo>
                  <a:cubicBezTo>
                    <a:pt x="80" y="125"/>
                    <a:pt x="95" y="120"/>
                    <a:pt x="107" y="110"/>
                  </a:cubicBezTo>
                  <a:cubicBezTo>
                    <a:pt x="133" y="86"/>
                    <a:pt x="135" y="47"/>
                    <a:pt x="112" y="21"/>
                  </a:cubicBezTo>
                  <a:cubicBezTo>
                    <a:pt x="99" y="7"/>
                    <a:pt x="82" y="0"/>
                    <a:pt x="65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8369300" y="15414626"/>
              <a:ext cx="141288" cy="136525"/>
            </a:xfrm>
            <a:custGeom>
              <a:avLst/>
              <a:gdLst>
                <a:gd name="T0" fmla="*/ 41 w 82"/>
                <a:gd name="T1" fmla="*/ 68 h 79"/>
                <a:gd name="T2" fmla="*/ 40 w 82"/>
                <a:gd name="T3" fmla="*/ 68 h 79"/>
                <a:gd name="T4" fmla="*/ 13 w 82"/>
                <a:gd name="T5" fmla="*/ 39 h 79"/>
                <a:gd name="T6" fmla="*/ 41 w 82"/>
                <a:gd name="T7" fmla="*/ 12 h 79"/>
                <a:gd name="T8" fmla="*/ 42 w 82"/>
                <a:gd name="T9" fmla="*/ 12 h 79"/>
                <a:gd name="T10" fmla="*/ 69 w 82"/>
                <a:gd name="T11" fmla="*/ 41 h 79"/>
                <a:gd name="T12" fmla="*/ 41 w 82"/>
                <a:gd name="T13" fmla="*/ 68 h 79"/>
                <a:gd name="T14" fmla="*/ 41 w 82"/>
                <a:gd name="T15" fmla="*/ 0 h 79"/>
                <a:gd name="T16" fmla="*/ 1 w 82"/>
                <a:gd name="T17" fmla="*/ 38 h 79"/>
                <a:gd name="T18" fmla="*/ 39 w 82"/>
                <a:gd name="T19" fmla="*/ 79 h 79"/>
                <a:gd name="T20" fmla="*/ 41 w 82"/>
                <a:gd name="T21" fmla="*/ 79 h 79"/>
                <a:gd name="T22" fmla="*/ 81 w 82"/>
                <a:gd name="T23" fmla="*/ 41 h 79"/>
                <a:gd name="T24" fmla="*/ 43 w 82"/>
                <a:gd name="T25" fmla="*/ 0 h 79"/>
                <a:gd name="T26" fmla="*/ 41 w 82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79">
                  <a:moveTo>
                    <a:pt x="41" y="68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24" y="67"/>
                    <a:pt x="12" y="54"/>
                    <a:pt x="13" y="39"/>
                  </a:cubicBezTo>
                  <a:cubicBezTo>
                    <a:pt x="14" y="24"/>
                    <a:pt x="26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57" y="13"/>
                    <a:pt x="69" y="26"/>
                    <a:pt x="69" y="41"/>
                  </a:cubicBezTo>
                  <a:cubicBezTo>
                    <a:pt x="68" y="56"/>
                    <a:pt x="56" y="68"/>
                    <a:pt x="41" y="68"/>
                  </a:cubicBezTo>
                  <a:moveTo>
                    <a:pt x="41" y="0"/>
                  </a:moveTo>
                  <a:cubicBezTo>
                    <a:pt x="20" y="0"/>
                    <a:pt x="2" y="17"/>
                    <a:pt x="1" y="38"/>
                  </a:cubicBezTo>
                  <a:cubicBezTo>
                    <a:pt x="0" y="60"/>
                    <a:pt x="17" y="78"/>
                    <a:pt x="39" y="79"/>
                  </a:cubicBezTo>
                  <a:cubicBezTo>
                    <a:pt x="40" y="79"/>
                    <a:pt x="40" y="79"/>
                    <a:pt x="41" y="79"/>
                  </a:cubicBezTo>
                  <a:cubicBezTo>
                    <a:pt x="62" y="79"/>
                    <a:pt x="80" y="63"/>
                    <a:pt x="81" y="41"/>
                  </a:cubicBezTo>
                  <a:cubicBezTo>
                    <a:pt x="82" y="20"/>
                    <a:pt x="65" y="1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8553450" y="14612939"/>
              <a:ext cx="157163" cy="149225"/>
            </a:xfrm>
            <a:custGeom>
              <a:avLst/>
              <a:gdLst>
                <a:gd name="T0" fmla="*/ 44 w 91"/>
                <a:gd name="T1" fmla="*/ 0 h 86"/>
                <a:gd name="T2" fmla="*/ 2 w 91"/>
                <a:gd name="T3" fmla="*/ 36 h 86"/>
                <a:gd name="T4" fmla="*/ 5 w 91"/>
                <a:gd name="T5" fmla="*/ 60 h 86"/>
                <a:gd name="T6" fmla="*/ 16 w 91"/>
                <a:gd name="T7" fmla="*/ 53 h 86"/>
                <a:gd name="T8" fmla="*/ 15 w 91"/>
                <a:gd name="T9" fmla="*/ 38 h 86"/>
                <a:gd name="T10" fmla="*/ 45 w 91"/>
                <a:gd name="T11" fmla="*/ 13 h 86"/>
                <a:gd name="T12" fmla="*/ 50 w 91"/>
                <a:gd name="T13" fmla="*/ 13 h 86"/>
                <a:gd name="T14" fmla="*/ 75 w 91"/>
                <a:gd name="T15" fmla="*/ 48 h 86"/>
                <a:gd name="T16" fmla="*/ 45 w 91"/>
                <a:gd name="T17" fmla="*/ 73 h 86"/>
                <a:gd name="T18" fmla="*/ 40 w 91"/>
                <a:gd name="T19" fmla="*/ 73 h 86"/>
                <a:gd name="T20" fmla="*/ 18 w 91"/>
                <a:gd name="T21" fmla="*/ 57 h 86"/>
                <a:gd name="T22" fmla="*/ 7 w 91"/>
                <a:gd name="T23" fmla="*/ 64 h 86"/>
                <a:gd name="T24" fmla="*/ 38 w 91"/>
                <a:gd name="T25" fmla="*/ 86 h 86"/>
                <a:gd name="T26" fmla="*/ 44 w 91"/>
                <a:gd name="T27" fmla="*/ 86 h 86"/>
                <a:gd name="T28" fmla="*/ 87 w 91"/>
                <a:gd name="T29" fmla="*/ 50 h 86"/>
                <a:gd name="T30" fmla="*/ 51 w 91"/>
                <a:gd name="T31" fmla="*/ 0 h 86"/>
                <a:gd name="T32" fmla="*/ 44 w 91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86">
                  <a:moveTo>
                    <a:pt x="44" y="0"/>
                  </a:moveTo>
                  <a:cubicBezTo>
                    <a:pt x="23" y="0"/>
                    <a:pt x="5" y="15"/>
                    <a:pt x="2" y="36"/>
                  </a:cubicBezTo>
                  <a:cubicBezTo>
                    <a:pt x="0" y="44"/>
                    <a:pt x="1" y="53"/>
                    <a:pt x="5" y="60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48"/>
                    <a:pt x="14" y="43"/>
                    <a:pt x="15" y="38"/>
                  </a:cubicBezTo>
                  <a:cubicBezTo>
                    <a:pt x="18" y="23"/>
                    <a:pt x="30" y="13"/>
                    <a:pt x="45" y="13"/>
                  </a:cubicBezTo>
                  <a:cubicBezTo>
                    <a:pt x="47" y="13"/>
                    <a:pt x="48" y="13"/>
                    <a:pt x="50" y="13"/>
                  </a:cubicBezTo>
                  <a:cubicBezTo>
                    <a:pt x="66" y="16"/>
                    <a:pt x="78" y="31"/>
                    <a:pt x="75" y="48"/>
                  </a:cubicBezTo>
                  <a:cubicBezTo>
                    <a:pt x="73" y="63"/>
                    <a:pt x="60" y="73"/>
                    <a:pt x="45" y="73"/>
                  </a:cubicBezTo>
                  <a:cubicBezTo>
                    <a:pt x="44" y="73"/>
                    <a:pt x="42" y="73"/>
                    <a:pt x="40" y="73"/>
                  </a:cubicBezTo>
                  <a:cubicBezTo>
                    <a:pt x="31" y="71"/>
                    <a:pt x="23" y="65"/>
                    <a:pt x="18" y="5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3" y="75"/>
                    <a:pt x="24" y="83"/>
                    <a:pt x="38" y="86"/>
                  </a:cubicBezTo>
                  <a:cubicBezTo>
                    <a:pt x="40" y="86"/>
                    <a:pt x="42" y="86"/>
                    <a:pt x="44" y="86"/>
                  </a:cubicBezTo>
                  <a:cubicBezTo>
                    <a:pt x="65" y="86"/>
                    <a:pt x="84" y="71"/>
                    <a:pt x="87" y="50"/>
                  </a:cubicBezTo>
                  <a:cubicBezTo>
                    <a:pt x="91" y="26"/>
                    <a:pt x="75" y="4"/>
                    <a:pt x="51" y="0"/>
                  </a:cubicBezTo>
                  <a:cubicBezTo>
                    <a:pt x="49" y="0"/>
                    <a:pt x="47" y="0"/>
                    <a:pt x="44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11034713" y="7648576"/>
              <a:ext cx="1212850" cy="1081088"/>
            </a:xfrm>
            <a:custGeom>
              <a:avLst/>
              <a:gdLst>
                <a:gd name="T0" fmla="*/ 165 w 703"/>
                <a:gd name="T1" fmla="*/ 418 h 627"/>
                <a:gd name="T2" fmla="*/ 72 w 703"/>
                <a:gd name="T3" fmla="*/ 454 h 627"/>
                <a:gd name="T4" fmla="*/ 323 w 703"/>
                <a:gd name="T5" fmla="*/ 625 h 627"/>
                <a:gd name="T6" fmla="*/ 337 w 703"/>
                <a:gd name="T7" fmla="*/ 529 h 627"/>
                <a:gd name="T8" fmla="*/ 165 w 703"/>
                <a:gd name="T9" fmla="*/ 418 h 627"/>
                <a:gd name="T10" fmla="*/ 352 w 703"/>
                <a:gd name="T11" fmla="*/ 0 h 627"/>
                <a:gd name="T12" fmla="*/ 254 w 703"/>
                <a:gd name="T13" fmla="*/ 15 h 627"/>
                <a:gd name="T14" fmla="*/ 54 w 703"/>
                <a:gd name="T15" fmla="*/ 411 h 627"/>
                <a:gd name="T16" fmla="*/ 59 w 703"/>
                <a:gd name="T17" fmla="*/ 426 h 627"/>
                <a:gd name="T18" fmla="*/ 152 w 703"/>
                <a:gd name="T19" fmla="*/ 391 h 627"/>
                <a:gd name="T20" fmla="*/ 148 w 703"/>
                <a:gd name="T21" fmla="*/ 379 h 627"/>
                <a:gd name="T22" fmla="*/ 288 w 703"/>
                <a:gd name="T23" fmla="*/ 102 h 627"/>
                <a:gd name="T24" fmla="*/ 356 w 703"/>
                <a:gd name="T25" fmla="*/ 91 h 627"/>
                <a:gd name="T26" fmla="*/ 565 w 703"/>
                <a:gd name="T27" fmla="*/ 242 h 627"/>
                <a:gd name="T28" fmla="*/ 425 w 703"/>
                <a:gd name="T29" fmla="*/ 519 h 627"/>
                <a:gd name="T30" fmla="*/ 356 w 703"/>
                <a:gd name="T31" fmla="*/ 530 h 627"/>
                <a:gd name="T32" fmla="*/ 355 w 703"/>
                <a:gd name="T33" fmla="*/ 530 h 627"/>
                <a:gd name="T34" fmla="*/ 341 w 703"/>
                <a:gd name="T35" fmla="*/ 626 h 627"/>
                <a:gd name="T36" fmla="*/ 352 w 703"/>
                <a:gd name="T37" fmla="*/ 627 h 627"/>
                <a:gd name="T38" fmla="*/ 449 w 703"/>
                <a:gd name="T39" fmla="*/ 611 h 627"/>
                <a:gd name="T40" fmla="*/ 649 w 703"/>
                <a:gd name="T41" fmla="*/ 215 h 627"/>
                <a:gd name="T42" fmla="*/ 352 w 703"/>
                <a:gd name="T43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3" h="627">
                  <a:moveTo>
                    <a:pt x="165" y="418"/>
                  </a:moveTo>
                  <a:cubicBezTo>
                    <a:pt x="72" y="454"/>
                    <a:pt x="72" y="454"/>
                    <a:pt x="72" y="454"/>
                  </a:cubicBezTo>
                  <a:cubicBezTo>
                    <a:pt x="121" y="552"/>
                    <a:pt x="217" y="615"/>
                    <a:pt x="323" y="625"/>
                  </a:cubicBezTo>
                  <a:cubicBezTo>
                    <a:pt x="337" y="529"/>
                    <a:pt x="337" y="529"/>
                    <a:pt x="337" y="529"/>
                  </a:cubicBezTo>
                  <a:cubicBezTo>
                    <a:pt x="266" y="523"/>
                    <a:pt x="201" y="482"/>
                    <a:pt x="165" y="418"/>
                  </a:cubicBezTo>
                  <a:moveTo>
                    <a:pt x="352" y="0"/>
                  </a:moveTo>
                  <a:cubicBezTo>
                    <a:pt x="319" y="0"/>
                    <a:pt x="286" y="5"/>
                    <a:pt x="254" y="15"/>
                  </a:cubicBezTo>
                  <a:cubicBezTo>
                    <a:pt x="89" y="69"/>
                    <a:pt x="0" y="246"/>
                    <a:pt x="54" y="411"/>
                  </a:cubicBezTo>
                  <a:cubicBezTo>
                    <a:pt x="56" y="416"/>
                    <a:pt x="57" y="421"/>
                    <a:pt x="59" y="426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51" y="387"/>
                    <a:pt x="149" y="383"/>
                    <a:pt x="148" y="379"/>
                  </a:cubicBezTo>
                  <a:cubicBezTo>
                    <a:pt x="110" y="264"/>
                    <a:pt x="173" y="140"/>
                    <a:pt x="288" y="102"/>
                  </a:cubicBezTo>
                  <a:cubicBezTo>
                    <a:pt x="311" y="94"/>
                    <a:pt x="334" y="91"/>
                    <a:pt x="356" y="91"/>
                  </a:cubicBezTo>
                  <a:cubicBezTo>
                    <a:pt x="449" y="91"/>
                    <a:pt x="534" y="149"/>
                    <a:pt x="565" y="242"/>
                  </a:cubicBezTo>
                  <a:cubicBezTo>
                    <a:pt x="603" y="357"/>
                    <a:pt x="540" y="481"/>
                    <a:pt x="425" y="519"/>
                  </a:cubicBezTo>
                  <a:cubicBezTo>
                    <a:pt x="402" y="526"/>
                    <a:pt x="379" y="530"/>
                    <a:pt x="356" y="530"/>
                  </a:cubicBezTo>
                  <a:cubicBezTo>
                    <a:pt x="356" y="530"/>
                    <a:pt x="355" y="530"/>
                    <a:pt x="355" y="530"/>
                  </a:cubicBezTo>
                  <a:cubicBezTo>
                    <a:pt x="341" y="626"/>
                    <a:pt x="341" y="626"/>
                    <a:pt x="341" y="626"/>
                  </a:cubicBezTo>
                  <a:cubicBezTo>
                    <a:pt x="344" y="626"/>
                    <a:pt x="348" y="627"/>
                    <a:pt x="352" y="627"/>
                  </a:cubicBezTo>
                  <a:cubicBezTo>
                    <a:pt x="384" y="627"/>
                    <a:pt x="417" y="621"/>
                    <a:pt x="449" y="611"/>
                  </a:cubicBezTo>
                  <a:cubicBezTo>
                    <a:pt x="614" y="557"/>
                    <a:pt x="703" y="380"/>
                    <a:pt x="649" y="215"/>
                  </a:cubicBezTo>
                  <a:cubicBezTo>
                    <a:pt x="606" y="83"/>
                    <a:pt x="483" y="0"/>
                    <a:pt x="35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8196263" y="8767764"/>
              <a:ext cx="1144588" cy="1081088"/>
            </a:xfrm>
            <a:custGeom>
              <a:avLst/>
              <a:gdLst>
                <a:gd name="T0" fmla="*/ 171 w 663"/>
                <a:gd name="T1" fmla="*/ 469 h 626"/>
                <a:gd name="T2" fmla="*/ 103 w 663"/>
                <a:gd name="T3" fmla="*/ 542 h 626"/>
                <a:gd name="T4" fmla="*/ 317 w 663"/>
                <a:gd name="T5" fmla="*/ 626 h 626"/>
                <a:gd name="T6" fmla="*/ 415 w 663"/>
                <a:gd name="T7" fmla="*/ 611 h 626"/>
                <a:gd name="T8" fmla="*/ 432 w 663"/>
                <a:gd name="T9" fmla="*/ 604 h 626"/>
                <a:gd name="T10" fmla="*/ 398 w 663"/>
                <a:gd name="T11" fmla="*/ 516 h 626"/>
                <a:gd name="T12" fmla="*/ 391 w 663"/>
                <a:gd name="T13" fmla="*/ 519 h 626"/>
                <a:gd name="T14" fmla="*/ 322 w 663"/>
                <a:gd name="T15" fmla="*/ 530 h 626"/>
                <a:gd name="T16" fmla="*/ 171 w 663"/>
                <a:gd name="T17" fmla="*/ 469 h 626"/>
                <a:gd name="T18" fmla="*/ 113 w 663"/>
                <a:gd name="T19" fmla="*/ 244 h 626"/>
                <a:gd name="T20" fmla="*/ 11 w 663"/>
                <a:gd name="T21" fmla="*/ 248 h 626"/>
                <a:gd name="T22" fmla="*/ 20 w 663"/>
                <a:gd name="T23" fmla="*/ 411 h 626"/>
                <a:gd name="T24" fmla="*/ 87 w 663"/>
                <a:gd name="T25" fmla="*/ 525 h 626"/>
                <a:gd name="T26" fmla="*/ 155 w 663"/>
                <a:gd name="T27" fmla="*/ 452 h 626"/>
                <a:gd name="T28" fmla="*/ 114 w 663"/>
                <a:gd name="T29" fmla="*/ 379 h 626"/>
                <a:gd name="T30" fmla="*/ 113 w 663"/>
                <a:gd name="T31" fmla="*/ 244 h 626"/>
                <a:gd name="T32" fmla="*/ 618 w 663"/>
                <a:gd name="T33" fmla="*/ 223 h 626"/>
                <a:gd name="T34" fmla="*/ 534 w 663"/>
                <a:gd name="T35" fmla="*/ 255 h 626"/>
                <a:gd name="T36" fmla="*/ 409 w 663"/>
                <a:gd name="T37" fmla="*/ 511 h 626"/>
                <a:gd name="T38" fmla="*/ 443 w 663"/>
                <a:gd name="T39" fmla="*/ 600 h 626"/>
                <a:gd name="T40" fmla="*/ 618 w 663"/>
                <a:gd name="T41" fmla="*/ 223 h 626"/>
                <a:gd name="T42" fmla="*/ 317 w 663"/>
                <a:gd name="T43" fmla="*/ 0 h 626"/>
                <a:gd name="T44" fmla="*/ 220 w 663"/>
                <a:gd name="T45" fmla="*/ 15 h 626"/>
                <a:gd name="T46" fmla="*/ 14 w 663"/>
                <a:gd name="T47" fmla="*/ 235 h 626"/>
                <a:gd name="T48" fmla="*/ 118 w 663"/>
                <a:gd name="T49" fmla="*/ 230 h 626"/>
                <a:gd name="T50" fmla="*/ 254 w 663"/>
                <a:gd name="T51" fmla="*/ 102 h 626"/>
                <a:gd name="T52" fmla="*/ 322 w 663"/>
                <a:gd name="T53" fmla="*/ 91 h 626"/>
                <a:gd name="T54" fmla="*/ 525 w 663"/>
                <a:gd name="T55" fmla="*/ 226 h 626"/>
                <a:gd name="T56" fmla="*/ 607 w 663"/>
                <a:gd name="T57" fmla="*/ 194 h 626"/>
                <a:gd name="T58" fmla="*/ 317 w 663"/>
                <a:gd name="T59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3" h="626">
                  <a:moveTo>
                    <a:pt x="171" y="469"/>
                  </a:moveTo>
                  <a:cubicBezTo>
                    <a:pt x="103" y="542"/>
                    <a:pt x="103" y="542"/>
                    <a:pt x="103" y="542"/>
                  </a:cubicBezTo>
                  <a:cubicBezTo>
                    <a:pt x="161" y="596"/>
                    <a:pt x="237" y="626"/>
                    <a:pt x="317" y="626"/>
                  </a:cubicBezTo>
                  <a:cubicBezTo>
                    <a:pt x="350" y="626"/>
                    <a:pt x="383" y="621"/>
                    <a:pt x="415" y="611"/>
                  </a:cubicBezTo>
                  <a:cubicBezTo>
                    <a:pt x="421" y="609"/>
                    <a:pt x="427" y="607"/>
                    <a:pt x="432" y="604"/>
                  </a:cubicBezTo>
                  <a:cubicBezTo>
                    <a:pt x="398" y="516"/>
                    <a:pt x="398" y="516"/>
                    <a:pt x="398" y="516"/>
                  </a:cubicBezTo>
                  <a:cubicBezTo>
                    <a:pt x="396" y="517"/>
                    <a:pt x="393" y="518"/>
                    <a:pt x="391" y="519"/>
                  </a:cubicBezTo>
                  <a:cubicBezTo>
                    <a:pt x="368" y="526"/>
                    <a:pt x="345" y="530"/>
                    <a:pt x="322" y="530"/>
                  </a:cubicBezTo>
                  <a:cubicBezTo>
                    <a:pt x="266" y="530"/>
                    <a:pt x="211" y="508"/>
                    <a:pt x="171" y="469"/>
                  </a:cubicBezTo>
                  <a:moveTo>
                    <a:pt x="113" y="244"/>
                  </a:moveTo>
                  <a:cubicBezTo>
                    <a:pt x="11" y="248"/>
                    <a:pt x="11" y="248"/>
                    <a:pt x="11" y="248"/>
                  </a:cubicBezTo>
                  <a:cubicBezTo>
                    <a:pt x="0" y="301"/>
                    <a:pt x="2" y="356"/>
                    <a:pt x="20" y="411"/>
                  </a:cubicBezTo>
                  <a:cubicBezTo>
                    <a:pt x="34" y="455"/>
                    <a:pt x="57" y="493"/>
                    <a:pt x="87" y="525"/>
                  </a:cubicBezTo>
                  <a:cubicBezTo>
                    <a:pt x="155" y="452"/>
                    <a:pt x="155" y="452"/>
                    <a:pt x="155" y="452"/>
                  </a:cubicBezTo>
                  <a:cubicBezTo>
                    <a:pt x="137" y="431"/>
                    <a:pt x="123" y="407"/>
                    <a:pt x="114" y="379"/>
                  </a:cubicBezTo>
                  <a:cubicBezTo>
                    <a:pt x="99" y="333"/>
                    <a:pt x="99" y="286"/>
                    <a:pt x="113" y="244"/>
                  </a:cubicBezTo>
                  <a:moveTo>
                    <a:pt x="618" y="223"/>
                  </a:moveTo>
                  <a:cubicBezTo>
                    <a:pt x="534" y="255"/>
                    <a:pt x="534" y="255"/>
                    <a:pt x="534" y="255"/>
                  </a:cubicBezTo>
                  <a:cubicBezTo>
                    <a:pt x="562" y="360"/>
                    <a:pt x="508" y="469"/>
                    <a:pt x="409" y="511"/>
                  </a:cubicBezTo>
                  <a:cubicBezTo>
                    <a:pt x="443" y="600"/>
                    <a:pt x="443" y="600"/>
                    <a:pt x="443" y="600"/>
                  </a:cubicBezTo>
                  <a:cubicBezTo>
                    <a:pt x="587" y="537"/>
                    <a:pt x="663" y="376"/>
                    <a:pt x="618" y="223"/>
                  </a:cubicBezTo>
                  <a:moveTo>
                    <a:pt x="317" y="0"/>
                  </a:moveTo>
                  <a:cubicBezTo>
                    <a:pt x="285" y="0"/>
                    <a:pt x="252" y="5"/>
                    <a:pt x="220" y="15"/>
                  </a:cubicBezTo>
                  <a:cubicBezTo>
                    <a:pt x="114" y="50"/>
                    <a:pt x="40" y="135"/>
                    <a:pt x="14" y="235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41" y="172"/>
                    <a:pt x="189" y="123"/>
                    <a:pt x="254" y="102"/>
                  </a:cubicBezTo>
                  <a:cubicBezTo>
                    <a:pt x="276" y="94"/>
                    <a:pt x="299" y="91"/>
                    <a:pt x="322" y="91"/>
                  </a:cubicBezTo>
                  <a:cubicBezTo>
                    <a:pt x="409" y="91"/>
                    <a:pt x="490" y="143"/>
                    <a:pt x="525" y="226"/>
                  </a:cubicBezTo>
                  <a:cubicBezTo>
                    <a:pt x="607" y="194"/>
                    <a:pt x="607" y="194"/>
                    <a:pt x="607" y="194"/>
                  </a:cubicBezTo>
                  <a:cubicBezTo>
                    <a:pt x="558" y="74"/>
                    <a:pt x="442" y="0"/>
                    <a:pt x="31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8"/>
            <p:cNvSpPr>
              <a:spLocks noEditPoints="1"/>
            </p:cNvSpPr>
            <p:nvPr/>
          </p:nvSpPr>
          <p:spPr bwMode="auto">
            <a:xfrm>
              <a:off x="6626225" y="10717214"/>
              <a:ext cx="788988" cy="774700"/>
            </a:xfrm>
            <a:custGeom>
              <a:avLst/>
              <a:gdLst>
                <a:gd name="T0" fmla="*/ 337 w 457"/>
                <a:gd name="T1" fmla="*/ 341 h 449"/>
                <a:gd name="T2" fmla="*/ 285 w 457"/>
                <a:gd name="T3" fmla="*/ 369 h 449"/>
                <a:gd name="T4" fmla="*/ 236 w 457"/>
                <a:gd name="T5" fmla="*/ 377 h 449"/>
                <a:gd name="T6" fmla="*/ 214 w 457"/>
                <a:gd name="T7" fmla="*/ 376 h 449"/>
                <a:gd name="T8" fmla="*/ 190 w 457"/>
                <a:gd name="T9" fmla="*/ 445 h 449"/>
                <a:gd name="T10" fmla="*/ 232 w 457"/>
                <a:gd name="T11" fmla="*/ 449 h 449"/>
                <a:gd name="T12" fmla="*/ 302 w 457"/>
                <a:gd name="T13" fmla="*/ 438 h 449"/>
                <a:gd name="T14" fmla="*/ 388 w 457"/>
                <a:gd name="T15" fmla="*/ 386 h 449"/>
                <a:gd name="T16" fmla="*/ 337 w 457"/>
                <a:gd name="T17" fmla="*/ 341 h 449"/>
                <a:gd name="T18" fmla="*/ 395 w 457"/>
                <a:gd name="T19" fmla="*/ 299 h 449"/>
                <a:gd name="T20" fmla="*/ 371 w 457"/>
                <a:gd name="T21" fmla="*/ 300 h 449"/>
                <a:gd name="T22" fmla="*/ 340 w 457"/>
                <a:gd name="T23" fmla="*/ 338 h 449"/>
                <a:gd name="T24" fmla="*/ 391 w 457"/>
                <a:gd name="T25" fmla="*/ 383 h 449"/>
                <a:gd name="T26" fmla="*/ 409 w 457"/>
                <a:gd name="T27" fmla="*/ 363 h 449"/>
                <a:gd name="T28" fmla="*/ 395 w 457"/>
                <a:gd name="T29" fmla="*/ 299 h 449"/>
                <a:gd name="T30" fmla="*/ 444 w 457"/>
                <a:gd name="T31" fmla="*/ 297 h 449"/>
                <a:gd name="T32" fmla="*/ 408 w 457"/>
                <a:gd name="T33" fmla="*/ 299 h 449"/>
                <a:gd name="T34" fmla="*/ 419 w 457"/>
                <a:gd name="T35" fmla="*/ 349 h 449"/>
                <a:gd name="T36" fmla="*/ 444 w 457"/>
                <a:gd name="T37" fmla="*/ 297 h 449"/>
                <a:gd name="T38" fmla="*/ 92 w 457"/>
                <a:gd name="T39" fmla="*/ 282 h 449"/>
                <a:gd name="T40" fmla="*/ 18 w 457"/>
                <a:gd name="T41" fmla="*/ 292 h 449"/>
                <a:gd name="T42" fmla="*/ 19 w 457"/>
                <a:gd name="T43" fmla="*/ 295 h 449"/>
                <a:gd name="T44" fmla="*/ 176 w 457"/>
                <a:gd name="T45" fmla="*/ 442 h 449"/>
                <a:gd name="T46" fmla="*/ 200 w 457"/>
                <a:gd name="T47" fmla="*/ 373 h 449"/>
                <a:gd name="T48" fmla="*/ 92 w 457"/>
                <a:gd name="T49" fmla="*/ 282 h 449"/>
                <a:gd name="T50" fmla="*/ 388 w 457"/>
                <a:gd name="T51" fmla="*/ 262 h 449"/>
                <a:gd name="T52" fmla="*/ 376 w 457"/>
                <a:gd name="T53" fmla="*/ 293 h 449"/>
                <a:gd name="T54" fmla="*/ 394 w 457"/>
                <a:gd name="T55" fmla="*/ 292 h 449"/>
                <a:gd name="T56" fmla="*/ 388 w 457"/>
                <a:gd name="T57" fmla="*/ 262 h 449"/>
                <a:gd name="T58" fmla="*/ 448 w 457"/>
                <a:gd name="T59" fmla="*/ 164 h 449"/>
                <a:gd name="T60" fmla="*/ 393 w 457"/>
                <a:gd name="T61" fmla="*/ 215 h 449"/>
                <a:gd name="T62" fmla="*/ 393 w 457"/>
                <a:gd name="T63" fmla="*/ 227 h 449"/>
                <a:gd name="T64" fmla="*/ 407 w 457"/>
                <a:gd name="T65" fmla="*/ 291 h 449"/>
                <a:gd name="T66" fmla="*/ 447 w 457"/>
                <a:gd name="T67" fmla="*/ 289 h 449"/>
                <a:gd name="T68" fmla="*/ 456 w 457"/>
                <a:gd name="T69" fmla="*/ 220 h 449"/>
                <a:gd name="T70" fmla="*/ 448 w 457"/>
                <a:gd name="T71" fmla="*/ 164 h 449"/>
                <a:gd name="T72" fmla="*/ 35 w 457"/>
                <a:gd name="T73" fmla="*/ 117 h 449"/>
                <a:gd name="T74" fmla="*/ 14 w 457"/>
                <a:gd name="T75" fmla="*/ 277 h 449"/>
                <a:gd name="T76" fmla="*/ 86 w 457"/>
                <a:gd name="T77" fmla="*/ 267 h 449"/>
                <a:gd name="T78" fmla="*/ 94 w 457"/>
                <a:gd name="T79" fmla="*/ 154 h 449"/>
                <a:gd name="T80" fmla="*/ 35 w 457"/>
                <a:gd name="T81" fmla="*/ 117 h 449"/>
                <a:gd name="T82" fmla="*/ 232 w 457"/>
                <a:gd name="T83" fmla="*/ 0 h 449"/>
                <a:gd name="T84" fmla="*/ 162 w 457"/>
                <a:gd name="T85" fmla="*/ 11 h 449"/>
                <a:gd name="T86" fmla="*/ 48 w 457"/>
                <a:gd name="T87" fmla="*/ 96 h 449"/>
                <a:gd name="T88" fmla="*/ 107 w 457"/>
                <a:gd name="T89" fmla="*/ 132 h 449"/>
                <a:gd name="T90" fmla="*/ 187 w 457"/>
                <a:gd name="T91" fmla="*/ 71 h 449"/>
                <a:gd name="T92" fmla="*/ 236 w 457"/>
                <a:gd name="T93" fmla="*/ 63 h 449"/>
                <a:gd name="T94" fmla="*/ 305 w 457"/>
                <a:gd name="T95" fmla="*/ 79 h 449"/>
                <a:gd name="T96" fmla="*/ 369 w 457"/>
                <a:gd name="T97" fmla="*/ 48 h 449"/>
                <a:gd name="T98" fmla="*/ 371 w 457"/>
                <a:gd name="T99" fmla="*/ 48 h 449"/>
                <a:gd name="T100" fmla="*/ 327 w 457"/>
                <a:gd name="T101" fmla="*/ 21 h 449"/>
                <a:gd name="T102" fmla="*/ 232 w 457"/>
                <a:gd name="T103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7" h="449">
                  <a:moveTo>
                    <a:pt x="337" y="341"/>
                  </a:moveTo>
                  <a:cubicBezTo>
                    <a:pt x="322" y="353"/>
                    <a:pt x="305" y="363"/>
                    <a:pt x="285" y="369"/>
                  </a:cubicBezTo>
                  <a:cubicBezTo>
                    <a:pt x="269" y="375"/>
                    <a:pt x="253" y="377"/>
                    <a:pt x="236" y="377"/>
                  </a:cubicBezTo>
                  <a:cubicBezTo>
                    <a:pt x="229" y="377"/>
                    <a:pt x="221" y="377"/>
                    <a:pt x="214" y="376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203" y="448"/>
                    <a:pt x="218" y="449"/>
                    <a:pt x="232" y="449"/>
                  </a:cubicBezTo>
                  <a:cubicBezTo>
                    <a:pt x="255" y="449"/>
                    <a:pt x="279" y="445"/>
                    <a:pt x="302" y="438"/>
                  </a:cubicBezTo>
                  <a:cubicBezTo>
                    <a:pt x="335" y="427"/>
                    <a:pt x="364" y="409"/>
                    <a:pt x="388" y="386"/>
                  </a:cubicBezTo>
                  <a:cubicBezTo>
                    <a:pt x="337" y="341"/>
                    <a:pt x="337" y="341"/>
                    <a:pt x="337" y="341"/>
                  </a:cubicBezTo>
                  <a:moveTo>
                    <a:pt x="395" y="299"/>
                  </a:moveTo>
                  <a:cubicBezTo>
                    <a:pt x="371" y="300"/>
                    <a:pt x="371" y="300"/>
                    <a:pt x="371" y="300"/>
                  </a:cubicBezTo>
                  <a:cubicBezTo>
                    <a:pt x="363" y="315"/>
                    <a:pt x="352" y="327"/>
                    <a:pt x="340" y="338"/>
                  </a:cubicBezTo>
                  <a:cubicBezTo>
                    <a:pt x="391" y="383"/>
                    <a:pt x="391" y="383"/>
                    <a:pt x="391" y="383"/>
                  </a:cubicBezTo>
                  <a:cubicBezTo>
                    <a:pt x="397" y="377"/>
                    <a:pt x="403" y="370"/>
                    <a:pt x="409" y="363"/>
                  </a:cubicBezTo>
                  <a:cubicBezTo>
                    <a:pt x="395" y="299"/>
                    <a:pt x="395" y="299"/>
                    <a:pt x="395" y="299"/>
                  </a:cubicBezTo>
                  <a:moveTo>
                    <a:pt x="444" y="297"/>
                  </a:moveTo>
                  <a:cubicBezTo>
                    <a:pt x="408" y="299"/>
                    <a:pt x="408" y="299"/>
                    <a:pt x="408" y="299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29" y="333"/>
                    <a:pt x="438" y="315"/>
                    <a:pt x="444" y="297"/>
                  </a:cubicBezTo>
                  <a:moveTo>
                    <a:pt x="92" y="282"/>
                  </a:moveTo>
                  <a:cubicBezTo>
                    <a:pt x="18" y="292"/>
                    <a:pt x="18" y="292"/>
                    <a:pt x="18" y="292"/>
                  </a:cubicBezTo>
                  <a:cubicBezTo>
                    <a:pt x="18" y="293"/>
                    <a:pt x="19" y="294"/>
                    <a:pt x="19" y="295"/>
                  </a:cubicBezTo>
                  <a:cubicBezTo>
                    <a:pt x="44" y="370"/>
                    <a:pt x="104" y="423"/>
                    <a:pt x="176" y="442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153" y="362"/>
                    <a:pt x="112" y="329"/>
                    <a:pt x="92" y="282"/>
                  </a:cubicBezTo>
                  <a:moveTo>
                    <a:pt x="388" y="262"/>
                  </a:moveTo>
                  <a:cubicBezTo>
                    <a:pt x="385" y="273"/>
                    <a:pt x="381" y="283"/>
                    <a:pt x="376" y="293"/>
                  </a:cubicBezTo>
                  <a:cubicBezTo>
                    <a:pt x="394" y="292"/>
                    <a:pt x="394" y="292"/>
                    <a:pt x="394" y="292"/>
                  </a:cubicBezTo>
                  <a:cubicBezTo>
                    <a:pt x="388" y="262"/>
                    <a:pt x="388" y="262"/>
                    <a:pt x="388" y="262"/>
                  </a:cubicBezTo>
                  <a:moveTo>
                    <a:pt x="448" y="164"/>
                  </a:moveTo>
                  <a:cubicBezTo>
                    <a:pt x="438" y="189"/>
                    <a:pt x="418" y="207"/>
                    <a:pt x="393" y="215"/>
                  </a:cubicBezTo>
                  <a:cubicBezTo>
                    <a:pt x="393" y="219"/>
                    <a:pt x="393" y="223"/>
                    <a:pt x="393" y="227"/>
                  </a:cubicBezTo>
                  <a:cubicBezTo>
                    <a:pt x="407" y="291"/>
                    <a:pt x="407" y="291"/>
                    <a:pt x="407" y="291"/>
                  </a:cubicBezTo>
                  <a:cubicBezTo>
                    <a:pt x="447" y="289"/>
                    <a:pt x="447" y="289"/>
                    <a:pt x="447" y="289"/>
                  </a:cubicBezTo>
                  <a:cubicBezTo>
                    <a:pt x="453" y="267"/>
                    <a:pt x="457" y="244"/>
                    <a:pt x="456" y="220"/>
                  </a:cubicBezTo>
                  <a:cubicBezTo>
                    <a:pt x="456" y="201"/>
                    <a:pt x="453" y="183"/>
                    <a:pt x="448" y="164"/>
                  </a:cubicBezTo>
                  <a:moveTo>
                    <a:pt x="35" y="117"/>
                  </a:moveTo>
                  <a:cubicBezTo>
                    <a:pt x="9" y="165"/>
                    <a:pt x="0" y="221"/>
                    <a:pt x="14" y="277"/>
                  </a:cubicBezTo>
                  <a:cubicBezTo>
                    <a:pt x="86" y="267"/>
                    <a:pt x="86" y="267"/>
                    <a:pt x="86" y="267"/>
                  </a:cubicBezTo>
                  <a:cubicBezTo>
                    <a:pt x="74" y="228"/>
                    <a:pt x="78" y="188"/>
                    <a:pt x="94" y="154"/>
                  </a:cubicBezTo>
                  <a:cubicBezTo>
                    <a:pt x="35" y="117"/>
                    <a:pt x="35" y="117"/>
                    <a:pt x="35" y="117"/>
                  </a:cubicBezTo>
                  <a:moveTo>
                    <a:pt x="232" y="0"/>
                  </a:moveTo>
                  <a:cubicBezTo>
                    <a:pt x="209" y="0"/>
                    <a:pt x="185" y="4"/>
                    <a:pt x="162" y="11"/>
                  </a:cubicBezTo>
                  <a:cubicBezTo>
                    <a:pt x="114" y="27"/>
                    <a:pt x="75" y="58"/>
                    <a:pt x="48" y="96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25" y="104"/>
                    <a:pt x="153" y="82"/>
                    <a:pt x="187" y="71"/>
                  </a:cubicBezTo>
                  <a:cubicBezTo>
                    <a:pt x="204" y="66"/>
                    <a:pt x="220" y="63"/>
                    <a:pt x="236" y="63"/>
                  </a:cubicBezTo>
                  <a:cubicBezTo>
                    <a:pt x="260" y="63"/>
                    <a:pt x="283" y="69"/>
                    <a:pt x="305" y="79"/>
                  </a:cubicBezTo>
                  <a:cubicBezTo>
                    <a:pt x="320" y="60"/>
                    <a:pt x="344" y="48"/>
                    <a:pt x="369" y="48"/>
                  </a:cubicBezTo>
                  <a:cubicBezTo>
                    <a:pt x="370" y="48"/>
                    <a:pt x="370" y="48"/>
                    <a:pt x="371" y="48"/>
                  </a:cubicBezTo>
                  <a:cubicBezTo>
                    <a:pt x="357" y="38"/>
                    <a:pt x="343" y="29"/>
                    <a:pt x="327" y="21"/>
                  </a:cubicBezTo>
                  <a:cubicBezTo>
                    <a:pt x="298" y="8"/>
                    <a:pt x="265" y="0"/>
                    <a:pt x="23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11047413" y="9879014"/>
              <a:ext cx="676275" cy="603250"/>
            </a:xfrm>
            <a:custGeom>
              <a:avLst/>
              <a:gdLst>
                <a:gd name="T0" fmla="*/ 130 w 392"/>
                <a:gd name="T1" fmla="*/ 267 h 349"/>
                <a:gd name="T2" fmla="*/ 94 w 392"/>
                <a:gd name="T3" fmla="*/ 316 h 349"/>
                <a:gd name="T4" fmla="*/ 195 w 392"/>
                <a:gd name="T5" fmla="*/ 349 h 349"/>
                <a:gd name="T6" fmla="*/ 279 w 392"/>
                <a:gd name="T7" fmla="*/ 327 h 349"/>
                <a:gd name="T8" fmla="*/ 270 w 392"/>
                <a:gd name="T9" fmla="*/ 269 h 349"/>
                <a:gd name="T10" fmla="*/ 201 w 392"/>
                <a:gd name="T11" fmla="*/ 290 h 349"/>
                <a:gd name="T12" fmla="*/ 130 w 392"/>
                <a:gd name="T13" fmla="*/ 267 h 349"/>
                <a:gd name="T14" fmla="*/ 237 w 392"/>
                <a:gd name="T15" fmla="*/ 5 h 349"/>
                <a:gd name="T16" fmla="*/ 230 w 392"/>
                <a:gd name="T17" fmla="*/ 50 h 349"/>
                <a:gd name="T18" fmla="*/ 275 w 392"/>
                <a:gd name="T19" fmla="*/ 71 h 349"/>
                <a:gd name="T20" fmla="*/ 299 w 392"/>
                <a:gd name="T21" fmla="*/ 241 h 349"/>
                <a:gd name="T22" fmla="*/ 285 w 392"/>
                <a:gd name="T23" fmla="*/ 257 h 349"/>
                <a:gd name="T24" fmla="*/ 294 w 392"/>
                <a:gd name="T25" fmla="*/ 318 h 349"/>
                <a:gd name="T26" fmla="*/ 335 w 392"/>
                <a:gd name="T27" fmla="*/ 279 h 349"/>
                <a:gd name="T28" fmla="*/ 300 w 392"/>
                <a:gd name="T29" fmla="*/ 35 h 349"/>
                <a:gd name="T30" fmla="*/ 237 w 392"/>
                <a:gd name="T31" fmla="*/ 5 h 349"/>
                <a:gd name="T32" fmla="*/ 196 w 392"/>
                <a:gd name="T33" fmla="*/ 0 h 349"/>
                <a:gd name="T34" fmla="*/ 56 w 392"/>
                <a:gd name="T35" fmla="*/ 70 h 349"/>
                <a:gd name="T36" fmla="*/ 86 w 392"/>
                <a:gd name="T37" fmla="*/ 310 h 349"/>
                <a:gd name="T38" fmla="*/ 122 w 392"/>
                <a:gd name="T39" fmla="*/ 261 h 349"/>
                <a:gd name="T40" fmla="*/ 104 w 392"/>
                <a:gd name="T41" fmla="*/ 95 h 349"/>
                <a:gd name="T42" fmla="*/ 201 w 392"/>
                <a:gd name="T43" fmla="*/ 46 h 349"/>
                <a:gd name="T44" fmla="*/ 212 w 392"/>
                <a:gd name="T45" fmla="*/ 47 h 349"/>
                <a:gd name="T46" fmla="*/ 219 w 392"/>
                <a:gd name="T47" fmla="*/ 2 h 349"/>
                <a:gd name="T48" fmla="*/ 196 w 392"/>
                <a:gd name="T4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2" h="349">
                  <a:moveTo>
                    <a:pt x="130" y="267"/>
                  </a:moveTo>
                  <a:cubicBezTo>
                    <a:pt x="94" y="316"/>
                    <a:pt x="94" y="316"/>
                    <a:pt x="94" y="316"/>
                  </a:cubicBezTo>
                  <a:cubicBezTo>
                    <a:pt x="125" y="338"/>
                    <a:pt x="160" y="349"/>
                    <a:pt x="195" y="349"/>
                  </a:cubicBezTo>
                  <a:cubicBezTo>
                    <a:pt x="224" y="349"/>
                    <a:pt x="253" y="341"/>
                    <a:pt x="279" y="327"/>
                  </a:cubicBezTo>
                  <a:cubicBezTo>
                    <a:pt x="270" y="269"/>
                    <a:pt x="270" y="269"/>
                    <a:pt x="270" y="269"/>
                  </a:cubicBezTo>
                  <a:cubicBezTo>
                    <a:pt x="250" y="283"/>
                    <a:pt x="226" y="290"/>
                    <a:pt x="201" y="290"/>
                  </a:cubicBezTo>
                  <a:cubicBezTo>
                    <a:pt x="176" y="290"/>
                    <a:pt x="151" y="283"/>
                    <a:pt x="130" y="267"/>
                  </a:cubicBezTo>
                  <a:moveTo>
                    <a:pt x="237" y="5"/>
                  </a:moveTo>
                  <a:cubicBezTo>
                    <a:pt x="230" y="50"/>
                    <a:pt x="230" y="50"/>
                    <a:pt x="230" y="50"/>
                  </a:cubicBezTo>
                  <a:cubicBezTo>
                    <a:pt x="246" y="54"/>
                    <a:pt x="261" y="61"/>
                    <a:pt x="275" y="71"/>
                  </a:cubicBezTo>
                  <a:cubicBezTo>
                    <a:pt x="328" y="111"/>
                    <a:pt x="339" y="188"/>
                    <a:pt x="299" y="241"/>
                  </a:cubicBezTo>
                  <a:cubicBezTo>
                    <a:pt x="295" y="247"/>
                    <a:pt x="290" y="252"/>
                    <a:pt x="285" y="257"/>
                  </a:cubicBezTo>
                  <a:cubicBezTo>
                    <a:pt x="294" y="318"/>
                    <a:pt x="294" y="318"/>
                    <a:pt x="294" y="318"/>
                  </a:cubicBezTo>
                  <a:cubicBezTo>
                    <a:pt x="309" y="308"/>
                    <a:pt x="323" y="295"/>
                    <a:pt x="335" y="279"/>
                  </a:cubicBezTo>
                  <a:cubicBezTo>
                    <a:pt x="392" y="202"/>
                    <a:pt x="377" y="93"/>
                    <a:pt x="300" y="35"/>
                  </a:cubicBezTo>
                  <a:cubicBezTo>
                    <a:pt x="280" y="21"/>
                    <a:pt x="259" y="11"/>
                    <a:pt x="237" y="5"/>
                  </a:cubicBezTo>
                  <a:moveTo>
                    <a:pt x="196" y="0"/>
                  </a:moveTo>
                  <a:cubicBezTo>
                    <a:pt x="143" y="0"/>
                    <a:pt x="90" y="24"/>
                    <a:pt x="56" y="70"/>
                  </a:cubicBezTo>
                  <a:cubicBezTo>
                    <a:pt x="0" y="145"/>
                    <a:pt x="13" y="252"/>
                    <a:pt x="86" y="310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74" y="220"/>
                    <a:pt x="65" y="147"/>
                    <a:pt x="104" y="95"/>
                  </a:cubicBezTo>
                  <a:cubicBezTo>
                    <a:pt x="128" y="63"/>
                    <a:pt x="164" y="46"/>
                    <a:pt x="201" y="46"/>
                  </a:cubicBezTo>
                  <a:cubicBezTo>
                    <a:pt x="205" y="46"/>
                    <a:pt x="209" y="47"/>
                    <a:pt x="212" y="47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1" y="1"/>
                    <a:pt x="203" y="0"/>
                    <a:pt x="19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346575" y="9383714"/>
              <a:ext cx="747713" cy="698500"/>
            </a:xfrm>
            <a:custGeom>
              <a:avLst/>
              <a:gdLst>
                <a:gd name="T0" fmla="*/ 226 w 434"/>
                <a:gd name="T1" fmla="*/ 0 h 404"/>
                <a:gd name="T2" fmla="*/ 163 w 434"/>
                <a:gd name="T3" fmla="*/ 10 h 404"/>
                <a:gd name="T4" fmla="*/ 35 w 434"/>
                <a:gd name="T5" fmla="*/ 265 h 404"/>
                <a:gd name="T6" fmla="*/ 226 w 434"/>
                <a:gd name="T7" fmla="*/ 404 h 404"/>
                <a:gd name="T8" fmla="*/ 289 w 434"/>
                <a:gd name="T9" fmla="*/ 393 h 404"/>
                <a:gd name="T10" fmla="*/ 401 w 434"/>
                <a:gd name="T11" fmla="*/ 303 h 404"/>
                <a:gd name="T12" fmla="*/ 356 w 434"/>
                <a:gd name="T13" fmla="*/ 276 h 404"/>
                <a:gd name="T14" fmla="*/ 278 w 434"/>
                <a:gd name="T15" fmla="*/ 339 h 404"/>
                <a:gd name="T16" fmla="*/ 234 w 434"/>
                <a:gd name="T17" fmla="*/ 346 h 404"/>
                <a:gd name="T18" fmla="*/ 100 w 434"/>
                <a:gd name="T19" fmla="*/ 249 h 404"/>
                <a:gd name="T20" fmla="*/ 190 w 434"/>
                <a:gd name="T21" fmla="*/ 70 h 404"/>
                <a:gd name="T22" fmla="*/ 234 w 434"/>
                <a:gd name="T23" fmla="*/ 63 h 404"/>
                <a:gd name="T24" fmla="*/ 368 w 434"/>
                <a:gd name="T25" fmla="*/ 161 h 404"/>
                <a:gd name="T26" fmla="*/ 367 w 434"/>
                <a:gd name="T27" fmla="*/ 253 h 404"/>
                <a:gd name="T28" fmla="*/ 412 w 434"/>
                <a:gd name="T29" fmla="*/ 280 h 404"/>
                <a:gd name="T30" fmla="*/ 418 w 434"/>
                <a:gd name="T31" fmla="*/ 139 h 404"/>
                <a:gd name="T32" fmla="*/ 226 w 434"/>
                <a:gd name="T3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404">
                  <a:moveTo>
                    <a:pt x="226" y="0"/>
                  </a:moveTo>
                  <a:cubicBezTo>
                    <a:pt x="206" y="0"/>
                    <a:pt x="184" y="3"/>
                    <a:pt x="163" y="10"/>
                  </a:cubicBezTo>
                  <a:cubicBezTo>
                    <a:pt x="57" y="44"/>
                    <a:pt x="0" y="159"/>
                    <a:pt x="35" y="265"/>
                  </a:cubicBezTo>
                  <a:cubicBezTo>
                    <a:pt x="62" y="350"/>
                    <a:pt x="141" y="404"/>
                    <a:pt x="226" y="404"/>
                  </a:cubicBezTo>
                  <a:cubicBezTo>
                    <a:pt x="247" y="404"/>
                    <a:pt x="268" y="400"/>
                    <a:pt x="289" y="393"/>
                  </a:cubicBezTo>
                  <a:cubicBezTo>
                    <a:pt x="338" y="377"/>
                    <a:pt x="377" y="344"/>
                    <a:pt x="401" y="303"/>
                  </a:cubicBezTo>
                  <a:cubicBezTo>
                    <a:pt x="356" y="276"/>
                    <a:pt x="356" y="276"/>
                    <a:pt x="356" y="276"/>
                  </a:cubicBezTo>
                  <a:cubicBezTo>
                    <a:pt x="340" y="305"/>
                    <a:pt x="312" y="328"/>
                    <a:pt x="278" y="339"/>
                  </a:cubicBezTo>
                  <a:cubicBezTo>
                    <a:pt x="263" y="344"/>
                    <a:pt x="248" y="346"/>
                    <a:pt x="234" y="346"/>
                  </a:cubicBezTo>
                  <a:cubicBezTo>
                    <a:pt x="174" y="346"/>
                    <a:pt x="119" y="309"/>
                    <a:pt x="100" y="249"/>
                  </a:cubicBezTo>
                  <a:cubicBezTo>
                    <a:pt x="75" y="175"/>
                    <a:pt x="116" y="95"/>
                    <a:pt x="190" y="70"/>
                  </a:cubicBezTo>
                  <a:cubicBezTo>
                    <a:pt x="204" y="66"/>
                    <a:pt x="219" y="63"/>
                    <a:pt x="234" y="63"/>
                  </a:cubicBezTo>
                  <a:cubicBezTo>
                    <a:pt x="293" y="63"/>
                    <a:pt x="349" y="101"/>
                    <a:pt x="368" y="161"/>
                  </a:cubicBezTo>
                  <a:cubicBezTo>
                    <a:pt x="378" y="192"/>
                    <a:pt x="377" y="224"/>
                    <a:pt x="367" y="253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31" y="237"/>
                    <a:pt x="434" y="187"/>
                    <a:pt x="418" y="139"/>
                  </a:cubicBezTo>
                  <a:cubicBezTo>
                    <a:pt x="390" y="53"/>
                    <a:pt x="311" y="0"/>
                    <a:pt x="22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1"/>
            <p:cNvSpPr>
              <a:spLocks noEditPoints="1"/>
            </p:cNvSpPr>
            <p:nvPr/>
          </p:nvSpPr>
          <p:spPr bwMode="auto">
            <a:xfrm>
              <a:off x="9055100" y="10461626"/>
              <a:ext cx="411163" cy="388938"/>
            </a:xfrm>
            <a:custGeom>
              <a:avLst/>
              <a:gdLst>
                <a:gd name="T0" fmla="*/ 82 w 239"/>
                <a:gd name="T1" fmla="*/ 6 h 226"/>
                <a:gd name="T2" fmla="*/ 7 w 239"/>
                <a:gd name="T3" fmla="*/ 98 h 226"/>
                <a:gd name="T4" fmla="*/ 67 w 239"/>
                <a:gd name="T5" fmla="*/ 213 h 226"/>
                <a:gd name="T6" fmla="*/ 79 w 239"/>
                <a:gd name="T7" fmla="*/ 169 h 226"/>
                <a:gd name="T8" fmla="*/ 46 w 239"/>
                <a:gd name="T9" fmla="*/ 94 h 226"/>
                <a:gd name="T10" fmla="*/ 92 w 239"/>
                <a:gd name="T11" fmla="*/ 33 h 226"/>
                <a:gd name="T12" fmla="*/ 82 w 239"/>
                <a:gd name="T13" fmla="*/ 6 h 226"/>
                <a:gd name="T14" fmla="*/ 119 w 239"/>
                <a:gd name="T15" fmla="*/ 0 h 226"/>
                <a:gd name="T16" fmla="*/ 94 w 239"/>
                <a:gd name="T17" fmla="*/ 3 h 226"/>
                <a:gd name="T18" fmla="*/ 103 w 239"/>
                <a:gd name="T19" fmla="*/ 29 h 226"/>
                <a:gd name="T20" fmla="*/ 125 w 239"/>
                <a:gd name="T21" fmla="*/ 26 h 226"/>
                <a:gd name="T22" fmla="*/ 135 w 239"/>
                <a:gd name="T23" fmla="*/ 27 h 226"/>
                <a:gd name="T24" fmla="*/ 203 w 239"/>
                <a:gd name="T25" fmla="*/ 116 h 226"/>
                <a:gd name="T26" fmla="*/ 125 w 239"/>
                <a:gd name="T27" fmla="*/ 184 h 226"/>
                <a:gd name="T28" fmla="*/ 114 w 239"/>
                <a:gd name="T29" fmla="*/ 183 h 226"/>
                <a:gd name="T30" fmla="*/ 98 w 239"/>
                <a:gd name="T31" fmla="*/ 179 h 226"/>
                <a:gd name="T32" fmla="*/ 87 w 239"/>
                <a:gd name="T33" fmla="*/ 221 h 226"/>
                <a:gd name="T34" fmla="*/ 104 w 239"/>
                <a:gd name="T35" fmla="*/ 225 h 226"/>
                <a:gd name="T36" fmla="*/ 119 w 239"/>
                <a:gd name="T37" fmla="*/ 226 h 226"/>
                <a:gd name="T38" fmla="*/ 231 w 239"/>
                <a:gd name="T39" fmla="*/ 128 h 226"/>
                <a:gd name="T40" fmla="*/ 134 w 239"/>
                <a:gd name="T41" fmla="*/ 1 h 226"/>
                <a:gd name="T42" fmla="*/ 119 w 23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" h="226">
                  <a:moveTo>
                    <a:pt x="82" y="6"/>
                  </a:moveTo>
                  <a:cubicBezTo>
                    <a:pt x="43" y="20"/>
                    <a:pt x="13" y="54"/>
                    <a:pt x="7" y="98"/>
                  </a:cubicBezTo>
                  <a:cubicBezTo>
                    <a:pt x="0" y="146"/>
                    <a:pt x="26" y="192"/>
                    <a:pt x="67" y="213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56" y="153"/>
                    <a:pt x="42" y="125"/>
                    <a:pt x="46" y="94"/>
                  </a:cubicBezTo>
                  <a:cubicBezTo>
                    <a:pt x="50" y="66"/>
                    <a:pt x="68" y="44"/>
                    <a:pt x="92" y="33"/>
                  </a:cubicBezTo>
                  <a:cubicBezTo>
                    <a:pt x="82" y="6"/>
                    <a:pt x="82" y="6"/>
                    <a:pt x="82" y="6"/>
                  </a:cubicBezTo>
                  <a:moveTo>
                    <a:pt x="119" y="0"/>
                  </a:moveTo>
                  <a:cubicBezTo>
                    <a:pt x="110" y="0"/>
                    <a:pt x="102" y="1"/>
                    <a:pt x="94" y="3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10" y="27"/>
                    <a:pt x="117" y="26"/>
                    <a:pt x="125" y="26"/>
                  </a:cubicBezTo>
                  <a:cubicBezTo>
                    <a:pt x="128" y="26"/>
                    <a:pt x="132" y="26"/>
                    <a:pt x="135" y="27"/>
                  </a:cubicBezTo>
                  <a:cubicBezTo>
                    <a:pt x="179" y="32"/>
                    <a:pt x="209" y="72"/>
                    <a:pt x="203" y="116"/>
                  </a:cubicBezTo>
                  <a:cubicBezTo>
                    <a:pt x="198" y="155"/>
                    <a:pt x="164" y="184"/>
                    <a:pt x="125" y="184"/>
                  </a:cubicBezTo>
                  <a:cubicBezTo>
                    <a:pt x="121" y="184"/>
                    <a:pt x="118" y="184"/>
                    <a:pt x="114" y="183"/>
                  </a:cubicBezTo>
                  <a:cubicBezTo>
                    <a:pt x="108" y="183"/>
                    <a:pt x="103" y="181"/>
                    <a:pt x="98" y="179"/>
                  </a:cubicBezTo>
                  <a:cubicBezTo>
                    <a:pt x="87" y="221"/>
                    <a:pt x="87" y="221"/>
                    <a:pt x="87" y="221"/>
                  </a:cubicBezTo>
                  <a:cubicBezTo>
                    <a:pt x="92" y="223"/>
                    <a:pt x="98" y="224"/>
                    <a:pt x="104" y="225"/>
                  </a:cubicBezTo>
                  <a:cubicBezTo>
                    <a:pt x="109" y="225"/>
                    <a:pt x="114" y="226"/>
                    <a:pt x="119" y="226"/>
                  </a:cubicBezTo>
                  <a:cubicBezTo>
                    <a:pt x="175" y="226"/>
                    <a:pt x="223" y="185"/>
                    <a:pt x="231" y="128"/>
                  </a:cubicBezTo>
                  <a:cubicBezTo>
                    <a:pt x="239" y="66"/>
                    <a:pt x="196" y="9"/>
                    <a:pt x="134" y="1"/>
                  </a:cubicBezTo>
                  <a:cubicBezTo>
                    <a:pt x="129" y="0"/>
                    <a:pt x="124" y="0"/>
                    <a:pt x="119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6715125" y="9029701"/>
              <a:ext cx="463550" cy="439738"/>
            </a:xfrm>
            <a:custGeom>
              <a:avLst/>
              <a:gdLst>
                <a:gd name="T0" fmla="*/ 18 w 269"/>
                <a:gd name="T1" fmla="*/ 90 h 255"/>
                <a:gd name="T2" fmla="*/ 84 w 269"/>
                <a:gd name="T3" fmla="*/ 242 h 255"/>
                <a:gd name="T4" fmla="*/ 140 w 269"/>
                <a:gd name="T5" fmla="*/ 255 h 255"/>
                <a:gd name="T6" fmla="*/ 255 w 269"/>
                <a:gd name="T7" fmla="*/ 184 h 255"/>
                <a:gd name="T8" fmla="*/ 268 w 269"/>
                <a:gd name="T9" fmla="*/ 124 h 255"/>
                <a:gd name="T10" fmla="*/ 232 w 269"/>
                <a:gd name="T11" fmla="*/ 125 h 255"/>
                <a:gd name="T12" fmla="*/ 223 w 269"/>
                <a:gd name="T13" fmla="*/ 160 h 255"/>
                <a:gd name="T14" fmla="*/ 143 w 269"/>
                <a:gd name="T15" fmla="*/ 210 h 255"/>
                <a:gd name="T16" fmla="*/ 103 w 269"/>
                <a:gd name="T17" fmla="*/ 201 h 255"/>
                <a:gd name="T18" fmla="*/ 55 w 269"/>
                <a:gd name="T19" fmla="*/ 107 h 255"/>
                <a:gd name="T20" fmla="*/ 18 w 269"/>
                <a:gd name="T21" fmla="*/ 90 h 255"/>
                <a:gd name="T22" fmla="*/ 141 w 269"/>
                <a:gd name="T23" fmla="*/ 0 h 255"/>
                <a:gd name="T24" fmla="*/ 26 w 269"/>
                <a:gd name="T25" fmla="*/ 71 h 255"/>
                <a:gd name="T26" fmla="*/ 22 w 269"/>
                <a:gd name="T27" fmla="*/ 79 h 255"/>
                <a:gd name="T28" fmla="*/ 57 w 269"/>
                <a:gd name="T29" fmla="*/ 94 h 255"/>
                <a:gd name="T30" fmla="*/ 63 w 269"/>
                <a:gd name="T31" fmla="*/ 81 h 255"/>
                <a:gd name="T32" fmla="*/ 143 w 269"/>
                <a:gd name="T33" fmla="*/ 31 h 255"/>
                <a:gd name="T34" fmla="*/ 182 w 269"/>
                <a:gd name="T35" fmla="*/ 41 h 255"/>
                <a:gd name="T36" fmla="*/ 232 w 269"/>
                <a:gd name="T37" fmla="*/ 112 h 255"/>
                <a:gd name="T38" fmla="*/ 267 w 269"/>
                <a:gd name="T39" fmla="*/ 111 h 255"/>
                <a:gd name="T40" fmla="*/ 197 w 269"/>
                <a:gd name="T41" fmla="*/ 13 h 255"/>
                <a:gd name="T42" fmla="*/ 141 w 269"/>
                <a:gd name="T4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9" h="255">
                  <a:moveTo>
                    <a:pt x="18" y="90"/>
                  </a:moveTo>
                  <a:cubicBezTo>
                    <a:pt x="0" y="149"/>
                    <a:pt x="27" y="214"/>
                    <a:pt x="84" y="242"/>
                  </a:cubicBezTo>
                  <a:cubicBezTo>
                    <a:pt x="102" y="251"/>
                    <a:pt x="122" y="255"/>
                    <a:pt x="140" y="255"/>
                  </a:cubicBezTo>
                  <a:cubicBezTo>
                    <a:pt x="188" y="255"/>
                    <a:pt x="233" y="229"/>
                    <a:pt x="255" y="184"/>
                  </a:cubicBezTo>
                  <a:cubicBezTo>
                    <a:pt x="265" y="164"/>
                    <a:pt x="269" y="144"/>
                    <a:pt x="268" y="124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32" y="137"/>
                    <a:pt x="229" y="149"/>
                    <a:pt x="223" y="160"/>
                  </a:cubicBezTo>
                  <a:cubicBezTo>
                    <a:pt x="208" y="192"/>
                    <a:pt x="176" y="210"/>
                    <a:pt x="143" y="210"/>
                  </a:cubicBezTo>
                  <a:cubicBezTo>
                    <a:pt x="130" y="210"/>
                    <a:pt x="116" y="207"/>
                    <a:pt x="103" y="201"/>
                  </a:cubicBezTo>
                  <a:cubicBezTo>
                    <a:pt x="67" y="183"/>
                    <a:pt x="49" y="144"/>
                    <a:pt x="55" y="107"/>
                  </a:cubicBezTo>
                  <a:cubicBezTo>
                    <a:pt x="18" y="90"/>
                    <a:pt x="18" y="90"/>
                    <a:pt x="18" y="90"/>
                  </a:cubicBezTo>
                  <a:moveTo>
                    <a:pt x="141" y="0"/>
                  </a:moveTo>
                  <a:cubicBezTo>
                    <a:pt x="94" y="0"/>
                    <a:pt x="48" y="26"/>
                    <a:pt x="26" y="71"/>
                  </a:cubicBezTo>
                  <a:cubicBezTo>
                    <a:pt x="25" y="74"/>
                    <a:pt x="24" y="76"/>
                    <a:pt x="22" y="79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9" y="90"/>
                    <a:pt x="61" y="86"/>
                    <a:pt x="63" y="81"/>
                  </a:cubicBezTo>
                  <a:cubicBezTo>
                    <a:pt x="78" y="50"/>
                    <a:pt x="110" y="31"/>
                    <a:pt x="143" y="31"/>
                  </a:cubicBezTo>
                  <a:cubicBezTo>
                    <a:pt x="156" y="31"/>
                    <a:pt x="170" y="34"/>
                    <a:pt x="182" y="41"/>
                  </a:cubicBezTo>
                  <a:cubicBezTo>
                    <a:pt x="211" y="55"/>
                    <a:pt x="229" y="82"/>
                    <a:pt x="232" y="112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2" y="70"/>
                    <a:pt x="237" y="32"/>
                    <a:pt x="197" y="13"/>
                  </a:cubicBezTo>
                  <a:cubicBezTo>
                    <a:pt x="179" y="4"/>
                    <a:pt x="160" y="0"/>
                    <a:pt x="14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5054600" y="11171239"/>
              <a:ext cx="523875" cy="481013"/>
            </a:xfrm>
            <a:custGeom>
              <a:avLst/>
              <a:gdLst>
                <a:gd name="T0" fmla="*/ 160 w 303"/>
                <a:gd name="T1" fmla="*/ 0 h 279"/>
                <a:gd name="T2" fmla="*/ 42 w 303"/>
                <a:gd name="T3" fmla="*/ 65 h 279"/>
                <a:gd name="T4" fmla="*/ 85 w 303"/>
                <a:gd name="T5" fmla="*/ 257 h 279"/>
                <a:gd name="T6" fmla="*/ 159 w 303"/>
                <a:gd name="T7" fmla="*/ 279 h 279"/>
                <a:gd name="T8" fmla="*/ 277 w 303"/>
                <a:gd name="T9" fmla="*/ 215 h 279"/>
                <a:gd name="T10" fmla="*/ 297 w 303"/>
                <a:gd name="T11" fmla="*/ 116 h 279"/>
                <a:gd name="T12" fmla="*/ 261 w 303"/>
                <a:gd name="T13" fmla="*/ 121 h 279"/>
                <a:gd name="T14" fmla="*/ 248 w 303"/>
                <a:gd name="T15" fmla="*/ 192 h 279"/>
                <a:gd name="T16" fmla="*/ 165 w 303"/>
                <a:gd name="T17" fmla="*/ 237 h 279"/>
                <a:gd name="T18" fmla="*/ 113 w 303"/>
                <a:gd name="T19" fmla="*/ 222 h 279"/>
                <a:gd name="T20" fmla="*/ 83 w 303"/>
                <a:gd name="T21" fmla="*/ 87 h 279"/>
                <a:gd name="T22" fmla="*/ 165 w 303"/>
                <a:gd name="T23" fmla="*/ 42 h 279"/>
                <a:gd name="T24" fmla="*/ 218 w 303"/>
                <a:gd name="T25" fmla="*/ 57 h 279"/>
                <a:gd name="T26" fmla="*/ 257 w 303"/>
                <a:gd name="T27" fmla="*/ 105 h 279"/>
                <a:gd name="T28" fmla="*/ 293 w 303"/>
                <a:gd name="T29" fmla="*/ 100 h 279"/>
                <a:gd name="T30" fmla="*/ 235 w 303"/>
                <a:gd name="T31" fmla="*/ 22 h 279"/>
                <a:gd name="T32" fmla="*/ 160 w 303"/>
                <a:gd name="T3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279">
                  <a:moveTo>
                    <a:pt x="160" y="0"/>
                  </a:moveTo>
                  <a:cubicBezTo>
                    <a:pt x="114" y="0"/>
                    <a:pt x="68" y="23"/>
                    <a:pt x="42" y="65"/>
                  </a:cubicBezTo>
                  <a:cubicBezTo>
                    <a:pt x="0" y="130"/>
                    <a:pt x="20" y="216"/>
                    <a:pt x="85" y="257"/>
                  </a:cubicBezTo>
                  <a:cubicBezTo>
                    <a:pt x="108" y="272"/>
                    <a:pt x="134" y="279"/>
                    <a:pt x="159" y="279"/>
                  </a:cubicBezTo>
                  <a:cubicBezTo>
                    <a:pt x="205" y="279"/>
                    <a:pt x="251" y="256"/>
                    <a:pt x="277" y="215"/>
                  </a:cubicBezTo>
                  <a:cubicBezTo>
                    <a:pt x="297" y="184"/>
                    <a:pt x="303" y="149"/>
                    <a:pt x="297" y="116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6" y="144"/>
                    <a:pt x="262" y="170"/>
                    <a:pt x="248" y="192"/>
                  </a:cubicBezTo>
                  <a:cubicBezTo>
                    <a:pt x="229" y="221"/>
                    <a:pt x="197" y="237"/>
                    <a:pt x="165" y="237"/>
                  </a:cubicBezTo>
                  <a:cubicBezTo>
                    <a:pt x="147" y="237"/>
                    <a:pt x="129" y="232"/>
                    <a:pt x="113" y="222"/>
                  </a:cubicBezTo>
                  <a:cubicBezTo>
                    <a:pt x="67" y="193"/>
                    <a:pt x="54" y="133"/>
                    <a:pt x="83" y="87"/>
                  </a:cubicBezTo>
                  <a:cubicBezTo>
                    <a:pt x="102" y="58"/>
                    <a:pt x="133" y="42"/>
                    <a:pt x="165" y="42"/>
                  </a:cubicBezTo>
                  <a:cubicBezTo>
                    <a:pt x="183" y="42"/>
                    <a:pt x="202" y="47"/>
                    <a:pt x="218" y="57"/>
                  </a:cubicBezTo>
                  <a:cubicBezTo>
                    <a:pt x="236" y="69"/>
                    <a:pt x="250" y="86"/>
                    <a:pt x="257" y="105"/>
                  </a:cubicBezTo>
                  <a:cubicBezTo>
                    <a:pt x="293" y="100"/>
                    <a:pt x="293" y="100"/>
                    <a:pt x="293" y="100"/>
                  </a:cubicBezTo>
                  <a:cubicBezTo>
                    <a:pt x="284" y="69"/>
                    <a:pt x="264" y="41"/>
                    <a:pt x="235" y="22"/>
                  </a:cubicBezTo>
                  <a:cubicBezTo>
                    <a:pt x="211" y="7"/>
                    <a:pt x="185" y="0"/>
                    <a:pt x="16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5491163" y="8524876"/>
              <a:ext cx="444500" cy="407988"/>
            </a:xfrm>
            <a:custGeom>
              <a:avLst/>
              <a:gdLst>
                <a:gd name="T0" fmla="*/ 133 w 257"/>
                <a:gd name="T1" fmla="*/ 0 h 236"/>
                <a:gd name="T2" fmla="*/ 62 w 257"/>
                <a:gd name="T3" fmla="*/ 24 h 236"/>
                <a:gd name="T4" fmla="*/ 40 w 257"/>
                <a:gd name="T5" fmla="*/ 189 h 236"/>
                <a:gd name="T6" fmla="*/ 134 w 257"/>
                <a:gd name="T7" fmla="*/ 236 h 236"/>
                <a:gd name="T8" fmla="*/ 205 w 257"/>
                <a:gd name="T9" fmla="*/ 211 h 236"/>
                <a:gd name="T10" fmla="*/ 241 w 257"/>
                <a:gd name="T11" fmla="*/ 166 h 236"/>
                <a:gd name="T12" fmla="*/ 212 w 257"/>
                <a:gd name="T13" fmla="*/ 153 h 236"/>
                <a:gd name="T14" fmla="*/ 188 w 257"/>
                <a:gd name="T15" fmla="*/ 182 h 236"/>
                <a:gd name="T16" fmla="*/ 138 w 257"/>
                <a:gd name="T17" fmla="*/ 199 h 236"/>
                <a:gd name="T18" fmla="*/ 72 w 257"/>
                <a:gd name="T19" fmla="*/ 166 h 236"/>
                <a:gd name="T20" fmla="*/ 88 w 257"/>
                <a:gd name="T21" fmla="*/ 50 h 236"/>
                <a:gd name="T22" fmla="*/ 138 w 257"/>
                <a:gd name="T23" fmla="*/ 34 h 236"/>
                <a:gd name="T24" fmla="*/ 203 w 257"/>
                <a:gd name="T25" fmla="*/ 66 h 236"/>
                <a:gd name="T26" fmla="*/ 216 w 257"/>
                <a:gd name="T27" fmla="*/ 141 h 236"/>
                <a:gd name="T28" fmla="*/ 246 w 257"/>
                <a:gd name="T29" fmla="*/ 154 h 236"/>
                <a:gd name="T30" fmla="*/ 227 w 257"/>
                <a:gd name="T31" fmla="*/ 46 h 236"/>
                <a:gd name="T32" fmla="*/ 133 w 257"/>
                <a:gd name="T3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36">
                  <a:moveTo>
                    <a:pt x="133" y="0"/>
                  </a:moveTo>
                  <a:cubicBezTo>
                    <a:pt x="109" y="0"/>
                    <a:pt x="83" y="7"/>
                    <a:pt x="62" y="24"/>
                  </a:cubicBezTo>
                  <a:cubicBezTo>
                    <a:pt x="10" y="63"/>
                    <a:pt x="0" y="137"/>
                    <a:pt x="40" y="189"/>
                  </a:cubicBezTo>
                  <a:cubicBezTo>
                    <a:pt x="63" y="220"/>
                    <a:pt x="98" y="236"/>
                    <a:pt x="134" y="236"/>
                  </a:cubicBezTo>
                  <a:cubicBezTo>
                    <a:pt x="159" y="236"/>
                    <a:pt x="184" y="228"/>
                    <a:pt x="205" y="211"/>
                  </a:cubicBezTo>
                  <a:cubicBezTo>
                    <a:pt x="221" y="199"/>
                    <a:pt x="233" y="183"/>
                    <a:pt x="241" y="166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06" y="164"/>
                    <a:pt x="198" y="174"/>
                    <a:pt x="188" y="182"/>
                  </a:cubicBezTo>
                  <a:cubicBezTo>
                    <a:pt x="173" y="193"/>
                    <a:pt x="155" y="199"/>
                    <a:pt x="138" y="199"/>
                  </a:cubicBezTo>
                  <a:cubicBezTo>
                    <a:pt x="113" y="199"/>
                    <a:pt x="88" y="188"/>
                    <a:pt x="72" y="166"/>
                  </a:cubicBezTo>
                  <a:cubicBezTo>
                    <a:pt x="44" y="130"/>
                    <a:pt x="51" y="78"/>
                    <a:pt x="88" y="50"/>
                  </a:cubicBezTo>
                  <a:cubicBezTo>
                    <a:pt x="103" y="39"/>
                    <a:pt x="120" y="34"/>
                    <a:pt x="138" y="34"/>
                  </a:cubicBezTo>
                  <a:cubicBezTo>
                    <a:pt x="163" y="34"/>
                    <a:pt x="187" y="45"/>
                    <a:pt x="203" y="66"/>
                  </a:cubicBezTo>
                  <a:cubicBezTo>
                    <a:pt x="220" y="88"/>
                    <a:pt x="224" y="117"/>
                    <a:pt x="216" y="141"/>
                  </a:cubicBezTo>
                  <a:cubicBezTo>
                    <a:pt x="246" y="154"/>
                    <a:pt x="246" y="154"/>
                    <a:pt x="246" y="154"/>
                  </a:cubicBezTo>
                  <a:cubicBezTo>
                    <a:pt x="257" y="119"/>
                    <a:pt x="252" y="78"/>
                    <a:pt x="227" y="46"/>
                  </a:cubicBezTo>
                  <a:cubicBezTo>
                    <a:pt x="204" y="16"/>
                    <a:pt x="169" y="0"/>
                    <a:pt x="133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8375650" y="12449176"/>
              <a:ext cx="646113" cy="569913"/>
            </a:xfrm>
            <a:custGeom>
              <a:avLst/>
              <a:gdLst>
                <a:gd name="T0" fmla="*/ 187 w 374"/>
                <a:gd name="T1" fmla="*/ 0 h 330"/>
                <a:gd name="T2" fmla="*/ 92 w 374"/>
                <a:gd name="T3" fmla="*/ 30 h 330"/>
                <a:gd name="T4" fmla="*/ 52 w 374"/>
                <a:gd name="T5" fmla="*/ 260 h 330"/>
                <a:gd name="T6" fmla="*/ 187 w 374"/>
                <a:gd name="T7" fmla="*/ 330 h 330"/>
                <a:gd name="T8" fmla="*/ 281 w 374"/>
                <a:gd name="T9" fmla="*/ 300 h 330"/>
                <a:gd name="T10" fmla="*/ 322 w 374"/>
                <a:gd name="T11" fmla="*/ 71 h 330"/>
                <a:gd name="T12" fmla="*/ 234 w 374"/>
                <a:gd name="T13" fmla="*/ 7 h 330"/>
                <a:gd name="T14" fmla="*/ 224 w 374"/>
                <a:gd name="T15" fmla="*/ 44 h 330"/>
                <a:gd name="T16" fmla="*/ 288 w 374"/>
                <a:gd name="T17" fmla="*/ 89 h 330"/>
                <a:gd name="T18" fmla="*/ 259 w 374"/>
                <a:gd name="T19" fmla="*/ 250 h 330"/>
                <a:gd name="T20" fmla="*/ 193 w 374"/>
                <a:gd name="T21" fmla="*/ 271 h 330"/>
                <a:gd name="T22" fmla="*/ 99 w 374"/>
                <a:gd name="T23" fmla="*/ 221 h 330"/>
                <a:gd name="T24" fmla="*/ 127 w 374"/>
                <a:gd name="T25" fmla="*/ 61 h 330"/>
                <a:gd name="T26" fmla="*/ 193 w 374"/>
                <a:gd name="T27" fmla="*/ 40 h 330"/>
                <a:gd name="T28" fmla="*/ 204 w 374"/>
                <a:gd name="T29" fmla="*/ 40 h 330"/>
                <a:gd name="T30" fmla="*/ 213 w 374"/>
                <a:gd name="T31" fmla="*/ 2 h 330"/>
                <a:gd name="T32" fmla="*/ 187 w 374"/>
                <a:gd name="T3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330">
                  <a:moveTo>
                    <a:pt x="187" y="0"/>
                  </a:moveTo>
                  <a:cubicBezTo>
                    <a:pt x="154" y="0"/>
                    <a:pt x="121" y="10"/>
                    <a:pt x="92" y="30"/>
                  </a:cubicBezTo>
                  <a:cubicBezTo>
                    <a:pt x="18" y="82"/>
                    <a:pt x="0" y="185"/>
                    <a:pt x="52" y="260"/>
                  </a:cubicBezTo>
                  <a:cubicBezTo>
                    <a:pt x="84" y="305"/>
                    <a:pt x="135" y="330"/>
                    <a:pt x="187" y="330"/>
                  </a:cubicBezTo>
                  <a:cubicBezTo>
                    <a:pt x="220" y="330"/>
                    <a:pt x="253" y="320"/>
                    <a:pt x="281" y="300"/>
                  </a:cubicBezTo>
                  <a:cubicBezTo>
                    <a:pt x="356" y="248"/>
                    <a:pt x="374" y="145"/>
                    <a:pt x="322" y="71"/>
                  </a:cubicBezTo>
                  <a:cubicBezTo>
                    <a:pt x="300" y="39"/>
                    <a:pt x="268" y="17"/>
                    <a:pt x="234" y="7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49" y="51"/>
                    <a:pt x="272" y="66"/>
                    <a:pt x="288" y="89"/>
                  </a:cubicBezTo>
                  <a:cubicBezTo>
                    <a:pt x="324" y="141"/>
                    <a:pt x="312" y="213"/>
                    <a:pt x="259" y="250"/>
                  </a:cubicBezTo>
                  <a:cubicBezTo>
                    <a:pt x="239" y="264"/>
                    <a:pt x="216" y="271"/>
                    <a:pt x="193" y="271"/>
                  </a:cubicBezTo>
                  <a:cubicBezTo>
                    <a:pt x="157" y="271"/>
                    <a:pt x="121" y="253"/>
                    <a:pt x="99" y="221"/>
                  </a:cubicBezTo>
                  <a:cubicBezTo>
                    <a:pt x="62" y="169"/>
                    <a:pt x="75" y="97"/>
                    <a:pt x="127" y="61"/>
                  </a:cubicBezTo>
                  <a:cubicBezTo>
                    <a:pt x="147" y="47"/>
                    <a:pt x="170" y="40"/>
                    <a:pt x="193" y="40"/>
                  </a:cubicBezTo>
                  <a:cubicBezTo>
                    <a:pt x="197" y="40"/>
                    <a:pt x="200" y="40"/>
                    <a:pt x="204" y="40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05" y="1"/>
                    <a:pt x="196" y="0"/>
                    <a:pt x="18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11460163" y="11631614"/>
              <a:ext cx="585788" cy="544513"/>
            </a:xfrm>
            <a:custGeom>
              <a:avLst/>
              <a:gdLst>
                <a:gd name="T0" fmla="*/ 68 w 340"/>
                <a:gd name="T1" fmla="*/ 200 h 316"/>
                <a:gd name="T2" fmla="*/ 16 w 340"/>
                <a:gd name="T3" fmla="*/ 219 h 316"/>
                <a:gd name="T4" fmla="*/ 98 w 340"/>
                <a:gd name="T5" fmla="*/ 303 h 316"/>
                <a:gd name="T6" fmla="*/ 127 w 340"/>
                <a:gd name="T7" fmla="*/ 254 h 316"/>
                <a:gd name="T8" fmla="*/ 68 w 340"/>
                <a:gd name="T9" fmla="*/ 200 h 316"/>
                <a:gd name="T10" fmla="*/ 140 w 340"/>
                <a:gd name="T11" fmla="*/ 1 h 316"/>
                <a:gd name="T12" fmla="*/ 13 w 340"/>
                <a:gd name="T13" fmla="*/ 103 h 316"/>
                <a:gd name="T14" fmla="*/ 10 w 340"/>
                <a:gd name="T15" fmla="*/ 202 h 316"/>
                <a:gd name="T16" fmla="*/ 62 w 340"/>
                <a:gd name="T17" fmla="*/ 183 h 316"/>
                <a:gd name="T18" fmla="*/ 64 w 340"/>
                <a:gd name="T19" fmla="*/ 112 h 316"/>
                <a:gd name="T20" fmla="*/ 146 w 340"/>
                <a:gd name="T21" fmla="*/ 42 h 316"/>
                <a:gd name="T22" fmla="*/ 140 w 340"/>
                <a:gd name="T23" fmla="*/ 1 h 316"/>
                <a:gd name="T24" fmla="*/ 161 w 340"/>
                <a:gd name="T25" fmla="*/ 0 h 316"/>
                <a:gd name="T26" fmla="*/ 156 w 340"/>
                <a:gd name="T27" fmla="*/ 0 h 316"/>
                <a:gd name="T28" fmla="*/ 162 w 340"/>
                <a:gd name="T29" fmla="*/ 40 h 316"/>
                <a:gd name="T30" fmla="*/ 168 w 340"/>
                <a:gd name="T31" fmla="*/ 40 h 316"/>
                <a:gd name="T32" fmla="*/ 206 w 340"/>
                <a:gd name="T33" fmla="*/ 47 h 316"/>
                <a:gd name="T34" fmla="*/ 271 w 340"/>
                <a:gd name="T35" fmla="*/ 189 h 316"/>
                <a:gd name="T36" fmla="*/ 168 w 340"/>
                <a:gd name="T37" fmla="*/ 261 h 316"/>
                <a:gd name="T38" fmla="*/ 138 w 340"/>
                <a:gd name="T39" fmla="*/ 257 h 316"/>
                <a:gd name="T40" fmla="*/ 109 w 340"/>
                <a:gd name="T41" fmla="*/ 307 h 316"/>
                <a:gd name="T42" fmla="*/ 161 w 340"/>
                <a:gd name="T43" fmla="*/ 316 h 316"/>
                <a:gd name="T44" fmla="*/ 309 w 340"/>
                <a:gd name="T45" fmla="*/ 213 h 316"/>
                <a:gd name="T46" fmla="*/ 216 w 340"/>
                <a:gd name="T47" fmla="*/ 10 h 316"/>
                <a:gd name="T48" fmla="*/ 161 w 340"/>
                <a:gd name="T4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0" h="316">
                  <a:moveTo>
                    <a:pt x="68" y="200"/>
                  </a:moveTo>
                  <a:cubicBezTo>
                    <a:pt x="16" y="219"/>
                    <a:pt x="16" y="219"/>
                    <a:pt x="16" y="219"/>
                  </a:cubicBezTo>
                  <a:cubicBezTo>
                    <a:pt x="31" y="255"/>
                    <a:pt x="60" y="286"/>
                    <a:pt x="98" y="303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01" y="243"/>
                    <a:pt x="80" y="224"/>
                    <a:pt x="68" y="200"/>
                  </a:cubicBezTo>
                  <a:moveTo>
                    <a:pt x="140" y="1"/>
                  </a:moveTo>
                  <a:cubicBezTo>
                    <a:pt x="84" y="9"/>
                    <a:pt x="34" y="46"/>
                    <a:pt x="13" y="103"/>
                  </a:cubicBezTo>
                  <a:cubicBezTo>
                    <a:pt x="1" y="136"/>
                    <a:pt x="0" y="171"/>
                    <a:pt x="10" y="202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55" y="161"/>
                    <a:pt x="55" y="136"/>
                    <a:pt x="64" y="112"/>
                  </a:cubicBezTo>
                  <a:cubicBezTo>
                    <a:pt x="78" y="75"/>
                    <a:pt x="110" y="50"/>
                    <a:pt x="146" y="42"/>
                  </a:cubicBezTo>
                  <a:cubicBezTo>
                    <a:pt x="140" y="1"/>
                    <a:pt x="140" y="1"/>
                    <a:pt x="140" y="1"/>
                  </a:cubicBezTo>
                  <a:moveTo>
                    <a:pt x="161" y="0"/>
                  </a:moveTo>
                  <a:cubicBezTo>
                    <a:pt x="160" y="0"/>
                    <a:pt x="158" y="0"/>
                    <a:pt x="156" y="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0"/>
                    <a:pt x="166" y="40"/>
                    <a:pt x="168" y="40"/>
                  </a:cubicBezTo>
                  <a:cubicBezTo>
                    <a:pt x="180" y="40"/>
                    <a:pt x="193" y="42"/>
                    <a:pt x="206" y="47"/>
                  </a:cubicBezTo>
                  <a:cubicBezTo>
                    <a:pt x="263" y="68"/>
                    <a:pt x="293" y="132"/>
                    <a:pt x="271" y="189"/>
                  </a:cubicBezTo>
                  <a:cubicBezTo>
                    <a:pt x="255" y="234"/>
                    <a:pt x="212" y="261"/>
                    <a:pt x="168" y="261"/>
                  </a:cubicBezTo>
                  <a:cubicBezTo>
                    <a:pt x="158" y="261"/>
                    <a:pt x="148" y="260"/>
                    <a:pt x="138" y="257"/>
                  </a:cubicBezTo>
                  <a:cubicBezTo>
                    <a:pt x="109" y="307"/>
                    <a:pt x="109" y="307"/>
                    <a:pt x="109" y="307"/>
                  </a:cubicBezTo>
                  <a:cubicBezTo>
                    <a:pt x="126" y="313"/>
                    <a:pt x="144" y="316"/>
                    <a:pt x="161" y="316"/>
                  </a:cubicBezTo>
                  <a:cubicBezTo>
                    <a:pt x="225" y="316"/>
                    <a:pt x="286" y="277"/>
                    <a:pt x="309" y="213"/>
                  </a:cubicBezTo>
                  <a:cubicBezTo>
                    <a:pt x="340" y="131"/>
                    <a:pt x="298" y="40"/>
                    <a:pt x="216" y="10"/>
                  </a:cubicBezTo>
                  <a:cubicBezTo>
                    <a:pt x="198" y="3"/>
                    <a:pt x="180" y="0"/>
                    <a:pt x="16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9699625" y="12315826"/>
              <a:ext cx="530225" cy="492125"/>
            </a:xfrm>
            <a:custGeom>
              <a:avLst/>
              <a:gdLst>
                <a:gd name="T0" fmla="*/ 161 w 307"/>
                <a:gd name="T1" fmla="*/ 0 h 285"/>
                <a:gd name="T2" fmla="*/ 27 w 307"/>
                <a:gd name="T3" fmla="*/ 93 h 285"/>
                <a:gd name="T4" fmla="*/ 111 w 307"/>
                <a:gd name="T5" fmla="*/ 276 h 285"/>
                <a:gd name="T6" fmla="*/ 161 w 307"/>
                <a:gd name="T7" fmla="*/ 285 h 285"/>
                <a:gd name="T8" fmla="*/ 294 w 307"/>
                <a:gd name="T9" fmla="*/ 192 h 285"/>
                <a:gd name="T10" fmla="*/ 293 w 307"/>
                <a:gd name="T11" fmla="*/ 91 h 285"/>
                <a:gd name="T12" fmla="*/ 261 w 307"/>
                <a:gd name="T13" fmla="*/ 102 h 285"/>
                <a:gd name="T14" fmla="*/ 260 w 307"/>
                <a:gd name="T15" fmla="*/ 170 h 285"/>
                <a:gd name="T16" fmla="*/ 167 w 307"/>
                <a:gd name="T17" fmla="*/ 235 h 285"/>
                <a:gd name="T18" fmla="*/ 132 w 307"/>
                <a:gd name="T19" fmla="*/ 228 h 285"/>
                <a:gd name="T20" fmla="*/ 73 w 307"/>
                <a:gd name="T21" fmla="*/ 100 h 285"/>
                <a:gd name="T22" fmla="*/ 167 w 307"/>
                <a:gd name="T23" fmla="*/ 36 h 285"/>
                <a:gd name="T24" fmla="*/ 201 w 307"/>
                <a:gd name="T25" fmla="*/ 42 h 285"/>
                <a:gd name="T26" fmla="*/ 253 w 307"/>
                <a:gd name="T27" fmla="*/ 86 h 285"/>
                <a:gd name="T28" fmla="*/ 286 w 307"/>
                <a:gd name="T29" fmla="*/ 74 h 285"/>
                <a:gd name="T30" fmla="*/ 210 w 307"/>
                <a:gd name="T31" fmla="*/ 9 h 285"/>
                <a:gd name="T32" fmla="*/ 161 w 307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285">
                  <a:moveTo>
                    <a:pt x="161" y="0"/>
                  </a:moveTo>
                  <a:cubicBezTo>
                    <a:pt x="103" y="0"/>
                    <a:pt x="49" y="36"/>
                    <a:pt x="27" y="93"/>
                  </a:cubicBezTo>
                  <a:cubicBezTo>
                    <a:pt x="0" y="166"/>
                    <a:pt x="38" y="248"/>
                    <a:pt x="111" y="276"/>
                  </a:cubicBezTo>
                  <a:cubicBezTo>
                    <a:pt x="127" y="282"/>
                    <a:pt x="144" y="285"/>
                    <a:pt x="161" y="285"/>
                  </a:cubicBezTo>
                  <a:cubicBezTo>
                    <a:pt x="218" y="285"/>
                    <a:pt x="273" y="249"/>
                    <a:pt x="294" y="192"/>
                  </a:cubicBezTo>
                  <a:cubicBezTo>
                    <a:pt x="307" y="158"/>
                    <a:pt x="305" y="122"/>
                    <a:pt x="293" y="91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68" y="123"/>
                    <a:pt x="268" y="147"/>
                    <a:pt x="260" y="170"/>
                  </a:cubicBezTo>
                  <a:cubicBezTo>
                    <a:pt x="245" y="210"/>
                    <a:pt x="207" y="235"/>
                    <a:pt x="167" y="235"/>
                  </a:cubicBezTo>
                  <a:cubicBezTo>
                    <a:pt x="155" y="235"/>
                    <a:pt x="143" y="233"/>
                    <a:pt x="132" y="228"/>
                  </a:cubicBezTo>
                  <a:cubicBezTo>
                    <a:pt x="80" y="209"/>
                    <a:pt x="54" y="152"/>
                    <a:pt x="73" y="100"/>
                  </a:cubicBezTo>
                  <a:cubicBezTo>
                    <a:pt x="88" y="60"/>
                    <a:pt x="126" y="36"/>
                    <a:pt x="167" y="36"/>
                  </a:cubicBezTo>
                  <a:cubicBezTo>
                    <a:pt x="178" y="36"/>
                    <a:pt x="190" y="38"/>
                    <a:pt x="201" y="42"/>
                  </a:cubicBezTo>
                  <a:cubicBezTo>
                    <a:pt x="224" y="50"/>
                    <a:pt x="242" y="66"/>
                    <a:pt x="253" y="86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70" y="45"/>
                    <a:pt x="244" y="22"/>
                    <a:pt x="210" y="9"/>
                  </a:cubicBezTo>
                  <a:cubicBezTo>
                    <a:pt x="194" y="3"/>
                    <a:pt x="177" y="0"/>
                    <a:pt x="16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10509250" y="10972801"/>
              <a:ext cx="352425" cy="309563"/>
            </a:xfrm>
            <a:custGeom>
              <a:avLst/>
              <a:gdLst>
                <a:gd name="T0" fmla="*/ 103 w 205"/>
                <a:gd name="T1" fmla="*/ 0 h 180"/>
                <a:gd name="T2" fmla="*/ 64 w 205"/>
                <a:gd name="T3" fmla="*/ 9 h 180"/>
                <a:gd name="T4" fmla="*/ 21 w 205"/>
                <a:gd name="T5" fmla="*/ 128 h 180"/>
                <a:gd name="T6" fmla="*/ 103 w 205"/>
                <a:gd name="T7" fmla="*/ 180 h 180"/>
                <a:gd name="T8" fmla="*/ 141 w 205"/>
                <a:gd name="T9" fmla="*/ 171 h 180"/>
                <a:gd name="T10" fmla="*/ 184 w 205"/>
                <a:gd name="T11" fmla="*/ 52 h 180"/>
                <a:gd name="T12" fmla="*/ 160 w 205"/>
                <a:gd name="T13" fmla="*/ 20 h 180"/>
                <a:gd name="T14" fmla="*/ 149 w 205"/>
                <a:gd name="T15" fmla="*/ 36 h 180"/>
                <a:gd name="T16" fmla="*/ 164 w 205"/>
                <a:gd name="T17" fmla="*/ 56 h 180"/>
                <a:gd name="T18" fmla="*/ 134 w 205"/>
                <a:gd name="T19" fmla="*/ 140 h 180"/>
                <a:gd name="T20" fmla="*/ 107 w 205"/>
                <a:gd name="T21" fmla="*/ 146 h 180"/>
                <a:gd name="T22" fmla="*/ 50 w 205"/>
                <a:gd name="T23" fmla="*/ 110 h 180"/>
                <a:gd name="T24" fmla="*/ 80 w 205"/>
                <a:gd name="T25" fmla="*/ 26 h 180"/>
                <a:gd name="T26" fmla="*/ 107 w 205"/>
                <a:gd name="T27" fmla="*/ 20 h 180"/>
                <a:gd name="T28" fmla="*/ 141 w 205"/>
                <a:gd name="T29" fmla="*/ 30 h 180"/>
                <a:gd name="T30" fmla="*/ 152 w 205"/>
                <a:gd name="T31" fmla="*/ 15 h 180"/>
                <a:gd name="T32" fmla="*/ 103 w 205"/>
                <a:gd name="T3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180">
                  <a:moveTo>
                    <a:pt x="103" y="0"/>
                  </a:moveTo>
                  <a:cubicBezTo>
                    <a:pt x="90" y="0"/>
                    <a:pt x="77" y="3"/>
                    <a:pt x="64" y="9"/>
                  </a:cubicBezTo>
                  <a:cubicBezTo>
                    <a:pt x="20" y="30"/>
                    <a:pt x="0" y="83"/>
                    <a:pt x="21" y="128"/>
                  </a:cubicBezTo>
                  <a:cubicBezTo>
                    <a:pt x="37" y="161"/>
                    <a:pt x="69" y="180"/>
                    <a:pt x="103" y="180"/>
                  </a:cubicBezTo>
                  <a:cubicBezTo>
                    <a:pt x="116" y="180"/>
                    <a:pt x="129" y="177"/>
                    <a:pt x="141" y="171"/>
                  </a:cubicBezTo>
                  <a:cubicBezTo>
                    <a:pt x="186" y="150"/>
                    <a:pt x="205" y="96"/>
                    <a:pt x="184" y="52"/>
                  </a:cubicBezTo>
                  <a:cubicBezTo>
                    <a:pt x="178" y="39"/>
                    <a:pt x="170" y="29"/>
                    <a:pt x="160" y="20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5" y="41"/>
                    <a:pt x="160" y="48"/>
                    <a:pt x="164" y="56"/>
                  </a:cubicBezTo>
                  <a:cubicBezTo>
                    <a:pt x="179" y="88"/>
                    <a:pt x="165" y="125"/>
                    <a:pt x="134" y="140"/>
                  </a:cubicBezTo>
                  <a:cubicBezTo>
                    <a:pt x="125" y="144"/>
                    <a:pt x="116" y="146"/>
                    <a:pt x="107" y="146"/>
                  </a:cubicBezTo>
                  <a:cubicBezTo>
                    <a:pt x="83" y="146"/>
                    <a:pt x="61" y="133"/>
                    <a:pt x="50" y="110"/>
                  </a:cubicBezTo>
                  <a:cubicBezTo>
                    <a:pt x="35" y="78"/>
                    <a:pt x="49" y="41"/>
                    <a:pt x="80" y="26"/>
                  </a:cubicBezTo>
                  <a:cubicBezTo>
                    <a:pt x="89" y="22"/>
                    <a:pt x="98" y="20"/>
                    <a:pt x="107" y="20"/>
                  </a:cubicBezTo>
                  <a:cubicBezTo>
                    <a:pt x="119" y="20"/>
                    <a:pt x="131" y="24"/>
                    <a:pt x="141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38" y="5"/>
                    <a:pt x="120" y="0"/>
                    <a:pt x="103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10971213" y="12803189"/>
              <a:ext cx="381000" cy="339725"/>
            </a:xfrm>
            <a:custGeom>
              <a:avLst/>
              <a:gdLst>
                <a:gd name="T0" fmla="*/ 110 w 221"/>
                <a:gd name="T1" fmla="*/ 0 h 197"/>
                <a:gd name="T2" fmla="*/ 79 w 221"/>
                <a:gd name="T3" fmla="*/ 5 h 197"/>
                <a:gd name="T4" fmla="*/ 17 w 221"/>
                <a:gd name="T5" fmla="*/ 130 h 197"/>
                <a:gd name="T6" fmla="*/ 110 w 221"/>
                <a:gd name="T7" fmla="*/ 197 h 197"/>
                <a:gd name="T8" fmla="*/ 142 w 221"/>
                <a:gd name="T9" fmla="*/ 191 h 197"/>
                <a:gd name="T10" fmla="*/ 203 w 221"/>
                <a:gd name="T11" fmla="*/ 66 h 197"/>
                <a:gd name="T12" fmla="*/ 161 w 221"/>
                <a:gd name="T13" fmla="*/ 14 h 197"/>
                <a:gd name="T14" fmla="*/ 150 w 221"/>
                <a:gd name="T15" fmla="*/ 33 h 197"/>
                <a:gd name="T16" fmla="*/ 177 w 221"/>
                <a:gd name="T17" fmla="*/ 68 h 197"/>
                <a:gd name="T18" fmla="*/ 135 w 221"/>
                <a:gd name="T19" fmla="*/ 155 h 197"/>
                <a:gd name="T20" fmla="*/ 112 w 221"/>
                <a:gd name="T21" fmla="*/ 159 h 197"/>
                <a:gd name="T22" fmla="*/ 47 w 221"/>
                <a:gd name="T23" fmla="*/ 112 h 197"/>
                <a:gd name="T24" fmla="*/ 90 w 221"/>
                <a:gd name="T25" fmla="*/ 25 h 197"/>
                <a:gd name="T26" fmla="*/ 112 w 221"/>
                <a:gd name="T27" fmla="*/ 21 h 197"/>
                <a:gd name="T28" fmla="*/ 141 w 221"/>
                <a:gd name="T29" fmla="*/ 27 h 197"/>
                <a:gd name="T30" fmla="*/ 152 w 221"/>
                <a:gd name="T31" fmla="*/ 9 h 197"/>
                <a:gd name="T32" fmla="*/ 110 w 221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197">
                  <a:moveTo>
                    <a:pt x="110" y="0"/>
                  </a:moveTo>
                  <a:cubicBezTo>
                    <a:pt x="100" y="0"/>
                    <a:pt x="89" y="2"/>
                    <a:pt x="79" y="5"/>
                  </a:cubicBezTo>
                  <a:cubicBezTo>
                    <a:pt x="27" y="23"/>
                    <a:pt x="0" y="79"/>
                    <a:pt x="17" y="130"/>
                  </a:cubicBezTo>
                  <a:cubicBezTo>
                    <a:pt x="31" y="171"/>
                    <a:pt x="70" y="197"/>
                    <a:pt x="110" y="197"/>
                  </a:cubicBezTo>
                  <a:cubicBezTo>
                    <a:pt x="121" y="197"/>
                    <a:pt x="132" y="195"/>
                    <a:pt x="142" y="191"/>
                  </a:cubicBezTo>
                  <a:cubicBezTo>
                    <a:pt x="194" y="174"/>
                    <a:pt x="221" y="118"/>
                    <a:pt x="203" y="66"/>
                  </a:cubicBezTo>
                  <a:cubicBezTo>
                    <a:pt x="196" y="44"/>
                    <a:pt x="180" y="26"/>
                    <a:pt x="161" y="1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63" y="41"/>
                    <a:pt x="172" y="53"/>
                    <a:pt x="177" y="68"/>
                  </a:cubicBezTo>
                  <a:cubicBezTo>
                    <a:pt x="190" y="104"/>
                    <a:pt x="171" y="143"/>
                    <a:pt x="135" y="155"/>
                  </a:cubicBezTo>
                  <a:cubicBezTo>
                    <a:pt x="127" y="158"/>
                    <a:pt x="120" y="159"/>
                    <a:pt x="112" y="159"/>
                  </a:cubicBezTo>
                  <a:cubicBezTo>
                    <a:pt x="84" y="159"/>
                    <a:pt x="57" y="141"/>
                    <a:pt x="47" y="112"/>
                  </a:cubicBezTo>
                  <a:cubicBezTo>
                    <a:pt x="35" y="76"/>
                    <a:pt x="54" y="37"/>
                    <a:pt x="90" y="25"/>
                  </a:cubicBezTo>
                  <a:cubicBezTo>
                    <a:pt x="97" y="22"/>
                    <a:pt x="105" y="21"/>
                    <a:pt x="112" y="21"/>
                  </a:cubicBezTo>
                  <a:cubicBezTo>
                    <a:pt x="122" y="21"/>
                    <a:pt x="132" y="23"/>
                    <a:pt x="141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39" y="3"/>
                    <a:pt x="125" y="0"/>
                    <a:pt x="110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0"/>
            <p:cNvSpPr>
              <a:spLocks noEditPoints="1"/>
            </p:cNvSpPr>
            <p:nvPr/>
          </p:nvSpPr>
          <p:spPr bwMode="auto">
            <a:xfrm>
              <a:off x="6335713" y="12180889"/>
              <a:ext cx="534988" cy="500063"/>
            </a:xfrm>
            <a:custGeom>
              <a:avLst/>
              <a:gdLst>
                <a:gd name="T0" fmla="*/ 255 w 310"/>
                <a:gd name="T1" fmla="*/ 172 h 290"/>
                <a:gd name="T2" fmla="*/ 253 w 310"/>
                <a:gd name="T3" fmla="*/ 176 h 290"/>
                <a:gd name="T4" fmla="*/ 171 w 310"/>
                <a:gd name="T5" fmla="*/ 239 h 290"/>
                <a:gd name="T6" fmla="*/ 177 w 310"/>
                <a:gd name="T7" fmla="*/ 288 h 290"/>
                <a:gd name="T8" fmla="*/ 287 w 310"/>
                <a:gd name="T9" fmla="*/ 199 h 290"/>
                <a:gd name="T10" fmla="*/ 292 w 310"/>
                <a:gd name="T11" fmla="*/ 185 h 290"/>
                <a:gd name="T12" fmla="*/ 255 w 310"/>
                <a:gd name="T13" fmla="*/ 172 h 290"/>
                <a:gd name="T14" fmla="*/ 214 w 310"/>
                <a:gd name="T15" fmla="*/ 14 h 290"/>
                <a:gd name="T16" fmla="*/ 203 w 310"/>
                <a:gd name="T17" fmla="*/ 46 h 290"/>
                <a:gd name="T18" fmla="*/ 256 w 310"/>
                <a:gd name="T19" fmla="*/ 167 h 290"/>
                <a:gd name="T20" fmla="*/ 294 w 310"/>
                <a:gd name="T21" fmla="*/ 180 h 290"/>
                <a:gd name="T22" fmla="*/ 214 w 310"/>
                <a:gd name="T23" fmla="*/ 14 h 290"/>
                <a:gd name="T24" fmla="*/ 153 w 310"/>
                <a:gd name="T25" fmla="*/ 0 h 290"/>
                <a:gd name="T26" fmla="*/ 19 w 310"/>
                <a:gd name="T27" fmla="*/ 91 h 290"/>
                <a:gd name="T28" fmla="*/ 37 w 310"/>
                <a:gd name="T29" fmla="*/ 231 h 290"/>
                <a:gd name="T30" fmla="*/ 65 w 310"/>
                <a:gd name="T31" fmla="*/ 193 h 290"/>
                <a:gd name="T32" fmla="*/ 70 w 310"/>
                <a:gd name="T33" fmla="*/ 197 h 290"/>
                <a:gd name="T34" fmla="*/ 40 w 310"/>
                <a:gd name="T35" fmla="*/ 236 h 290"/>
                <a:gd name="T36" fmla="*/ 99 w 310"/>
                <a:gd name="T37" fmla="*/ 279 h 290"/>
                <a:gd name="T38" fmla="*/ 153 w 310"/>
                <a:gd name="T39" fmla="*/ 290 h 290"/>
                <a:gd name="T40" fmla="*/ 166 w 310"/>
                <a:gd name="T41" fmla="*/ 289 h 290"/>
                <a:gd name="T42" fmla="*/ 160 w 310"/>
                <a:gd name="T43" fmla="*/ 239 h 290"/>
                <a:gd name="T44" fmla="*/ 159 w 310"/>
                <a:gd name="T45" fmla="*/ 239 h 290"/>
                <a:gd name="T46" fmla="*/ 122 w 310"/>
                <a:gd name="T47" fmla="*/ 232 h 290"/>
                <a:gd name="T48" fmla="*/ 65 w 310"/>
                <a:gd name="T49" fmla="*/ 100 h 290"/>
                <a:gd name="T50" fmla="*/ 159 w 310"/>
                <a:gd name="T51" fmla="*/ 37 h 290"/>
                <a:gd name="T52" fmla="*/ 189 w 310"/>
                <a:gd name="T53" fmla="*/ 41 h 290"/>
                <a:gd name="T54" fmla="*/ 201 w 310"/>
                <a:gd name="T55" fmla="*/ 8 h 290"/>
                <a:gd name="T56" fmla="*/ 153 w 310"/>
                <a:gd name="T5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90">
                  <a:moveTo>
                    <a:pt x="255" y="172"/>
                  </a:moveTo>
                  <a:cubicBezTo>
                    <a:pt x="254" y="173"/>
                    <a:pt x="254" y="174"/>
                    <a:pt x="253" y="176"/>
                  </a:cubicBezTo>
                  <a:cubicBezTo>
                    <a:pt x="239" y="211"/>
                    <a:pt x="206" y="234"/>
                    <a:pt x="171" y="239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225" y="280"/>
                    <a:pt x="268" y="248"/>
                    <a:pt x="287" y="199"/>
                  </a:cubicBezTo>
                  <a:cubicBezTo>
                    <a:pt x="289" y="194"/>
                    <a:pt x="291" y="190"/>
                    <a:pt x="292" y="185"/>
                  </a:cubicBezTo>
                  <a:cubicBezTo>
                    <a:pt x="255" y="172"/>
                    <a:pt x="255" y="172"/>
                    <a:pt x="255" y="172"/>
                  </a:cubicBezTo>
                  <a:moveTo>
                    <a:pt x="214" y="14"/>
                  </a:moveTo>
                  <a:cubicBezTo>
                    <a:pt x="203" y="46"/>
                    <a:pt x="203" y="46"/>
                    <a:pt x="203" y="46"/>
                  </a:cubicBezTo>
                  <a:cubicBezTo>
                    <a:pt x="248" y="68"/>
                    <a:pt x="271" y="119"/>
                    <a:pt x="256" y="167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310" y="113"/>
                    <a:pt x="277" y="43"/>
                    <a:pt x="214" y="14"/>
                  </a:cubicBezTo>
                  <a:moveTo>
                    <a:pt x="153" y="0"/>
                  </a:moveTo>
                  <a:cubicBezTo>
                    <a:pt x="96" y="0"/>
                    <a:pt x="41" y="35"/>
                    <a:pt x="19" y="91"/>
                  </a:cubicBezTo>
                  <a:cubicBezTo>
                    <a:pt x="0" y="139"/>
                    <a:pt x="8" y="192"/>
                    <a:pt x="37" y="231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55" y="255"/>
                    <a:pt x="75" y="270"/>
                    <a:pt x="99" y="279"/>
                  </a:cubicBezTo>
                  <a:cubicBezTo>
                    <a:pt x="117" y="286"/>
                    <a:pt x="135" y="290"/>
                    <a:pt x="153" y="290"/>
                  </a:cubicBezTo>
                  <a:cubicBezTo>
                    <a:pt x="157" y="290"/>
                    <a:pt x="162" y="290"/>
                    <a:pt x="166" y="289"/>
                  </a:cubicBezTo>
                  <a:cubicBezTo>
                    <a:pt x="160" y="239"/>
                    <a:pt x="160" y="239"/>
                    <a:pt x="160" y="239"/>
                  </a:cubicBezTo>
                  <a:cubicBezTo>
                    <a:pt x="160" y="239"/>
                    <a:pt x="159" y="239"/>
                    <a:pt x="159" y="239"/>
                  </a:cubicBezTo>
                  <a:cubicBezTo>
                    <a:pt x="147" y="239"/>
                    <a:pt x="134" y="237"/>
                    <a:pt x="122" y="232"/>
                  </a:cubicBezTo>
                  <a:cubicBezTo>
                    <a:pt x="70" y="211"/>
                    <a:pt x="44" y="152"/>
                    <a:pt x="65" y="100"/>
                  </a:cubicBezTo>
                  <a:cubicBezTo>
                    <a:pt x="81" y="61"/>
                    <a:pt x="119" y="37"/>
                    <a:pt x="159" y="37"/>
                  </a:cubicBezTo>
                  <a:cubicBezTo>
                    <a:pt x="169" y="37"/>
                    <a:pt x="179" y="38"/>
                    <a:pt x="189" y="41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185" y="3"/>
                    <a:pt x="169" y="0"/>
                    <a:pt x="153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1"/>
            <p:cNvSpPr>
              <a:spLocks noEditPoints="1"/>
            </p:cNvSpPr>
            <p:nvPr/>
          </p:nvSpPr>
          <p:spPr bwMode="auto">
            <a:xfrm>
              <a:off x="6540500" y="13392151"/>
              <a:ext cx="361950" cy="358775"/>
            </a:xfrm>
            <a:custGeom>
              <a:avLst/>
              <a:gdLst>
                <a:gd name="T0" fmla="*/ 137 w 210"/>
                <a:gd name="T1" fmla="*/ 165 h 208"/>
                <a:gd name="T2" fmla="*/ 112 w 210"/>
                <a:gd name="T3" fmla="*/ 169 h 208"/>
                <a:gd name="T4" fmla="*/ 92 w 210"/>
                <a:gd name="T5" fmla="*/ 166 h 208"/>
                <a:gd name="T6" fmla="*/ 70 w 210"/>
                <a:gd name="T7" fmla="*/ 201 h 208"/>
                <a:gd name="T8" fmla="*/ 107 w 210"/>
                <a:gd name="T9" fmla="*/ 208 h 208"/>
                <a:gd name="T10" fmla="*/ 152 w 210"/>
                <a:gd name="T11" fmla="*/ 197 h 208"/>
                <a:gd name="T12" fmla="*/ 137 w 210"/>
                <a:gd name="T13" fmla="*/ 165 h 208"/>
                <a:gd name="T14" fmla="*/ 182 w 210"/>
                <a:gd name="T15" fmla="*/ 118 h 208"/>
                <a:gd name="T16" fmla="*/ 180 w 210"/>
                <a:gd name="T17" fmla="*/ 123 h 208"/>
                <a:gd name="T18" fmla="*/ 158 w 210"/>
                <a:gd name="T19" fmla="*/ 153 h 208"/>
                <a:gd name="T20" fmla="*/ 172 w 210"/>
                <a:gd name="T21" fmla="*/ 185 h 208"/>
                <a:gd name="T22" fmla="*/ 203 w 210"/>
                <a:gd name="T23" fmla="*/ 142 h 208"/>
                <a:gd name="T24" fmla="*/ 209 w 210"/>
                <a:gd name="T25" fmla="*/ 122 h 208"/>
                <a:gd name="T26" fmla="*/ 182 w 210"/>
                <a:gd name="T27" fmla="*/ 118 h 208"/>
                <a:gd name="T28" fmla="*/ 4 w 210"/>
                <a:gd name="T29" fmla="*/ 95 h 208"/>
                <a:gd name="T30" fmla="*/ 63 w 210"/>
                <a:gd name="T31" fmla="*/ 198 h 208"/>
                <a:gd name="T32" fmla="*/ 85 w 210"/>
                <a:gd name="T33" fmla="*/ 163 h 208"/>
                <a:gd name="T34" fmla="*/ 40 w 210"/>
                <a:gd name="T35" fmla="*/ 100 h 208"/>
                <a:gd name="T36" fmla="*/ 4 w 210"/>
                <a:gd name="T37" fmla="*/ 95 h 208"/>
                <a:gd name="T38" fmla="*/ 97 w 210"/>
                <a:gd name="T39" fmla="*/ 1 h 208"/>
                <a:gd name="T40" fmla="*/ 11 w 210"/>
                <a:gd name="T41" fmla="*/ 66 h 208"/>
                <a:gd name="T42" fmla="*/ 9 w 210"/>
                <a:gd name="T43" fmla="*/ 72 h 208"/>
                <a:gd name="T44" fmla="*/ 43 w 210"/>
                <a:gd name="T45" fmla="*/ 76 h 208"/>
                <a:gd name="T46" fmla="*/ 45 w 210"/>
                <a:gd name="T47" fmla="*/ 70 h 208"/>
                <a:gd name="T48" fmla="*/ 100 w 210"/>
                <a:gd name="T49" fmla="*/ 25 h 208"/>
                <a:gd name="T50" fmla="*/ 97 w 210"/>
                <a:gd name="T51" fmla="*/ 1 h 208"/>
                <a:gd name="T52" fmla="*/ 108 w 210"/>
                <a:gd name="T53" fmla="*/ 0 h 208"/>
                <a:gd name="T54" fmla="*/ 111 w 210"/>
                <a:gd name="T55" fmla="*/ 24 h 208"/>
                <a:gd name="T56" fmla="*/ 112 w 210"/>
                <a:gd name="T57" fmla="*/ 24 h 208"/>
                <a:gd name="T58" fmla="*/ 139 w 210"/>
                <a:gd name="T59" fmla="*/ 29 h 208"/>
                <a:gd name="T60" fmla="*/ 185 w 210"/>
                <a:gd name="T61" fmla="*/ 94 h 208"/>
                <a:gd name="T62" fmla="*/ 210 w 210"/>
                <a:gd name="T63" fmla="*/ 98 h 208"/>
                <a:gd name="T64" fmla="*/ 146 w 210"/>
                <a:gd name="T65" fmla="*/ 8 h 208"/>
                <a:gd name="T66" fmla="*/ 108 w 210"/>
                <a:gd name="T6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0" h="208">
                  <a:moveTo>
                    <a:pt x="137" y="165"/>
                  </a:moveTo>
                  <a:cubicBezTo>
                    <a:pt x="129" y="167"/>
                    <a:pt x="121" y="169"/>
                    <a:pt x="112" y="169"/>
                  </a:cubicBezTo>
                  <a:cubicBezTo>
                    <a:pt x="105" y="169"/>
                    <a:pt x="98" y="168"/>
                    <a:pt x="92" y="166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82" y="205"/>
                    <a:pt x="95" y="208"/>
                    <a:pt x="107" y="208"/>
                  </a:cubicBezTo>
                  <a:cubicBezTo>
                    <a:pt x="123" y="208"/>
                    <a:pt x="138" y="204"/>
                    <a:pt x="152" y="197"/>
                  </a:cubicBezTo>
                  <a:cubicBezTo>
                    <a:pt x="137" y="165"/>
                    <a:pt x="137" y="165"/>
                    <a:pt x="137" y="165"/>
                  </a:cubicBezTo>
                  <a:moveTo>
                    <a:pt x="182" y="118"/>
                  </a:moveTo>
                  <a:cubicBezTo>
                    <a:pt x="181" y="120"/>
                    <a:pt x="181" y="122"/>
                    <a:pt x="180" y="123"/>
                  </a:cubicBezTo>
                  <a:cubicBezTo>
                    <a:pt x="175" y="136"/>
                    <a:pt x="167" y="146"/>
                    <a:pt x="158" y="153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85" y="174"/>
                    <a:pt x="196" y="160"/>
                    <a:pt x="203" y="142"/>
                  </a:cubicBezTo>
                  <a:cubicBezTo>
                    <a:pt x="206" y="136"/>
                    <a:pt x="208" y="129"/>
                    <a:pt x="209" y="122"/>
                  </a:cubicBezTo>
                  <a:cubicBezTo>
                    <a:pt x="182" y="118"/>
                    <a:pt x="182" y="118"/>
                    <a:pt x="182" y="118"/>
                  </a:cubicBezTo>
                  <a:moveTo>
                    <a:pt x="4" y="95"/>
                  </a:moveTo>
                  <a:cubicBezTo>
                    <a:pt x="0" y="137"/>
                    <a:pt x="23" y="179"/>
                    <a:pt x="63" y="198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58" y="152"/>
                    <a:pt x="41" y="127"/>
                    <a:pt x="40" y="100"/>
                  </a:cubicBezTo>
                  <a:cubicBezTo>
                    <a:pt x="4" y="95"/>
                    <a:pt x="4" y="95"/>
                    <a:pt x="4" y="95"/>
                  </a:cubicBezTo>
                  <a:moveTo>
                    <a:pt x="97" y="1"/>
                  </a:moveTo>
                  <a:cubicBezTo>
                    <a:pt x="60" y="5"/>
                    <a:pt x="26" y="28"/>
                    <a:pt x="11" y="66"/>
                  </a:cubicBezTo>
                  <a:cubicBezTo>
                    <a:pt x="10" y="68"/>
                    <a:pt x="9" y="70"/>
                    <a:pt x="9" y="72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4" y="74"/>
                    <a:pt x="44" y="72"/>
                    <a:pt x="45" y="70"/>
                  </a:cubicBezTo>
                  <a:cubicBezTo>
                    <a:pt x="55" y="45"/>
                    <a:pt x="76" y="29"/>
                    <a:pt x="100" y="25"/>
                  </a:cubicBezTo>
                  <a:cubicBezTo>
                    <a:pt x="97" y="1"/>
                    <a:pt x="97" y="1"/>
                    <a:pt x="97" y="1"/>
                  </a:cubicBezTo>
                  <a:moveTo>
                    <a:pt x="108" y="0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4"/>
                  </a:cubicBezTo>
                  <a:cubicBezTo>
                    <a:pt x="121" y="24"/>
                    <a:pt x="131" y="26"/>
                    <a:pt x="139" y="29"/>
                  </a:cubicBezTo>
                  <a:cubicBezTo>
                    <a:pt x="167" y="40"/>
                    <a:pt x="184" y="66"/>
                    <a:pt x="185" y="94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8" y="59"/>
                    <a:pt x="184" y="23"/>
                    <a:pt x="146" y="8"/>
                  </a:cubicBezTo>
                  <a:cubicBezTo>
                    <a:pt x="133" y="3"/>
                    <a:pt x="120" y="0"/>
                    <a:pt x="108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7132638" y="12558714"/>
              <a:ext cx="196850" cy="179388"/>
            </a:xfrm>
            <a:custGeom>
              <a:avLst/>
              <a:gdLst>
                <a:gd name="T0" fmla="*/ 56 w 114"/>
                <a:gd name="T1" fmla="*/ 0 h 104"/>
                <a:gd name="T2" fmla="*/ 21 w 114"/>
                <a:gd name="T3" fmla="*/ 14 h 104"/>
                <a:gd name="T4" fmla="*/ 13 w 114"/>
                <a:gd name="T5" fmla="*/ 23 h 104"/>
                <a:gd name="T6" fmla="*/ 32 w 114"/>
                <a:gd name="T7" fmla="*/ 29 h 104"/>
                <a:gd name="T8" fmla="*/ 36 w 114"/>
                <a:gd name="T9" fmla="*/ 25 h 104"/>
                <a:gd name="T10" fmla="*/ 60 w 114"/>
                <a:gd name="T11" fmla="*/ 15 h 104"/>
                <a:gd name="T12" fmla="*/ 87 w 114"/>
                <a:gd name="T13" fmla="*/ 27 h 104"/>
                <a:gd name="T14" fmla="*/ 85 w 114"/>
                <a:gd name="T15" fmla="*/ 79 h 104"/>
                <a:gd name="T16" fmla="*/ 60 w 114"/>
                <a:gd name="T17" fmla="*/ 88 h 104"/>
                <a:gd name="T18" fmla="*/ 33 w 114"/>
                <a:gd name="T19" fmla="*/ 76 h 104"/>
                <a:gd name="T20" fmla="*/ 29 w 114"/>
                <a:gd name="T21" fmla="*/ 34 h 104"/>
                <a:gd name="T22" fmla="*/ 10 w 114"/>
                <a:gd name="T23" fmla="*/ 28 h 104"/>
                <a:gd name="T24" fmla="*/ 17 w 114"/>
                <a:gd name="T25" fmla="*/ 87 h 104"/>
                <a:gd name="T26" fmla="*/ 56 w 114"/>
                <a:gd name="T27" fmla="*/ 104 h 104"/>
                <a:gd name="T28" fmla="*/ 91 w 114"/>
                <a:gd name="T29" fmla="*/ 91 h 104"/>
                <a:gd name="T30" fmla="*/ 95 w 114"/>
                <a:gd name="T31" fmla="*/ 17 h 104"/>
                <a:gd name="T32" fmla="*/ 56 w 114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04">
                  <a:moveTo>
                    <a:pt x="56" y="0"/>
                  </a:moveTo>
                  <a:cubicBezTo>
                    <a:pt x="43" y="0"/>
                    <a:pt x="31" y="4"/>
                    <a:pt x="21" y="14"/>
                  </a:cubicBezTo>
                  <a:cubicBezTo>
                    <a:pt x="18" y="16"/>
                    <a:pt x="15" y="20"/>
                    <a:pt x="13" y="2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8"/>
                    <a:pt x="34" y="26"/>
                    <a:pt x="36" y="25"/>
                  </a:cubicBezTo>
                  <a:cubicBezTo>
                    <a:pt x="43" y="18"/>
                    <a:pt x="52" y="15"/>
                    <a:pt x="60" y="15"/>
                  </a:cubicBezTo>
                  <a:cubicBezTo>
                    <a:pt x="70" y="15"/>
                    <a:pt x="80" y="19"/>
                    <a:pt x="87" y="27"/>
                  </a:cubicBezTo>
                  <a:cubicBezTo>
                    <a:pt x="101" y="42"/>
                    <a:pt x="100" y="65"/>
                    <a:pt x="85" y="79"/>
                  </a:cubicBezTo>
                  <a:cubicBezTo>
                    <a:pt x="78" y="85"/>
                    <a:pt x="69" y="88"/>
                    <a:pt x="60" y="88"/>
                  </a:cubicBezTo>
                  <a:cubicBezTo>
                    <a:pt x="51" y="88"/>
                    <a:pt x="41" y="84"/>
                    <a:pt x="33" y="76"/>
                  </a:cubicBezTo>
                  <a:cubicBezTo>
                    <a:pt x="23" y="65"/>
                    <a:pt x="21" y="47"/>
                    <a:pt x="29" y="34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47"/>
                    <a:pt x="2" y="70"/>
                    <a:pt x="17" y="87"/>
                  </a:cubicBezTo>
                  <a:cubicBezTo>
                    <a:pt x="28" y="98"/>
                    <a:pt x="42" y="104"/>
                    <a:pt x="56" y="104"/>
                  </a:cubicBezTo>
                  <a:cubicBezTo>
                    <a:pt x="69" y="104"/>
                    <a:pt x="81" y="100"/>
                    <a:pt x="91" y="91"/>
                  </a:cubicBezTo>
                  <a:cubicBezTo>
                    <a:pt x="112" y="71"/>
                    <a:pt x="114" y="38"/>
                    <a:pt x="95" y="17"/>
                  </a:cubicBezTo>
                  <a:cubicBezTo>
                    <a:pt x="84" y="6"/>
                    <a:pt x="70" y="0"/>
                    <a:pt x="5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3"/>
            <p:cNvSpPr>
              <a:spLocks noEditPoints="1"/>
            </p:cNvSpPr>
            <p:nvPr/>
          </p:nvSpPr>
          <p:spPr bwMode="auto">
            <a:xfrm>
              <a:off x="5935663" y="12942889"/>
              <a:ext cx="217488" cy="203200"/>
            </a:xfrm>
            <a:custGeom>
              <a:avLst/>
              <a:gdLst>
                <a:gd name="T0" fmla="*/ 31 w 126"/>
                <a:gd name="T1" fmla="*/ 79 h 118"/>
                <a:gd name="T2" fmla="*/ 27 w 126"/>
                <a:gd name="T3" fmla="*/ 104 h 118"/>
                <a:gd name="T4" fmla="*/ 48 w 126"/>
                <a:gd name="T5" fmla="*/ 116 h 118"/>
                <a:gd name="T6" fmla="*/ 47 w 126"/>
                <a:gd name="T7" fmla="*/ 97 h 118"/>
                <a:gd name="T8" fmla="*/ 31 w 126"/>
                <a:gd name="T9" fmla="*/ 79 h 118"/>
                <a:gd name="T10" fmla="*/ 41 w 126"/>
                <a:gd name="T11" fmla="*/ 19 h 118"/>
                <a:gd name="T12" fmla="*/ 39 w 126"/>
                <a:gd name="T13" fmla="*/ 32 h 118"/>
                <a:gd name="T14" fmla="*/ 42 w 126"/>
                <a:gd name="T15" fmla="*/ 30 h 118"/>
                <a:gd name="T16" fmla="*/ 41 w 126"/>
                <a:gd name="T17" fmla="*/ 19 h 118"/>
                <a:gd name="T18" fmla="*/ 104 w 126"/>
                <a:gd name="T19" fmla="*/ 14 h 118"/>
                <a:gd name="T20" fmla="*/ 93 w 126"/>
                <a:gd name="T21" fmla="*/ 28 h 118"/>
                <a:gd name="T22" fmla="*/ 106 w 126"/>
                <a:gd name="T23" fmla="*/ 45 h 118"/>
                <a:gd name="T24" fmla="*/ 85 w 126"/>
                <a:gd name="T25" fmla="*/ 99 h 118"/>
                <a:gd name="T26" fmla="*/ 73 w 126"/>
                <a:gd name="T27" fmla="*/ 102 h 118"/>
                <a:gd name="T28" fmla="*/ 74 w 126"/>
                <a:gd name="T29" fmla="*/ 118 h 118"/>
                <a:gd name="T30" fmla="*/ 90 w 126"/>
                <a:gd name="T31" fmla="*/ 113 h 118"/>
                <a:gd name="T32" fmla="*/ 123 w 126"/>
                <a:gd name="T33" fmla="*/ 74 h 118"/>
                <a:gd name="T34" fmla="*/ 120 w 126"/>
                <a:gd name="T35" fmla="*/ 36 h 118"/>
                <a:gd name="T36" fmla="*/ 104 w 126"/>
                <a:gd name="T37" fmla="*/ 14 h 118"/>
                <a:gd name="T38" fmla="*/ 35 w 126"/>
                <a:gd name="T39" fmla="*/ 9 h 118"/>
                <a:gd name="T40" fmla="*/ 11 w 126"/>
                <a:gd name="T41" fmla="*/ 83 h 118"/>
                <a:gd name="T42" fmla="*/ 12 w 126"/>
                <a:gd name="T43" fmla="*/ 83 h 118"/>
                <a:gd name="T44" fmla="*/ 20 w 126"/>
                <a:gd name="T45" fmla="*/ 97 h 118"/>
                <a:gd name="T46" fmla="*/ 35 w 126"/>
                <a:gd name="T47" fmla="*/ 9 h 118"/>
                <a:gd name="T48" fmla="*/ 66 w 126"/>
                <a:gd name="T49" fmla="*/ 0 h 118"/>
                <a:gd name="T50" fmla="*/ 65 w 126"/>
                <a:gd name="T51" fmla="*/ 0 h 118"/>
                <a:gd name="T52" fmla="*/ 67 w 126"/>
                <a:gd name="T53" fmla="*/ 20 h 118"/>
                <a:gd name="T54" fmla="*/ 68 w 126"/>
                <a:gd name="T55" fmla="*/ 20 h 118"/>
                <a:gd name="T56" fmla="*/ 88 w 126"/>
                <a:gd name="T57" fmla="*/ 25 h 118"/>
                <a:gd name="T58" fmla="*/ 99 w 126"/>
                <a:gd name="T59" fmla="*/ 10 h 118"/>
                <a:gd name="T60" fmla="*/ 66 w 126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" h="118">
                  <a:moveTo>
                    <a:pt x="31" y="79"/>
                  </a:moveTo>
                  <a:cubicBezTo>
                    <a:pt x="27" y="104"/>
                    <a:pt x="27" y="104"/>
                    <a:pt x="27" y="104"/>
                  </a:cubicBezTo>
                  <a:cubicBezTo>
                    <a:pt x="33" y="109"/>
                    <a:pt x="40" y="113"/>
                    <a:pt x="48" y="116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0" y="93"/>
                    <a:pt x="34" y="87"/>
                    <a:pt x="31" y="79"/>
                  </a:cubicBezTo>
                  <a:moveTo>
                    <a:pt x="41" y="19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1" y="30"/>
                    <a:pt x="42" y="30"/>
                  </a:cubicBezTo>
                  <a:cubicBezTo>
                    <a:pt x="41" y="19"/>
                    <a:pt x="41" y="19"/>
                    <a:pt x="41" y="19"/>
                  </a:cubicBezTo>
                  <a:moveTo>
                    <a:pt x="104" y="14"/>
                  </a:moveTo>
                  <a:cubicBezTo>
                    <a:pt x="93" y="28"/>
                    <a:pt x="93" y="28"/>
                    <a:pt x="93" y="28"/>
                  </a:cubicBezTo>
                  <a:cubicBezTo>
                    <a:pt x="98" y="32"/>
                    <a:pt x="103" y="38"/>
                    <a:pt x="106" y="45"/>
                  </a:cubicBezTo>
                  <a:cubicBezTo>
                    <a:pt x="115" y="65"/>
                    <a:pt x="106" y="90"/>
                    <a:pt x="85" y="99"/>
                  </a:cubicBezTo>
                  <a:cubicBezTo>
                    <a:pt x="81" y="101"/>
                    <a:pt x="77" y="102"/>
                    <a:pt x="73" y="102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9" y="117"/>
                    <a:pt x="84" y="115"/>
                    <a:pt x="90" y="113"/>
                  </a:cubicBezTo>
                  <a:cubicBezTo>
                    <a:pt x="107" y="106"/>
                    <a:pt x="118" y="91"/>
                    <a:pt x="123" y="74"/>
                  </a:cubicBezTo>
                  <a:cubicBezTo>
                    <a:pt x="126" y="62"/>
                    <a:pt x="125" y="48"/>
                    <a:pt x="120" y="36"/>
                  </a:cubicBezTo>
                  <a:cubicBezTo>
                    <a:pt x="116" y="27"/>
                    <a:pt x="110" y="20"/>
                    <a:pt x="104" y="14"/>
                  </a:cubicBezTo>
                  <a:moveTo>
                    <a:pt x="35" y="9"/>
                  </a:moveTo>
                  <a:cubicBezTo>
                    <a:pt x="10" y="24"/>
                    <a:pt x="0" y="55"/>
                    <a:pt x="11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8"/>
                    <a:pt x="17" y="93"/>
                    <a:pt x="20" y="97"/>
                  </a:cubicBezTo>
                  <a:cubicBezTo>
                    <a:pt x="35" y="9"/>
                    <a:pt x="35" y="9"/>
                    <a:pt x="35" y="9"/>
                  </a:cubicBezTo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8" y="20"/>
                    <a:pt x="68" y="20"/>
                  </a:cubicBezTo>
                  <a:cubicBezTo>
                    <a:pt x="75" y="20"/>
                    <a:pt x="82" y="22"/>
                    <a:pt x="88" y="25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89" y="4"/>
                    <a:pt x="77" y="0"/>
                    <a:pt x="6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4"/>
            <p:cNvSpPr>
              <a:spLocks noEditPoints="1"/>
            </p:cNvSpPr>
            <p:nvPr/>
          </p:nvSpPr>
          <p:spPr bwMode="auto">
            <a:xfrm>
              <a:off x="6215063" y="14150976"/>
              <a:ext cx="231775" cy="222250"/>
            </a:xfrm>
            <a:custGeom>
              <a:avLst/>
              <a:gdLst>
                <a:gd name="T0" fmla="*/ 11 w 135"/>
                <a:gd name="T1" fmla="*/ 33 h 129"/>
                <a:gd name="T2" fmla="*/ 6 w 135"/>
                <a:gd name="T3" fmla="*/ 84 h 129"/>
                <a:gd name="T4" fmla="*/ 65 w 135"/>
                <a:gd name="T5" fmla="*/ 129 h 129"/>
                <a:gd name="T6" fmla="*/ 52 w 135"/>
                <a:gd name="T7" fmla="*/ 105 h 129"/>
                <a:gd name="T8" fmla="*/ 26 w 135"/>
                <a:gd name="T9" fmla="*/ 77 h 129"/>
                <a:gd name="T10" fmla="*/ 25 w 135"/>
                <a:gd name="T11" fmla="*/ 57 h 129"/>
                <a:gd name="T12" fmla="*/ 11 w 135"/>
                <a:gd name="T13" fmla="*/ 33 h 129"/>
                <a:gd name="T14" fmla="*/ 102 w 135"/>
                <a:gd name="T15" fmla="*/ 10 h 129"/>
                <a:gd name="T16" fmla="*/ 92 w 135"/>
                <a:gd name="T17" fmla="*/ 25 h 129"/>
                <a:gd name="T18" fmla="*/ 112 w 135"/>
                <a:gd name="T19" fmla="*/ 50 h 129"/>
                <a:gd name="T20" fmla="*/ 83 w 135"/>
                <a:gd name="T21" fmla="*/ 107 h 129"/>
                <a:gd name="T22" fmla="*/ 69 w 135"/>
                <a:gd name="T23" fmla="*/ 109 h 129"/>
                <a:gd name="T24" fmla="*/ 67 w 135"/>
                <a:gd name="T25" fmla="*/ 109 h 129"/>
                <a:gd name="T26" fmla="*/ 78 w 135"/>
                <a:gd name="T27" fmla="*/ 128 h 129"/>
                <a:gd name="T28" fmla="*/ 87 w 135"/>
                <a:gd name="T29" fmla="*/ 126 h 129"/>
                <a:gd name="T30" fmla="*/ 121 w 135"/>
                <a:gd name="T31" fmla="*/ 101 h 129"/>
                <a:gd name="T32" fmla="*/ 129 w 135"/>
                <a:gd name="T33" fmla="*/ 47 h 129"/>
                <a:gd name="T34" fmla="*/ 129 w 135"/>
                <a:gd name="T35" fmla="*/ 45 h 129"/>
                <a:gd name="T36" fmla="*/ 102 w 135"/>
                <a:gd name="T37" fmla="*/ 10 h 129"/>
                <a:gd name="T38" fmla="*/ 67 w 135"/>
                <a:gd name="T39" fmla="*/ 0 h 129"/>
                <a:gd name="T40" fmla="*/ 48 w 135"/>
                <a:gd name="T41" fmla="*/ 3 h 129"/>
                <a:gd name="T42" fmla="*/ 18 w 135"/>
                <a:gd name="T43" fmla="*/ 23 h 129"/>
                <a:gd name="T44" fmla="*/ 29 w 135"/>
                <a:gd name="T45" fmla="*/ 42 h 129"/>
                <a:gd name="T46" fmla="*/ 56 w 135"/>
                <a:gd name="T47" fmla="*/ 21 h 129"/>
                <a:gd name="T48" fmla="*/ 69 w 135"/>
                <a:gd name="T49" fmla="*/ 19 h 129"/>
                <a:gd name="T50" fmla="*/ 86 w 135"/>
                <a:gd name="T51" fmla="*/ 22 h 129"/>
                <a:gd name="T52" fmla="*/ 95 w 135"/>
                <a:gd name="T53" fmla="*/ 7 h 129"/>
                <a:gd name="T54" fmla="*/ 67 w 135"/>
                <a:gd name="T5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129">
                  <a:moveTo>
                    <a:pt x="11" y="33"/>
                  </a:moveTo>
                  <a:cubicBezTo>
                    <a:pt x="3" y="48"/>
                    <a:pt x="0" y="67"/>
                    <a:pt x="6" y="84"/>
                  </a:cubicBezTo>
                  <a:cubicBezTo>
                    <a:pt x="14" y="111"/>
                    <a:pt x="39" y="128"/>
                    <a:pt x="65" y="129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40" y="100"/>
                    <a:pt x="30" y="90"/>
                    <a:pt x="26" y="77"/>
                  </a:cubicBezTo>
                  <a:cubicBezTo>
                    <a:pt x="24" y="71"/>
                    <a:pt x="24" y="64"/>
                    <a:pt x="25" y="57"/>
                  </a:cubicBezTo>
                  <a:cubicBezTo>
                    <a:pt x="11" y="33"/>
                    <a:pt x="11" y="33"/>
                    <a:pt x="11" y="33"/>
                  </a:cubicBezTo>
                  <a:moveTo>
                    <a:pt x="102" y="10"/>
                  </a:moveTo>
                  <a:cubicBezTo>
                    <a:pt x="92" y="25"/>
                    <a:pt x="92" y="25"/>
                    <a:pt x="92" y="25"/>
                  </a:cubicBezTo>
                  <a:cubicBezTo>
                    <a:pt x="102" y="30"/>
                    <a:pt x="109" y="39"/>
                    <a:pt x="112" y="50"/>
                  </a:cubicBezTo>
                  <a:cubicBezTo>
                    <a:pt x="120" y="74"/>
                    <a:pt x="107" y="99"/>
                    <a:pt x="83" y="107"/>
                  </a:cubicBezTo>
                  <a:cubicBezTo>
                    <a:pt x="78" y="108"/>
                    <a:pt x="74" y="109"/>
                    <a:pt x="69" y="109"/>
                  </a:cubicBezTo>
                  <a:cubicBezTo>
                    <a:pt x="69" y="109"/>
                    <a:pt x="68" y="109"/>
                    <a:pt x="67" y="10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1" y="128"/>
                    <a:pt x="84" y="127"/>
                    <a:pt x="87" y="126"/>
                  </a:cubicBezTo>
                  <a:cubicBezTo>
                    <a:pt x="101" y="122"/>
                    <a:pt x="113" y="112"/>
                    <a:pt x="121" y="101"/>
                  </a:cubicBezTo>
                  <a:cubicBezTo>
                    <a:pt x="131" y="85"/>
                    <a:pt x="135" y="66"/>
                    <a:pt x="129" y="47"/>
                  </a:cubicBezTo>
                  <a:cubicBezTo>
                    <a:pt x="129" y="47"/>
                    <a:pt x="129" y="46"/>
                    <a:pt x="129" y="45"/>
                  </a:cubicBezTo>
                  <a:cubicBezTo>
                    <a:pt x="124" y="30"/>
                    <a:pt x="114" y="18"/>
                    <a:pt x="102" y="10"/>
                  </a:cubicBezTo>
                  <a:moveTo>
                    <a:pt x="67" y="0"/>
                  </a:moveTo>
                  <a:cubicBezTo>
                    <a:pt x="61" y="0"/>
                    <a:pt x="54" y="1"/>
                    <a:pt x="48" y="3"/>
                  </a:cubicBezTo>
                  <a:cubicBezTo>
                    <a:pt x="36" y="7"/>
                    <a:pt x="26" y="14"/>
                    <a:pt x="18" y="2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5" y="32"/>
                    <a:pt x="44" y="24"/>
                    <a:pt x="56" y="21"/>
                  </a:cubicBezTo>
                  <a:cubicBezTo>
                    <a:pt x="60" y="19"/>
                    <a:pt x="65" y="19"/>
                    <a:pt x="69" y="19"/>
                  </a:cubicBezTo>
                  <a:cubicBezTo>
                    <a:pt x="75" y="19"/>
                    <a:pt x="81" y="20"/>
                    <a:pt x="86" y="22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87" y="3"/>
                    <a:pt x="77" y="0"/>
                    <a:pt x="67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5"/>
            <p:cNvSpPr>
              <a:spLocks noEditPoints="1"/>
            </p:cNvSpPr>
            <p:nvPr/>
          </p:nvSpPr>
          <p:spPr bwMode="auto">
            <a:xfrm>
              <a:off x="7829550" y="11091864"/>
              <a:ext cx="254000" cy="239713"/>
            </a:xfrm>
            <a:custGeom>
              <a:avLst/>
              <a:gdLst>
                <a:gd name="T0" fmla="*/ 120 w 147"/>
                <a:gd name="T1" fmla="*/ 83 h 139"/>
                <a:gd name="T2" fmla="*/ 117 w 147"/>
                <a:gd name="T3" fmla="*/ 90 h 139"/>
                <a:gd name="T4" fmla="*/ 95 w 147"/>
                <a:gd name="T5" fmla="*/ 113 h 139"/>
                <a:gd name="T6" fmla="*/ 100 w 147"/>
                <a:gd name="T7" fmla="*/ 133 h 139"/>
                <a:gd name="T8" fmla="*/ 133 w 147"/>
                <a:gd name="T9" fmla="*/ 100 h 139"/>
                <a:gd name="T10" fmla="*/ 136 w 147"/>
                <a:gd name="T11" fmla="*/ 94 h 139"/>
                <a:gd name="T12" fmla="*/ 120 w 147"/>
                <a:gd name="T13" fmla="*/ 83 h 139"/>
                <a:gd name="T14" fmla="*/ 25 w 147"/>
                <a:gd name="T15" fmla="*/ 65 h 139"/>
                <a:gd name="T16" fmla="*/ 1 w 147"/>
                <a:gd name="T17" fmla="*/ 66 h 139"/>
                <a:gd name="T18" fmla="*/ 41 w 147"/>
                <a:gd name="T19" fmla="*/ 132 h 139"/>
                <a:gd name="T20" fmla="*/ 71 w 147"/>
                <a:gd name="T21" fmla="*/ 139 h 139"/>
                <a:gd name="T22" fmla="*/ 92 w 147"/>
                <a:gd name="T23" fmla="*/ 136 h 139"/>
                <a:gd name="T24" fmla="*/ 87 w 147"/>
                <a:gd name="T25" fmla="*/ 116 h 139"/>
                <a:gd name="T26" fmla="*/ 74 w 147"/>
                <a:gd name="T27" fmla="*/ 118 h 139"/>
                <a:gd name="T28" fmla="*/ 52 w 147"/>
                <a:gd name="T29" fmla="*/ 113 h 139"/>
                <a:gd name="T30" fmla="*/ 25 w 147"/>
                <a:gd name="T31" fmla="*/ 65 h 139"/>
                <a:gd name="T32" fmla="*/ 71 w 147"/>
                <a:gd name="T33" fmla="*/ 0 h 139"/>
                <a:gd name="T34" fmla="*/ 8 w 147"/>
                <a:gd name="T35" fmla="*/ 39 h 139"/>
                <a:gd name="T36" fmla="*/ 2 w 147"/>
                <a:gd name="T37" fmla="*/ 59 h 139"/>
                <a:gd name="T38" fmla="*/ 26 w 147"/>
                <a:gd name="T39" fmla="*/ 58 h 139"/>
                <a:gd name="T40" fmla="*/ 30 w 147"/>
                <a:gd name="T41" fmla="*/ 48 h 139"/>
                <a:gd name="T42" fmla="*/ 74 w 147"/>
                <a:gd name="T43" fmla="*/ 21 h 139"/>
                <a:gd name="T44" fmla="*/ 95 w 147"/>
                <a:gd name="T45" fmla="*/ 25 h 139"/>
                <a:gd name="T46" fmla="*/ 122 w 147"/>
                <a:gd name="T47" fmla="*/ 78 h 139"/>
                <a:gd name="T48" fmla="*/ 137 w 147"/>
                <a:gd name="T49" fmla="*/ 89 h 139"/>
                <a:gd name="T50" fmla="*/ 101 w 147"/>
                <a:gd name="T51" fmla="*/ 7 h 139"/>
                <a:gd name="T52" fmla="*/ 71 w 147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" h="139">
                  <a:moveTo>
                    <a:pt x="120" y="83"/>
                  </a:moveTo>
                  <a:cubicBezTo>
                    <a:pt x="120" y="85"/>
                    <a:pt x="119" y="88"/>
                    <a:pt x="117" y="90"/>
                  </a:cubicBezTo>
                  <a:cubicBezTo>
                    <a:pt x="112" y="101"/>
                    <a:pt x="104" y="109"/>
                    <a:pt x="95" y="11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14" y="126"/>
                    <a:pt x="126" y="115"/>
                    <a:pt x="133" y="100"/>
                  </a:cubicBezTo>
                  <a:cubicBezTo>
                    <a:pt x="134" y="98"/>
                    <a:pt x="135" y="96"/>
                    <a:pt x="136" y="94"/>
                  </a:cubicBezTo>
                  <a:cubicBezTo>
                    <a:pt x="120" y="83"/>
                    <a:pt x="120" y="83"/>
                    <a:pt x="120" y="83"/>
                  </a:cubicBezTo>
                  <a:moveTo>
                    <a:pt x="25" y="65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0" y="93"/>
                    <a:pt x="15" y="120"/>
                    <a:pt x="41" y="132"/>
                  </a:cubicBezTo>
                  <a:cubicBezTo>
                    <a:pt x="50" y="137"/>
                    <a:pt x="61" y="139"/>
                    <a:pt x="71" y="139"/>
                  </a:cubicBezTo>
                  <a:cubicBezTo>
                    <a:pt x="78" y="139"/>
                    <a:pt x="85" y="138"/>
                    <a:pt x="92" y="13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3" y="117"/>
                    <a:pt x="78" y="118"/>
                    <a:pt x="74" y="118"/>
                  </a:cubicBezTo>
                  <a:cubicBezTo>
                    <a:pt x="66" y="118"/>
                    <a:pt x="59" y="116"/>
                    <a:pt x="52" y="113"/>
                  </a:cubicBezTo>
                  <a:cubicBezTo>
                    <a:pt x="34" y="104"/>
                    <a:pt x="23" y="85"/>
                    <a:pt x="25" y="65"/>
                  </a:cubicBezTo>
                  <a:moveTo>
                    <a:pt x="71" y="0"/>
                  </a:moveTo>
                  <a:cubicBezTo>
                    <a:pt x="45" y="0"/>
                    <a:pt x="20" y="14"/>
                    <a:pt x="8" y="39"/>
                  </a:cubicBezTo>
                  <a:cubicBezTo>
                    <a:pt x="5" y="46"/>
                    <a:pt x="3" y="52"/>
                    <a:pt x="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5"/>
                    <a:pt x="28" y="51"/>
                    <a:pt x="30" y="48"/>
                  </a:cubicBezTo>
                  <a:cubicBezTo>
                    <a:pt x="38" y="31"/>
                    <a:pt x="55" y="21"/>
                    <a:pt x="74" y="21"/>
                  </a:cubicBezTo>
                  <a:cubicBezTo>
                    <a:pt x="81" y="21"/>
                    <a:pt x="88" y="22"/>
                    <a:pt x="95" y="25"/>
                  </a:cubicBezTo>
                  <a:cubicBezTo>
                    <a:pt x="115" y="35"/>
                    <a:pt x="125" y="57"/>
                    <a:pt x="122" y="7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47" y="57"/>
                    <a:pt x="132" y="22"/>
                    <a:pt x="101" y="7"/>
                  </a:cubicBezTo>
                  <a:cubicBezTo>
                    <a:pt x="91" y="2"/>
                    <a:pt x="81" y="0"/>
                    <a:pt x="71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8045450" y="11901489"/>
              <a:ext cx="246063" cy="215900"/>
            </a:xfrm>
            <a:custGeom>
              <a:avLst/>
              <a:gdLst>
                <a:gd name="T0" fmla="*/ 72 w 143"/>
                <a:gd name="T1" fmla="*/ 0 h 125"/>
                <a:gd name="T2" fmla="*/ 63 w 143"/>
                <a:gd name="T3" fmla="*/ 1 h 125"/>
                <a:gd name="T4" fmla="*/ 67 w 143"/>
                <a:gd name="T5" fmla="*/ 18 h 125"/>
                <a:gd name="T6" fmla="*/ 72 w 143"/>
                <a:gd name="T7" fmla="*/ 18 h 125"/>
                <a:gd name="T8" fmla="*/ 91 w 143"/>
                <a:gd name="T9" fmla="*/ 22 h 125"/>
                <a:gd name="T10" fmla="*/ 112 w 143"/>
                <a:gd name="T11" fmla="*/ 81 h 125"/>
                <a:gd name="T12" fmla="*/ 72 w 143"/>
                <a:gd name="T13" fmla="*/ 106 h 125"/>
                <a:gd name="T14" fmla="*/ 53 w 143"/>
                <a:gd name="T15" fmla="*/ 101 h 125"/>
                <a:gd name="T16" fmla="*/ 33 w 143"/>
                <a:gd name="T17" fmla="*/ 43 h 125"/>
                <a:gd name="T18" fmla="*/ 60 w 143"/>
                <a:gd name="T19" fmla="*/ 20 h 125"/>
                <a:gd name="T20" fmla="*/ 55 w 143"/>
                <a:gd name="T21" fmla="*/ 2 h 125"/>
                <a:gd name="T22" fmla="*/ 15 w 143"/>
                <a:gd name="T23" fmla="*/ 36 h 125"/>
                <a:gd name="T24" fmla="*/ 44 w 143"/>
                <a:gd name="T25" fmla="*/ 119 h 125"/>
                <a:gd name="T26" fmla="*/ 72 w 143"/>
                <a:gd name="T27" fmla="*/ 125 h 125"/>
                <a:gd name="T28" fmla="*/ 128 w 143"/>
                <a:gd name="T29" fmla="*/ 90 h 125"/>
                <a:gd name="T30" fmla="*/ 99 w 143"/>
                <a:gd name="T31" fmla="*/ 6 h 125"/>
                <a:gd name="T32" fmla="*/ 72 w 143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125">
                  <a:moveTo>
                    <a:pt x="72" y="0"/>
                  </a:moveTo>
                  <a:cubicBezTo>
                    <a:pt x="69" y="0"/>
                    <a:pt x="66" y="0"/>
                    <a:pt x="63" y="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18"/>
                    <a:pt x="71" y="18"/>
                    <a:pt x="72" y="18"/>
                  </a:cubicBezTo>
                  <a:cubicBezTo>
                    <a:pt x="79" y="18"/>
                    <a:pt x="85" y="19"/>
                    <a:pt x="91" y="22"/>
                  </a:cubicBezTo>
                  <a:cubicBezTo>
                    <a:pt x="113" y="33"/>
                    <a:pt x="122" y="59"/>
                    <a:pt x="112" y="81"/>
                  </a:cubicBezTo>
                  <a:cubicBezTo>
                    <a:pt x="104" y="96"/>
                    <a:pt x="89" y="106"/>
                    <a:pt x="72" y="106"/>
                  </a:cubicBezTo>
                  <a:cubicBezTo>
                    <a:pt x="66" y="106"/>
                    <a:pt x="59" y="104"/>
                    <a:pt x="53" y="101"/>
                  </a:cubicBezTo>
                  <a:cubicBezTo>
                    <a:pt x="31" y="91"/>
                    <a:pt x="22" y="65"/>
                    <a:pt x="33" y="43"/>
                  </a:cubicBezTo>
                  <a:cubicBezTo>
                    <a:pt x="38" y="31"/>
                    <a:pt x="48" y="23"/>
                    <a:pt x="60" y="2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38" y="7"/>
                    <a:pt x="23" y="18"/>
                    <a:pt x="15" y="36"/>
                  </a:cubicBezTo>
                  <a:cubicBezTo>
                    <a:pt x="0" y="67"/>
                    <a:pt x="13" y="104"/>
                    <a:pt x="44" y="119"/>
                  </a:cubicBezTo>
                  <a:cubicBezTo>
                    <a:pt x="53" y="123"/>
                    <a:pt x="62" y="125"/>
                    <a:pt x="72" y="125"/>
                  </a:cubicBezTo>
                  <a:cubicBezTo>
                    <a:pt x="95" y="125"/>
                    <a:pt x="117" y="112"/>
                    <a:pt x="128" y="90"/>
                  </a:cubicBezTo>
                  <a:cubicBezTo>
                    <a:pt x="143" y="59"/>
                    <a:pt x="130" y="21"/>
                    <a:pt x="99" y="6"/>
                  </a:cubicBezTo>
                  <a:cubicBezTo>
                    <a:pt x="90" y="2"/>
                    <a:pt x="81" y="0"/>
                    <a:pt x="72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7493000" y="11572876"/>
              <a:ext cx="152400" cy="136525"/>
            </a:xfrm>
            <a:custGeom>
              <a:avLst/>
              <a:gdLst>
                <a:gd name="T0" fmla="*/ 44 w 88"/>
                <a:gd name="T1" fmla="*/ 0 h 79"/>
                <a:gd name="T2" fmla="*/ 30 w 88"/>
                <a:gd name="T3" fmla="*/ 2 h 79"/>
                <a:gd name="T4" fmla="*/ 23 w 88"/>
                <a:gd name="T5" fmla="*/ 6 h 79"/>
                <a:gd name="T6" fmla="*/ 32 w 88"/>
                <a:gd name="T7" fmla="*/ 13 h 79"/>
                <a:gd name="T8" fmla="*/ 34 w 88"/>
                <a:gd name="T9" fmla="*/ 12 h 79"/>
                <a:gd name="T10" fmla="*/ 44 w 88"/>
                <a:gd name="T11" fmla="*/ 10 h 79"/>
                <a:gd name="T12" fmla="*/ 70 w 88"/>
                <a:gd name="T13" fmla="*/ 28 h 79"/>
                <a:gd name="T14" fmla="*/ 53 w 88"/>
                <a:gd name="T15" fmla="*/ 64 h 79"/>
                <a:gd name="T16" fmla="*/ 44 w 88"/>
                <a:gd name="T17" fmla="*/ 66 h 79"/>
                <a:gd name="T18" fmla="*/ 18 w 88"/>
                <a:gd name="T19" fmla="*/ 47 h 79"/>
                <a:gd name="T20" fmla="*/ 28 w 88"/>
                <a:gd name="T21" fmla="*/ 15 h 79"/>
                <a:gd name="T22" fmla="*/ 20 w 88"/>
                <a:gd name="T23" fmla="*/ 8 h 79"/>
                <a:gd name="T24" fmla="*/ 6 w 88"/>
                <a:gd name="T25" fmla="*/ 53 h 79"/>
                <a:gd name="T26" fmla="*/ 44 w 88"/>
                <a:gd name="T27" fmla="*/ 79 h 79"/>
                <a:gd name="T28" fmla="*/ 57 w 88"/>
                <a:gd name="T29" fmla="*/ 77 h 79"/>
                <a:gd name="T30" fmla="*/ 81 w 88"/>
                <a:gd name="T31" fmla="*/ 26 h 79"/>
                <a:gd name="T32" fmla="*/ 44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44" y="0"/>
                  </a:moveTo>
                  <a:cubicBezTo>
                    <a:pt x="39" y="0"/>
                    <a:pt x="34" y="1"/>
                    <a:pt x="30" y="2"/>
                  </a:cubicBezTo>
                  <a:cubicBezTo>
                    <a:pt x="28" y="3"/>
                    <a:pt x="25" y="4"/>
                    <a:pt x="23" y="6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2"/>
                    <a:pt x="34" y="12"/>
                  </a:cubicBezTo>
                  <a:cubicBezTo>
                    <a:pt x="37" y="11"/>
                    <a:pt x="40" y="10"/>
                    <a:pt x="44" y="10"/>
                  </a:cubicBezTo>
                  <a:cubicBezTo>
                    <a:pt x="55" y="10"/>
                    <a:pt x="66" y="17"/>
                    <a:pt x="70" y="28"/>
                  </a:cubicBezTo>
                  <a:cubicBezTo>
                    <a:pt x="75" y="43"/>
                    <a:pt x="67" y="59"/>
                    <a:pt x="53" y="64"/>
                  </a:cubicBezTo>
                  <a:cubicBezTo>
                    <a:pt x="50" y="65"/>
                    <a:pt x="47" y="66"/>
                    <a:pt x="44" y="66"/>
                  </a:cubicBezTo>
                  <a:cubicBezTo>
                    <a:pt x="32" y="66"/>
                    <a:pt x="22" y="59"/>
                    <a:pt x="18" y="47"/>
                  </a:cubicBezTo>
                  <a:cubicBezTo>
                    <a:pt x="13" y="35"/>
                    <a:pt x="18" y="22"/>
                    <a:pt x="28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6" y="18"/>
                    <a:pt x="0" y="36"/>
                    <a:pt x="6" y="53"/>
                  </a:cubicBezTo>
                  <a:cubicBezTo>
                    <a:pt x="12" y="69"/>
                    <a:pt x="27" y="79"/>
                    <a:pt x="44" y="79"/>
                  </a:cubicBezTo>
                  <a:cubicBezTo>
                    <a:pt x="48" y="79"/>
                    <a:pt x="53" y="78"/>
                    <a:pt x="57" y="77"/>
                  </a:cubicBezTo>
                  <a:cubicBezTo>
                    <a:pt x="78" y="69"/>
                    <a:pt x="88" y="47"/>
                    <a:pt x="81" y="26"/>
                  </a:cubicBezTo>
                  <a:cubicBezTo>
                    <a:pt x="75" y="10"/>
                    <a:pt x="60" y="0"/>
                    <a:pt x="44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8316913" y="11433176"/>
              <a:ext cx="163513" cy="147638"/>
            </a:xfrm>
            <a:custGeom>
              <a:avLst/>
              <a:gdLst>
                <a:gd name="T0" fmla="*/ 46 w 94"/>
                <a:gd name="T1" fmla="*/ 0 h 86"/>
                <a:gd name="T2" fmla="*/ 36 w 94"/>
                <a:gd name="T3" fmla="*/ 1 h 86"/>
                <a:gd name="T4" fmla="*/ 18 w 94"/>
                <a:gd name="T5" fmla="*/ 10 h 86"/>
                <a:gd name="T6" fmla="*/ 29 w 94"/>
                <a:gd name="T7" fmla="*/ 18 h 86"/>
                <a:gd name="T8" fmla="*/ 41 w 94"/>
                <a:gd name="T9" fmla="*/ 12 h 86"/>
                <a:gd name="T10" fmla="*/ 48 w 94"/>
                <a:gd name="T11" fmla="*/ 11 h 86"/>
                <a:gd name="T12" fmla="*/ 78 w 94"/>
                <a:gd name="T13" fmla="*/ 34 h 86"/>
                <a:gd name="T14" fmla="*/ 56 w 94"/>
                <a:gd name="T15" fmla="*/ 71 h 86"/>
                <a:gd name="T16" fmla="*/ 48 w 94"/>
                <a:gd name="T17" fmla="*/ 71 h 86"/>
                <a:gd name="T18" fmla="*/ 19 w 94"/>
                <a:gd name="T19" fmla="*/ 48 h 86"/>
                <a:gd name="T20" fmla="*/ 25 w 94"/>
                <a:gd name="T21" fmla="*/ 22 h 86"/>
                <a:gd name="T22" fmla="*/ 14 w 94"/>
                <a:gd name="T23" fmla="*/ 14 h 86"/>
                <a:gd name="T24" fmla="*/ 4 w 94"/>
                <a:gd name="T25" fmla="*/ 53 h 86"/>
                <a:gd name="T26" fmla="*/ 46 w 94"/>
                <a:gd name="T27" fmla="*/ 86 h 86"/>
                <a:gd name="T28" fmla="*/ 56 w 94"/>
                <a:gd name="T29" fmla="*/ 85 h 86"/>
                <a:gd name="T30" fmla="*/ 88 w 94"/>
                <a:gd name="T31" fmla="*/ 33 h 86"/>
                <a:gd name="T32" fmla="*/ 46 w 94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86">
                  <a:moveTo>
                    <a:pt x="46" y="0"/>
                  </a:moveTo>
                  <a:cubicBezTo>
                    <a:pt x="43" y="0"/>
                    <a:pt x="39" y="0"/>
                    <a:pt x="36" y="1"/>
                  </a:cubicBezTo>
                  <a:cubicBezTo>
                    <a:pt x="29" y="3"/>
                    <a:pt x="23" y="6"/>
                    <a:pt x="18" y="1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2" y="15"/>
                    <a:pt x="36" y="13"/>
                    <a:pt x="41" y="12"/>
                  </a:cubicBezTo>
                  <a:cubicBezTo>
                    <a:pt x="44" y="11"/>
                    <a:pt x="46" y="11"/>
                    <a:pt x="48" y="11"/>
                  </a:cubicBezTo>
                  <a:cubicBezTo>
                    <a:pt x="62" y="11"/>
                    <a:pt x="75" y="20"/>
                    <a:pt x="78" y="34"/>
                  </a:cubicBezTo>
                  <a:cubicBezTo>
                    <a:pt x="82" y="50"/>
                    <a:pt x="72" y="67"/>
                    <a:pt x="56" y="71"/>
                  </a:cubicBezTo>
                  <a:cubicBezTo>
                    <a:pt x="53" y="71"/>
                    <a:pt x="51" y="71"/>
                    <a:pt x="48" y="71"/>
                  </a:cubicBezTo>
                  <a:cubicBezTo>
                    <a:pt x="35" y="71"/>
                    <a:pt x="22" y="62"/>
                    <a:pt x="19" y="48"/>
                  </a:cubicBezTo>
                  <a:cubicBezTo>
                    <a:pt x="17" y="39"/>
                    <a:pt x="19" y="29"/>
                    <a:pt x="25" y="2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5" y="24"/>
                    <a:pt x="0" y="39"/>
                    <a:pt x="4" y="53"/>
                  </a:cubicBezTo>
                  <a:cubicBezTo>
                    <a:pt x="9" y="73"/>
                    <a:pt x="26" y="86"/>
                    <a:pt x="46" y="86"/>
                  </a:cubicBezTo>
                  <a:cubicBezTo>
                    <a:pt x="49" y="86"/>
                    <a:pt x="53" y="86"/>
                    <a:pt x="56" y="85"/>
                  </a:cubicBezTo>
                  <a:cubicBezTo>
                    <a:pt x="79" y="80"/>
                    <a:pt x="94" y="56"/>
                    <a:pt x="88" y="33"/>
                  </a:cubicBezTo>
                  <a:cubicBezTo>
                    <a:pt x="83" y="13"/>
                    <a:pt x="65" y="0"/>
                    <a:pt x="46" y="0"/>
                  </a:cubicBezTo>
                </a:path>
              </a:pathLst>
            </a:custGeom>
            <a:solidFill>
              <a:srgbClr val="7FA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184150" y="14179551"/>
              <a:ext cx="458788" cy="546100"/>
            </a:xfrm>
            <a:custGeom>
              <a:avLst/>
              <a:gdLst>
                <a:gd name="T0" fmla="*/ 7 w 266"/>
                <a:gd name="T1" fmla="*/ 0 h 316"/>
                <a:gd name="T2" fmla="*/ 0 w 266"/>
                <a:gd name="T3" fmla="*/ 6 h 316"/>
                <a:gd name="T4" fmla="*/ 16 w 266"/>
                <a:gd name="T5" fmla="*/ 24 h 316"/>
                <a:gd name="T6" fmla="*/ 237 w 266"/>
                <a:gd name="T7" fmla="*/ 288 h 316"/>
                <a:gd name="T8" fmla="*/ 261 w 266"/>
                <a:gd name="T9" fmla="*/ 316 h 316"/>
                <a:gd name="T10" fmla="*/ 265 w 266"/>
                <a:gd name="T11" fmla="*/ 310 h 316"/>
                <a:gd name="T12" fmla="*/ 266 w 266"/>
                <a:gd name="T13" fmla="*/ 309 h 316"/>
                <a:gd name="T14" fmla="*/ 243 w 266"/>
                <a:gd name="T15" fmla="*/ 281 h 316"/>
                <a:gd name="T16" fmla="*/ 22 w 266"/>
                <a:gd name="T17" fmla="*/ 18 h 316"/>
                <a:gd name="T18" fmla="*/ 7 w 266"/>
                <a:gd name="T1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16">
                  <a:moveTo>
                    <a:pt x="7" y="0"/>
                  </a:moveTo>
                  <a:cubicBezTo>
                    <a:pt x="5" y="2"/>
                    <a:pt x="3" y="4"/>
                    <a:pt x="0" y="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2" y="314"/>
                    <a:pt x="264" y="312"/>
                    <a:pt x="265" y="310"/>
                  </a:cubicBezTo>
                  <a:cubicBezTo>
                    <a:pt x="266" y="310"/>
                    <a:pt x="266" y="309"/>
                    <a:pt x="266" y="309"/>
                  </a:cubicBezTo>
                  <a:cubicBezTo>
                    <a:pt x="243" y="281"/>
                    <a:pt x="243" y="281"/>
                    <a:pt x="243" y="28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719138" y="13495339"/>
              <a:ext cx="39688" cy="1168400"/>
            </a:xfrm>
            <a:custGeom>
              <a:avLst/>
              <a:gdLst>
                <a:gd name="T0" fmla="*/ 13 w 23"/>
                <a:gd name="T1" fmla="*/ 0 h 677"/>
                <a:gd name="T2" fmla="*/ 0 w 23"/>
                <a:gd name="T3" fmla="*/ 2 h 677"/>
                <a:gd name="T4" fmla="*/ 0 w 23"/>
                <a:gd name="T5" fmla="*/ 33 h 677"/>
                <a:gd name="T6" fmla="*/ 9 w 23"/>
                <a:gd name="T7" fmla="*/ 639 h 677"/>
                <a:gd name="T8" fmla="*/ 10 w 23"/>
                <a:gd name="T9" fmla="*/ 677 h 677"/>
                <a:gd name="T10" fmla="*/ 21 w 23"/>
                <a:gd name="T11" fmla="*/ 676 h 677"/>
                <a:gd name="T12" fmla="*/ 23 w 23"/>
                <a:gd name="T13" fmla="*/ 676 h 677"/>
                <a:gd name="T14" fmla="*/ 23 w 23"/>
                <a:gd name="T15" fmla="*/ 638 h 677"/>
                <a:gd name="T16" fmla="*/ 14 w 23"/>
                <a:gd name="T17" fmla="*/ 32 h 677"/>
                <a:gd name="T18" fmla="*/ 13 w 23"/>
                <a:gd name="T1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77">
                  <a:moveTo>
                    <a:pt x="13" y="0"/>
                  </a:moveTo>
                  <a:cubicBezTo>
                    <a:pt x="9" y="1"/>
                    <a:pt x="4" y="2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639"/>
                    <a:pt x="9" y="639"/>
                    <a:pt x="9" y="639"/>
                  </a:cubicBezTo>
                  <a:cubicBezTo>
                    <a:pt x="10" y="677"/>
                    <a:pt x="10" y="677"/>
                    <a:pt x="10" y="677"/>
                  </a:cubicBezTo>
                  <a:cubicBezTo>
                    <a:pt x="13" y="676"/>
                    <a:pt x="17" y="676"/>
                    <a:pt x="21" y="676"/>
                  </a:cubicBezTo>
                  <a:cubicBezTo>
                    <a:pt x="22" y="676"/>
                    <a:pt x="23" y="676"/>
                    <a:pt x="23" y="676"/>
                  </a:cubicBezTo>
                  <a:cubicBezTo>
                    <a:pt x="23" y="638"/>
                    <a:pt x="23" y="638"/>
                    <a:pt x="23" y="63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895350" y="14827251"/>
              <a:ext cx="1054100" cy="222250"/>
            </a:xfrm>
            <a:custGeom>
              <a:avLst/>
              <a:gdLst>
                <a:gd name="T0" fmla="*/ 2 w 611"/>
                <a:gd name="T1" fmla="*/ 0 h 129"/>
                <a:gd name="T2" fmla="*/ 0 w 611"/>
                <a:gd name="T3" fmla="*/ 13 h 129"/>
                <a:gd name="T4" fmla="*/ 37 w 611"/>
                <a:gd name="T5" fmla="*/ 20 h 129"/>
                <a:gd name="T6" fmla="*/ 573 w 611"/>
                <a:gd name="T7" fmla="*/ 121 h 129"/>
                <a:gd name="T8" fmla="*/ 611 w 611"/>
                <a:gd name="T9" fmla="*/ 129 h 129"/>
                <a:gd name="T10" fmla="*/ 611 w 611"/>
                <a:gd name="T11" fmla="*/ 116 h 129"/>
                <a:gd name="T12" fmla="*/ 573 w 611"/>
                <a:gd name="T13" fmla="*/ 109 h 129"/>
                <a:gd name="T14" fmla="*/ 39 w 611"/>
                <a:gd name="T15" fmla="*/ 7 h 129"/>
                <a:gd name="T16" fmla="*/ 2 w 611"/>
                <a:gd name="T1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129">
                  <a:moveTo>
                    <a:pt x="2" y="0"/>
                  </a:moveTo>
                  <a:cubicBezTo>
                    <a:pt x="2" y="4"/>
                    <a:pt x="1" y="8"/>
                    <a:pt x="0" y="1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573" y="121"/>
                    <a:pt x="573" y="121"/>
                    <a:pt x="573" y="121"/>
                  </a:cubicBezTo>
                  <a:cubicBezTo>
                    <a:pt x="611" y="129"/>
                    <a:pt x="611" y="129"/>
                    <a:pt x="611" y="129"/>
                  </a:cubicBezTo>
                  <a:cubicBezTo>
                    <a:pt x="611" y="125"/>
                    <a:pt x="611" y="120"/>
                    <a:pt x="611" y="116"/>
                  </a:cubicBezTo>
                  <a:cubicBezTo>
                    <a:pt x="573" y="109"/>
                    <a:pt x="573" y="109"/>
                    <a:pt x="573" y="10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6557963" y="14381164"/>
              <a:ext cx="7938" cy="146050"/>
            </a:xfrm>
            <a:custGeom>
              <a:avLst/>
              <a:gdLst>
                <a:gd name="T0" fmla="*/ 5 w 5"/>
                <a:gd name="T1" fmla="*/ 0 h 85"/>
                <a:gd name="T2" fmla="*/ 1 w 5"/>
                <a:gd name="T3" fmla="*/ 1 h 85"/>
                <a:gd name="T4" fmla="*/ 0 w 5"/>
                <a:gd name="T5" fmla="*/ 1 h 85"/>
                <a:gd name="T6" fmla="*/ 0 w 5"/>
                <a:gd name="T7" fmla="*/ 22 h 85"/>
                <a:gd name="T8" fmla="*/ 0 w 5"/>
                <a:gd name="T9" fmla="*/ 36 h 85"/>
                <a:gd name="T10" fmla="*/ 0 w 5"/>
                <a:gd name="T11" fmla="*/ 83 h 85"/>
                <a:gd name="T12" fmla="*/ 5 w 5"/>
                <a:gd name="T13" fmla="*/ 85 h 85"/>
                <a:gd name="T14" fmla="*/ 5 w 5"/>
                <a:gd name="T15" fmla="*/ 37 h 85"/>
                <a:gd name="T16" fmla="*/ 5 w 5"/>
                <a:gd name="T17" fmla="*/ 21 h 85"/>
                <a:gd name="T18" fmla="*/ 5 w 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5">
                  <a:moveTo>
                    <a:pt x="5" y="0"/>
                  </a:moveTo>
                  <a:cubicBezTo>
                    <a:pt x="4" y="0"/>
                    <a:pt x="3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84"/>
                    <a:pt x="3" y="84"/>
                    <a:pt x="5" y="8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5961063" y="13793789"/>
              <a:ext cx="42863" cy="395288"/>
            </a:xfrm>
            <a:custGeom>
              <a:avLst/>
              <a:gdLst>
                <a:gd name="T0" fmla="*/ 22 w 25"/>
                <a:gd name="T1" fmla="*/ 0 h 229"/>
                <a:gd name="T2" fmla="*/ 21 w 25"/>
                <a:gd name="T3" fmla="*/ 6 h 229"/>
                <a:gd name="T4" fmla="*/ 19 w 25"/>
                <a:gd name="T5" fmla="*/ 33 h 229"/>
                <a:gd name="T6" fmla="*/ 1 w 25"/>
                <a:gd name="T7" fmla="*/ 216 h 229"/>
                <a:gd name="T8" fmla="*/ 0 w 25"/>
                <a:gd name="T9" fmla="*/ 228 h 229"/>
                <a:gd name="T10" fmla="*/ 4 w 25"/>
                <a:gd name="T11" fmla="*/ 229 h 229"/>
                <a:gd name="T12" fmla="*/ 5 w 25"/>
                <a:gd name="T13" fmla="*/ 216 h 229"/>
                <a:gd name="T14" fmla="*/ 23 w 25"/>
                <a:gd name="T15" fmla="*/ 34 h 229"/>
                <a:gd name="T16" fmla="*/ 25 w 25"/>
                <a:gd name="T17" fmla="*/ 6 h 229"/>
                <a:gd name="T18" fmla="*/ 22 w 25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9">
                  <a:moveTo>
                    <a:pt x="22" y="0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" y="228"/>
                    <a:pt x="2" y="228"/>
                    <a:pt x="4" y="229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6049963" y="14358939"/>
              <a:ext cx="447675" cy="539750"/>
            </a:xfrm>
            <a:custGeom>
              <a:avLst/>
              <a:gdLst>
                <a:gd name="T0" fmla="*/ 85 w 259"/>
                <a:gd name="T1" fmla="*/ 217 h 312"/>
                <a:gd name="T2" fmla="*/ 74 w 259"/>
                <a:gd name="T3" fmla="*/ 218 h 312"/>
                <a:gd name="T4" fmla="*/ 12 w 259"/>
                <a:gd name="T5" fmla="*/ 293 h 312"/>
                <a:gd name="T6" fmla="*/ 0 w 259"/>
                <a:gd name="T7" fmla="*/ 307 h 312"/>
                <a:gd name="T8" fmla="*/ 7 w 259"/>
                <a:gd name="T9" fmla="*/ 312 h 312"/>
                <a:gd name="T10" fmla="*/ 18 w 259"/>
                <a:gd name="T11" fmla="*/ 298 h 312"/>
                <a:gd name="T12" fmla="*/ 85 w 259"/>
                <a:gd name="T13" fmla="*/ 217 h 312"/>
                <a:gd name="T14" fmla="*/ 195 w 259"/>
                <a:gd name="T15" fmla="*/ 70 h 312"/>
                <a:gd name="T16" fmla="*/ 121 w 259"/>
                <a:gd name="T17" fmla="*/ 160 h 312"/>
                <a:gd name="T18" fmla="*/ 79 w 259"/>
                <a:gd name="T19" fmla="*/ 212 h 312"/>
                <a:gd name="T20" fmla="*/ 90 w 259"/>
                <a:gd name="T21" fmla="*/ 211 h 312"/>
                <a:gd name="T22" fmla="*/ 118 w 259"/>
                <a:gd name="T23" fmla="*/ 177 h 312"/>
                <a:gd name="T24" fmla="*/ 200 w 259"/>
                <a:gd name="T25" fmla="*/ 78 h 312"/>
                <a:gd name="T26" fmla="*/ 195 w 259"/>
                <a:gd name="T27" fmla="*/ 70 h 312"/>
                <a:gd name="T28" fmla="*/ 253 w 259"/>
                <a:gd name="T29" fmla="*/ 0 h 312"/>
                <a:gd name="T30" fmla="*/ 239 w 259"/>
                <a:gd name="T31" fmla="*/ 17 h 312"/>
                <a:gd name="T32" fmla="*/ 203 w 259"/>
                <a:gd name="T33" fmla="*/ 60 h 312"/>
                <a:gd name="T34" fmla="*/ 208 w 259"/>
                <a:gd name="T35" fmla="*/ 68 h 312"/>
                <a:gd name="T36" fmla="*/ 217 w 259"/>
                <a:gd name="T37" fmla="*/ 56 h 312"/>
                <a:gd name="T38" fmla="*/ 245 w 259"/>
                <a:gd name="T39" fmla="*/ 22 h 312"/>
                <a:gd name="T40" fmla="*/ 259 w 259"/>
                <a:gd name="T41" fmla="*/ 5 h 312"/>
                <a:gd name="T42" fmla="*/ 253 w 259"/>
                <a:gd name="T4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312">
                  <a:moveTo>
                    <a:pt x="85" y="217"/>
                  </a:moveTo>
                  <a:cubicBezTo>
                    <a:pt x="74" y="218"/>
                    <a:pt x="74" y="218"/>
                    <a:pt x="74" y="218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2" y="309"/>
                    <a:pt x="5" y="310"/>
                    <a:pt x="7" y="312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85" y="217"/>
                    <a:pt x="85" y="217"/>
                    <a:pt x="85" y="217"/>
                  </a:cubicBezTo>
                  <a:moveTo>
                    <a:pt x="195" y="70"/>
                  </a:moveTo>
                  <a:cubicBezTo>
                    <a:pt x="121" y="160"/>
                    <a:pt x="121" y="160"/>
                    <a:pt x="121" y="160"/>
                  </a:cubicBezTo>
                  <a:cubicBezTo>
                    <a:pt x="79" y="212"/>
                    <a:pt x="79" y="212"/>
                    <a:pt x="79" y="212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195" y="70"/>
                    <a:pt x="195" y="70"/>
                    <a:pt x="195" y="70"/>
                  </a:cubicBezTo>
                  <a:moveTo>
                    <a:pt x="253" y="0"/>
                  </a:moveTo>
                  <a:cubicBezTo>
                    <a:pt x="239" y="17"/>
                    <a:pt x="239" y="17"/>
                    <a:pt x="239" y="17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57" y="4"/>
                    <a:pt x="255" y="2"/>
                    <a:pt x="25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6097588" y="13742989"/>
              <a:ext cx="400050" cy="488950"/>
            </a:xfrm>
            <a:custGeom>
              <a:avLst/>
              <a:gdLst>
                <a:gd name="T0" fmla="*/ 186 w 232"/>
                <a:gd name="T1" fmla="*/ 221 h 283"/>
                <a:gd name="T2" fmla="*/ 182 w 232"/>
                <a:gd name="T3" fmla="*/ 227 h 283"/>
                <a:gd name="T4" fmla="*/ 212 w 232"/>
                <a:gd name="T5" fmla="*/ 266 h 283"/>
                <a:gd name="T6" fmla="*/ 226 w 232"/>
                <a:gd name="T7" fmla="*/ 283 h 283"/>
                <a:gd name="T8" fmla="*/ 232 w 232"/>
                <a:gd name="T9" fmla="*/ 279 h 283"/>
                <a:gd name="T10" fmla="*/ 218 w 232"/>
                <a:gd name="T11" fmla="*/ 261 h 283"/>
                <a:gd name="T12" fmla="*/ 186 w 232"/>
                <a:gd name="T13" fmla="*/ 221 h 283"/>
                <a:gd name="T14" fmla="*/ 9 w 232"/>
                <a:gd name="T15" fmla="*/ 0 h 283"/>
                <a:gd name="T16" fmla="*/ 0 w 232"/>
                <a:gd name="T17" fmla="*/ 1 h 283"/>
                <a:gd name="T18" fmla="*/ 48 w 232"/>
                <a:gd name="T19" fmla="*/ 60 h 283"/>
                <a:gd name="T20" fmla="*/ 177 w 232"/>
                <a:gd name="T21" fmla="*/ 221 h 283"/>
                <a:gd name="T22" fmla="*/ 181 w 232"/>
                <a:gd name="T23" fmla="*/ 215 h 283"/>
                <a:gd name="T24" fmla="*/ 55 w 232"/>
                <a:gd name="T25" fmla="*/ 58 h 283"/>
                <a:gd name="T26" fmla="*/ 9 w 232"/>
                <a:gd name="T2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283">
                  <a:moveTo>
                    <a:pt x="186" y="221"/>
                  </a:moveTo>
                  <a:cubicBezTo>
                    <a:pt x="182" y="227"/>
                    <a:pt x="182" y="227"/>
                    <a:pt x="182" y="227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8" y="281"/>
                    <a:pt x="230" y="280"/>
                    <a:pt x="232" y="279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186" y="221"/>
                    <a:pt x="186" y="221"/>
                    <a:pt x="186" y="221"/>
                  </a:cubicBezTo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3122613" y="14727239"/>
              <a:ext cx="611188" cy="52388"/>
            </a:xfrm>
            <a:custGeom>
              <a:avLst/>
              <a:gdLst>
                <a:gd name="T0" fmla="*/ 352 w 354"/>
                <a:gd name="T1" fmla="*/ 0 h 30"/>
                <a:gd name="T2" fmla="*/ 321 w 354"/>
                <a:gd name="T3" fmla="*/ 2 h 30"/>
                <a:gd name="T4" fmla="*/ 21 w 354"/>
                <a:gd name="T5" fmla="*/ 21 h 30"/>
                <a:gd name="T6" fmla="*/ 0 w 354"/>
                <a:gd name="T7" fmla="*/ 22 h 30"/>
                <a:gd name="T8" fmla="*/ 1 w 354"/>
                <a:gd name="T9" fmla="*/ 30 h 30"/>
                <a:gd name="T10" fmla="*/ 21 w 354"/>
                <a:gd name="T11" fmla="*/ 28 h 30"/>
                <a:gd name="T12" fmla="*/ 322 w 354"/>
                <a:gd name="T13" fmla="*/ 9 h 30"/>
                <a:gd name="T14" fmla="*/ 354 w 354"/>
                <a:gd name="T15" fmla="*/ 7 h 30"/>
                <a:gd name="T16" fmla="*/ 353 w 354"/>
                <a:gd name="T17" fmla="*/ 1 h 30"/>
                <a:gd name="T18" fmla="*/ 352 w 35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30">
                  <a:moveTo>
                    <a:pt x="352" y="0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7"/>
                    <a:pt x="1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4" y="5"/>
                    <a:pt x="353" y="3"/>
                    <a:pt x="353" y="1"/>
                  </a:cubicBezTo>
                  <a:cubicBezTo>
                    <a:pt x="353" y="0"/>
                    <a:pt x="352" y="0"/>
                    <a:pt x="35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3956050" y="13814426"/>
              <a:ext cx="593725" cy="26988"/>
            </a:xfrm>
            <a:custGeom>
              <a:avLst/>
              <a:gdLst>
                <a:gd name="T0" fmla="*/ 1 w 344"/>
                <a:gd name="T1" fmla="*/ 0 h 16"/>
                <a:gd name="T2" fmla="*/ 0 w 344"/>
                <a:gd name="T3" fmla="*/ 6 h 16"/>
                <a:gd name="T4" fmla="*/ 19 w 344"/>
                <a:gd name="T5" fmla="*/ 7 h 16"/>
                <a:gd name="T6" fmla="*/ 302 w 344"/>
                <a:gd name="T7" fmla="*/ 15 h 16"/>
                <a:gd name="T8" fmla="*/ 344 w 344"/>
                <a:gd name="T9" fmla="*/ 16 h 16"/>
                <a:gd name="T10" fmla="*/ 344 w 344"/>
                <a:gd name="T11" fmla="*/ 10 h 16"/>
                <a:gd name="T12" fmla="*/ 304 w 344"/>
                <a:gd name="T13" fmla="*/ 8 h 16"/>
                <a:gd name="T14" fmla="*/ 19 w 344"/>
                <a:gd name="T15" fmla="*/ 0 h 16"/>
                <a:gd name="T16" fmla="*/ 1 w 34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6">
                  <a:moveTo>
                    <a:pt x="1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4" y="10"/>
                    <a:pt x="344" y="10"/>
                    <a:pt x="344" y="10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773613" y="14077951"/>
              <a:ext cx="136525" cy="419100"/>
            </a:xfrm>
            <a:custGeom>
              <a:avLst/>
              <a:gdLst>
                <a:gd name="T0" fmla="*/ 6 w 79"/>
                <a:gd name="T1" fmla="*/ 0 h 243"/>
                <a:gd name="T2" fmla="*/ 0 w 79"/>
                <a:gd name="T3" fmla="*/ 1 h 243"/>
                <a:gd name="T4" fmla="*/ 13 w 79"/>
                <a:gd name="T5" fmla="*/ 41 h 243"/>
                <a:gd name="T6" fmla="*/ 68 w 79"/>
                <a:gd name="T7" fmla="*/ 227 h 243"/>
                <a:gd name="T8" fmla="*/ 73 w 79"/>
                <a:gd name="T9" fmla="*/ 243 h 243"/>
                <a:gd name="T10" fmla="*/ 79 w 79"/>
                <a:gd name="T11" fmla="*/ 242 h 243"/>
                <a:gd name="T12" fmla="*/ 74 w 79"/>
                <a:gd name="T13" fmla="*/ 226 h 243"/>
                <a:gd name="T14" fmla="*/ 18 w 79"/>
                <a:gd name="T15" fmla="*/ 40 h 243"/>
                <a:gd name="T16" fmla="*/ 6 w 79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43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5" y="243"/>
                    <a:pt x="77" y="242"/>
                    <a:pt x="79" y="242"/>
                  </a:cubicBezTo>
                  <a:cubicBezTo>
                    <a:pt x="74" y="226"/>
                    <a:pt x="74" y="226"/>
                    <a:pt x="74" y="2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2917825" y="14020801"/>
              <a:ext cx="838200" cy="612775"/>
            </a:xfrm>
            <a:custGeom>
              <a:avLst/>
              <a:gdLst>
                <a:gd name="T0" fmla="*/ 6 w 486"/>
                <a:gd name="T1" fmla="*/ 0 h 355"/>
                <a:gd name="T2" fmla="*/ 0 w 486"/>
                <a:gd name="T3" fmla="*/ 10 h 355"/>
                <a:gd name="T4" fmla="*/ 22 w 486"/>
                <a:gd name="T5" fmla="*/ 26 h 355"/>
                <a:gd name="T6" fmla="*/ 452 w 486"/>
                <a:gd name="T7" fmla="*/ 336 h 355"/>
                <a:gd name="T8" fmla="*/ 479 w 486"/>
                <a:gd name="T9" fmla="*/ 355 h 355"/>
                <a:gd name="T10" fmla="*/ 486 w 486"/>
                <a:gd name="T11" fmla="*/ 345 h 355"/>
                <a:gd name="T12" fmla="*/ 459 w 486"/>
                <a:gd name="T13" fmla="*/ 326 h 355"/>
                <a:gd name="T14" fmla="*/ 29 w 486"/>
                <a:gd name="T15" fmla="*/ 16 h 355"/>
                <a:gd name="T16" fmla="*/ 6 w 486"/>
                <a:gd name="T1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35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452" y="336"/>
                    <a:pt x="452" y="336"/>
                    <a:pt x="452" y="336"/>
                  </a:cubicBezTo>
                  <a:cubicBezTo>
                    <a:pt x="479" y="355"/>
                    <a:pt x="479" y="355"/>
                    <a:pt x="479" y="355"/>
                  </a:cubicBezTo>
                  <a:cubicBezTo>
                    <a:pt x="481" y="352"/>
                    <a:pt x="483" y="348"/>
                    <a:pt x="486" y="345"/>
                  </a:cubicBezTo>
                  <a:cubicBezTo>
                    <a:pt x="459" y="326"/>
                    <a:pt x="459" y="326"/>
                    <a:pt x="459" y="32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894263" y="13581064"/>
              <a:ext cx="895350" cy="295275"/>
            </a:xfrm>
            <a:custGeom>
              <a:avLst/>
              <a:gdLst>
                <a:gd name="T0" fmla="*/ 519 w 519"/>
                <a:gd name="T1" fmla="*/ 0 h 171"/>
                <a:gd name="T2" fmla="*/ 484 w 519"/>
                <a:gd name="T3" fmla="*/ 11 h 171"/>
                <a:gd name="T4" fmla="*/ 472 w 519"/>
                <a:gd name="T5" fmla="*/ 14 h 171"/>
                <a:gd name="T6" fmla="*/ 43 w 519"/>
                <a:gd name="T7" fmla="*/ 144 h 171"/>
                <a:gd name="T8" fmla="*/ 0 w 519"/>
                <a:gd name="T9" fmla="*/ 157 h 171"/>
                <a:gd name="T10" fmla="*/ 2 w 519"/>
                <a:gd name="T11" fmla="*/ 164 h 171"/>
                <a:gd name="T12" fmla="*/ 3 w 519"/>
                <a:gd name="T13" fmla="*/ 171 h 171"/>
                <a:gd name="T14" fmla="*/ 46 w 519"/>
                <a:gd name="T15" fmla="*/ 158 h 171"/>
                <a:gd name="T16" fmla="*/ 478 w 519"/>
                <a:gd name="T17" fmla="*/ 28 h 171"/>
                <a:gd name="T18" fmla="*/ 483 w 519"/>
                <a:gd name="T19" fmla="*/ 26 h 171"/>
                <a:gd name="T20" fmla="*/ 515 w 519"/>
                <a:gd name="T21" fmla="*/ 17 h 171"/>
                <a:gd name="T22" fmla="*/ 519 w 519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9" h="171">
                  <a:moveTo>
                    <a:pt x="519" y="0"/>
                  </a:moveTo>
                  <a:cubicBezTo>
                    <a:pt x="484" y="11"/>
                    <a:pt x="484" y="11"/>
                    <a:pt x="484" y="11"/>
                  </a:cubicBezTo>
                  <a:cubicBezTo>
                    <a:pt x="472" y="14"/>
                    <a:pt x="472" y="14"/>
                    <a:pt x="472" y="1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" y="159"/>
                    <a:pt x="1" y="162"/>
                    <a:pt x="2" y="164"/>
                  </a:cubicBezTo>
                  <a:cubicBezTo>
                    <a:pt x="3" y="166"/>
                    <a:pt x="3" y="169"/>
                    <a:pt x="3" y="171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78" y="28"/>
                    <a:pt x="478" y="28"/>
                    <a:pt x="478" y="28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515" y="17"/>
                    <a:pt x="515" y="17"/>
                    <a:pt x="515" y="17"/>
                  </a:cubicBezTo>
                  <a:cubicBezTo>
                    <a:pt x="516" y="11"/>
                    <a:pt x="517" y="5"/>
                    <a:pt x="51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3943350" y="14014451"/>
              <a:ext cx="649288" cy="604838"/>
            </a:xfrm>
            <a:custGeom>
              <a:avLst/>
              <a:gdLst>
                <a:gd name="T0" fmla="*/ 369 w 376"/>
                <a:gd name="T1" fmla="*/ 0 h 350"/>
                <a:gd name="T2" fmla="*/ 337 w 376"/>
                <a:gd name="T3" fmla="*/ 29 h 350"/>
                <a:gd name="T4" fmla="*/ 24 w 376"/>
                <a:gd name="T5" fmla="*/ 320 h 350"/>
                <a:gd name="T6" fmla="*/ 0 w 376"/>
                <a:gd name="T7" fmla="*/ 342 h 350"/>
                <a:gd name="T8" fmla="*/ 8 w 376"/>
                <a:gd name="T9" fmla="*/ 350 h 350"/>
                <a:gd name="T10" fmla="*/ 32 w 376"/>
                <a:gd name="T11" fmla="*/ 328 h 350"/>
                <a:gd name="T12" fmla="*/ 345 w 376"/>
                <a:gd name="T13" fmla="*/ 38 h 350"/>
                <a:gd name="T14" fmla="*/ 376 w 376"/>
                <a:gd name="T15" fmla="*/ 9 h 350"/>
                <a:gd name="T16" fmla="*/ 369 w 376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50">
                  <a:moveTo>
                    <a:pt x="369" y="0"/>
                  </a:moveTo>
                  <a:cubicBezTo>
                    <a:pt x="337" y="29"/>
                    <a:pt x="337" y="29"/>
                    <a:pt x="337" y="29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3" y="345"/>
                    <a:pt x="5" y="348"/>
                    <a:pt x="8" y="350"/>
                  </a:cubicBezTo>
                  <a:cubicBezTo>
                    <a:pt x="32" y="328"/>
                    <a:pt x="32" y="328"/>
                    <a:pt x="32" y="328"/>
                  </a:cubicBezTo>
                  <a:cubicBezTo>
                    <a:pt x="345" y="38"/>
                    <a:pt x="345" y="38"/>
                    <a:pt x="345" y="3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4" y="6"/>
                    <a:pt x="371" y="3"/>
                    <a:pt x="36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2"/>
            <p:cNvSpPr>
              <a:spLocks noEditPoints="1"/>
            </p:cNvSpPr>
            <p:nvPr/>
          </p:nvSpPr>
          <p:spPr bwMode="auto">
            <a:xfrm>
              <a:off x="7299325" y="10182226"/>
              <a:ext cx="327025" cy="611188"/>
            </a:xfrm>
            <a:custGeom>
              <a:avLst/>
              <a:gdLst>
                <a:gd name="T0" fmla="*/ 52 w 189"/>
                <a:gd name="T1" fmla="*/ 252 h 354"/>
                <a:gd name="T2" fmla="*/ 13 w 189"/>
                <a:gd name="T3" fmla="*/ 327 h 354"/>
                <a:gd name="T4" fmla="*/ 0 w 189"/>
                <a:gd name="T5" fmla="*/ 354 h 354"/>
                <a:gd name="T6" fmla="*/ 21 w 189"/>
                <a:gd name="T7" fmla="*/ 332 h 354"/>
                <a:gd name="T8" fmla="*/ 21 w 189"/>
                <a:gd name="T9" fmla="*/ 330 h 354"/>
                <a:gd name="T10" fmla="*/ 61 w 189"/>
                <a:gd name="T11" fmla="*/ 254 h 354"/>
                <a:gd name="T12" fmla="*/ 52 w 189"/>
                <a:gd name="T13" fmla="*/ 252 h 354"/>
                <a:gd name="T14" fmla="*/ 182 w 189"/>
                <a:gd name="T15" fmla="*/ 0 h 354"/>
                <a:gd name="T16" fmla="*/ 171 w 189"/>
                <a:gd name="T17" fmla="*/ 20 h 354"/>
                <a:gd name="T18" fmla="*/ 59 w 189"/>
                <a:gd name="T19" fmla="*/ 239 h 354"/>
                <a:gd name="T20" fmla="*/ 67 w 189"/>
                <a:gd name="T21" fmla="*/ 240 h 354"/>
                <a:gd name="T22" fmla="*/ 179 w 189"/>
                <a:gd name="T23" fmla="*/ 24 h 354"/>
                <a:gd name="T24" fmla="*/ 189 w 189"/>
                <a:gd name="T25" fmla="*/ 3 h 354"/>
                <a:gd name="T26" fmla="*/ 182 w 189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354">
                  <a:moveTo>
                    <a:pt x="52" y="252"/>
                  </a:moveTo>
                  <a:cubicBezTo>
                    <a:pt x="13" y="327"/>
                    <a:pt x="13" y="327"/>
                    <a:pt x="13" y="327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21" y="332"/>
                    <a:pt x="21" y="332"/>
                    <a:pt x="21" y="332"/>
                  </a:cubicBezTo>
                  <a:cubicBezTo>
                    <a:pt x="21" y="330"/>
                    <a:pt x="21" y="330"/>
                    <a:pt x="21" y="330"/>
                  </a:cubicBezTo>
                  <a:cubicBezTo>
                    <a:pt x="61" y="254"/>
                    <a:pt x="61" y="254"/>
                    <a:pt x="61" y="254"/>
                  </a:cubicBezTo>
                  <a:cubicBezTo>
                    <a:pt x="52" y="252"/>
                    <a:pt x="52" y="252"/>
                    <a:pt x="52" y="252"/>
                  </a:cubicBezTo>
                  <a:moveTo>
                    <a:pt x="182" y="0"/>
                  </a:moveTo>
                  <a:cubicBezTo>
                    <a:pt x="171" y="20"/>
                    <a:pt x="171" y="20"/>
                    <a:pt x="171" y="20"/>
                  </a:cubicBezTo>
                  <a:cubicBezTo>
                    <a:pt x="59" y="239"/>
                    <a:pt x="59" y="239"/>
                    <a:pt x="59" y="239"/>
                  </a:cubicBezTo>
                  <a:cubicBezTo>
                    <a:pt x="67" y="240"/>
                    <a:pt x="67" y="240"/>
                    <a:pt x="67" y="240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7" y="2"/>
                    <a:pt x="184" y="1"/>
                    <a:pt x="18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7389813" y="10410826"/>
              <a:ext cx="1074738" cy="484188"/>
            </a:xfrm>
            <a:custGeom>
              <a:avLst/>
              <a:gdLst>
                <a:gd name="T0" fmla="*/ 228 w 623"/>
                <a:gd name="T1" fmla="*/ 169 h 280"/>
                <a:gd name="T2" fmla="*/ 35 w 623"/>
                <a:gd name="T3" fmla="*/ 253 h 280"/>
                <a:gd name="T4" fmla="*/ 0 w 623"/>
                <a:gd name="T5" fmla="*/ 268 h 280"/>
                <a:gd name="T6" fmla="*/ 6 w 623"/>
                <a:gd name="T7" fmla="*/ 280 h 280"/>
                <a:gd name="T8" fmla="*/ 41 w 623"/>
                <a:gd name="T9" fmla="*/ 265 h 280"/>
                <a:gd name="T10" fmla="*/ 251 w 623"/>
                <a:gd name="T11" fmla="*/ 174 h 280"/>
                <a:gd name="T12" fmla="*/ 228 w 623"/>
                <a:gd name="T13" fmla="*/ 169 h 280"/>
                <a:gd name="T14" fmla="*/ 326 w 623"/>
                <a:gd name="T15" fmla="*/ 126 h 280"/>
                <a:gd name="T16" fmla="*/ 270 w 623"/>
                <a:gd name="T17" fmla="*/ 150 h 280"/>
                <a:gd name="T18" fmla="*/ 250 w 623"/>
                <a:gd name="T19" fmla="*/ 159 h 280"/>
                <a:gd name="T20" fmla="*/ 273 w 623"/>
                <a:gd name="T21" fmla="*/ 164 h 280"/>
                <a:gd name="T22" fmla="*/ 307 w 623"/>
                <a:gd name="T23" fmla="*/ 150 h 280"/>
                <a:gd name="T24" fmla="*/ 326 w 623"/>
                <a:gd name="T25" fmla="*/ 126 h 280"/>
                <a:gd name="T26" fmla="*/ 617 w 623"/>
                <a:gd name="T27" fmla="*/ 0 h 280"/>
                <a:gd name="T28" fmla="*/ 588 w 623"/>
                <a:gd name="T29" fmla="*/ 12 h 280"/>
                <a:gd name="T30" fmla="*/ 422 w 623"/>
                <a:gd name="T31" fmla="*/ 85 h 280"/>
                <a:gd name="T32" fmla="*/ 366 w 623"/>
                <a:gd name="T33" fmla="*/ 109 h 280"/>
                <a:gd name="T34" fmla="*/ 377 w 623"/>
                <a:gd name="T35" fmla="*/ 108 h 280"/>
                <a:gd name="T36" fmla="*/ 396 w 623"/>
                <a:gd name="T37" fmla="*/ 111 h 280"/>
                <a:gd name="T38" fmla="*/ 438 w 623"/>
                <a:gd name="T39" fmla="*/ 92 h 280"/>
                <a:gd name="T40" fmla="*/ 594 w 623"/>
                <a:gd name="T41" fmla="*/ 24 h 280"/>
                <a:gd name="T42" fmla="*/ 623 w 623"/>
                <a:gd name="T43" fmla="*/ 12 h 280"/>
                <a:gd name="T44" fmla="*/ 617 w 623"/>
                <a:gd name="T4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3" h="280">
                  <a:moveTo>
                    <a:pt x="228" y="169"/>
                  </a:moveTo>
                  <a:cubicBezTo>
                    <a:pt x="35" y="253"/>
                    <a:pt x="35" y="253"/>
                    <a:pt x="35" y="253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3" y="272"/>
                    <a:pt x="5" y="276"/>
                    <a:pt x="6" y="280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251" y="174"/>
                    <a:pt x="251" y="174"/>
                    <a:pt x="251" y="174"/>
                  </a:cubicBezTo>
                  <a:cubicBezTo>
                    <a:pt x="228" y="169"/>
                    <a:pt x="228" y="169"/>
                    <a:pt x="228" y="169"/>
                  </a:cubicBezTo>
                  <a:moveTo>
                    <a:pt x="326" y="126"/>
                  </a:moveTo>
                  <a:cubicBezTo>
                    <a:pt x="270" y="150"/>
                    <a:pt x="270" y="150"/>
                    <a:pt x="270" y="150"/>
                  </a:cubicBezTo>
                  <a:cubicBezTo>
                    <a:pt x="250" y="159"/>
                    <a:pt x="250" y="159"/>
                    <a:pt x="250" y="159"/>
                  </a:cubicBezTo>
                  <a:cubicBezTo>
                    <a:pt x="273" y="164"/>
                    <a:pt x="273" y="164"/>
                    <a:pt x="273" y="164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12" y="141"/>
                    <a:pt x="318" y="133"/>
                    <a:pt x="326" y="126"/>
                  </a:cubicBezTo>
                  <a:moveTo>
                    <a:pt x="617" y="0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422" y="85"/>
                    <a:pt x="422" y="85"/>
                    <a:pt x="422" y="85"/>
                  </a:cubicBezTo>
                  <a:cubicBezTo>
                    <a:pt x="366" y="109"/>
                    <a:pt x="366" y="109"/>
                    <a:pt x="366" y="109"/>
                  </a:cubicBezTo>
                  <a:cubicBezTo>
                    <a:pt x="369" y="108"/>
                    <a:pt x="373" y="108"/>
                    <a:pt x="377" y="108"/>
                  </a:cubicBezTo>
                  <a:cubicBezTo>
                    <a:pt x="383" y="108"/>
                    <a:pt x="390" y="109"/>
                    <a:pt x="396" y="111"/>
                  </a:cubicBezTo>
                  <a:cubicBezTo>
                    <a:pt x="438" y="92"/>
                    <a:pt x="438" y="92"/>
                    <a:pt x="438" y="92"/>
                  </a:cubicBezTo>
                  <a:cubicBezTo>
                    <a:pt x="594" y="24"/>
                    <a:pt x="594" y="24"/>
                    <a:pt x="594" y="24"/>
                  </a:cubicBezTo>
                  <a:cubicBezTo>
                    <a:pt x="623" y="12"/>
                    <a:pt x="623" y="12"/>
                    <a:pt x="623" y="12"/>
                  </a:cubicBezTo>
                  <a:cubicBezTo>
                    <a:pt x="621" y="8"/>
                    <a:pt x="619" y="4"/>
                    <a:pt x="61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4"/>
            <p:cNvSpPr>
              <a:spLocks noEditPoints="1"/>
            </p:cNvSpPr>
            <p:nvPr/>
          </p:nvSpPr>
          <p:spPr bwMode="auto">
            <a:xfrm>
              <a:off x="7296150" y="11107739"/>
              <a:ext cx="222250" cy="1041400"/>
            </a:xfrm>
            <a:custGeom>
              <a:avLst/>
              <a:gdLst>
                <a:gd name="T0" fmla="*/ 31 w 129"/>
                <a:gd name="T1" fmla="*/ 187 h 603"/>
                <a:gd name="T2" fmla="*/ 110 w 129"/>
                <a:gd name="T3" fmla="*/ 564 h 603"/>
                <a:gd name="T4" fmla="*/ 118 w 129"/>
                <a:gd name="T5" fmla="*/ 603 h 603"/>
                <a:gd name="T6" fmla="*/ 129 w 129"/>
                <a:gd name="T7" fmla="*/ 598 h 603"/>
                <a:gd name="T8" fmla="*/ 121 w 129"/>
                <a:gd name="T9" fmla="*/ 560 h 603"/>
                <a:gd name="T10" fmla="*/ 47 w 129"/>
                <a:gd name="T11" fmla="*/ 200 h 603"/>
                <a:gd name="T12" fmla="*/ 31 w 129"/>
                <a:gd name="T13" fmla="*/ 187 h 603"/>
                <a:gd name="T14" fmla="*/ 20 w 129"/>
                <a:gd name="T15" fmla="*/ 72 h 603"/>
                <a:gd name="T16" fmla="*/ 7 w 129"/>
                <a:gd name="T17" fmla="*/ 72 h 603"/>
                <a:gd name="T18" fmla="*/ 21 w 129"/>
                <a:gd name="T19" fmla="*/ 136 h 603"/>
                <a:gd name="T20" fmla="*/ 30 w 129"/>
                <a:gd name="T21" fmla="*/ 180 h 603"/>
                <a:gd name="T22" fmla="*/ 45 w 129"/>
                <a:gd name="T23" fmla="*/ 194 h 603"/>
                <a:gd name="T24" fmla="*/ 31 w 129"/>
                <a:gd name="T25" fmla="*/ 122 h 603"/>
                <a:gd name="T26" fmla="*/ 20 w 129"/>
                <a:gd name="T27" fmla="*/ 72 h 603"/>
                <a:gd name="T28" fmla="*/ 5 w 129"/>
                <a:gd name="T29" fmla="*/ 0 h 603"/>
                <a:gd name="T30" fmla="*/ 0 w 129"/>
                <a:gd name="T31" fmla="*/ 35 h 603"/>
                <a:gd name="T32" fmla="*/ 6 w 129"/>
                <a:gd name="T33" fmla="*/ 65 h 603"/>
                <a:gd name="T34" fmla="*/ 19 w 129"/>
                <a:gd name="T35" fmla="*/ 64 h 603"/>
                <a:gd name="T36" fmla="*/ 5 w 129"/>
                <a:gd name="T3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603">
                  <a:moveTo>
                    <a:pt x="31" y="187"/>
                  </a:moveTo>
                  <a:cubicBezTo>
                    <a:pt x="110" y="564"/>
                    <a:pt x="110" y="564"/>
                    <a:pt x="110" y="564"/>
                  </a:cubicBezTo>
                  <a:cubicBezTo>
                    <a:pt x="118" y="603"/>
                    <a:pt x="118" y="603"/>
                    <a:pt x="118" y="603"/>
                  </a:cubicBezTo>
                  <a:cubicBezTo>
                    <a:pt x="121" y="601"/>
                    <a:pt x="125" y="599"/>
                    <a:pt x="129" y="598"/>
                  </a:cubicBezTo>
                  <a:cubicBezTo>
                    <a:pt x="121" y="560"/>
                    <a:pt x="121" y="560"/>
                    <a:pt x="121" y="56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31" y="187"/>
                    <a:pt x="31" y="187"/>
                    <a:pt x="31" y="187"/>
                  </a:cubicBezTo>
                  <a:moveTo>
                    <a:pt x="20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20" y="72"/>
                    <a:pt x="20" y="72"/>
                    <a:pt x="20" y="72"/>
                  </a:cubicBezTo>
                  <a:moveTo>
                    <a:pt x="5" y="0"/>
                  </a:moveTo>
                  <a:cubicBezTo>
                    <a:pt x="5" y="12"/>
                    <a:pt x="3" y="24"/>
                    <a:pt x="0" y="3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4924425" y="12342814"/>
              <a:ext cx="927100" cy="981075"/>
            </a:xfrm>
            <a:custGeom>
              <a:avLst/>
              <a:gdLst>
                <a:gd name="T0" fmla="*/ 11 w 538"/>
                <a:gd name="T1" fmla="*/ 0 h 569"/>
                <a:gd name="T2" fmla="*/ 0 w 538"/>
                <a:gd name="T3" fmla="*/ 11 h 569"/>
                <a:gd name="T4" fmla="*/ 30 w 538"/>
                <a:gd name="T5" fmla="*/ 43 h 569"/>
                <a:gd name="T6" fmla="*/ 481 w 538"/>
                <a:gd name="T7" fmla="*/ 519 h 569"/>
                <a:gd name="T8" fmla="*/ 529 w 538"/>
                <a:gd name="T9" fmla="*/ 569 h 569"/>
                <a:gd name="T10" fmla="*/ 536 w 538"/>
                <a:gd name="T11" fmla="*/ 557 h 569"/>
                <a:gd name="T12" fmla="*/ 538 w 538"/>
                <a:gd name="T13" fmla="*/ 556 h 569"/>
                <a:gd name="T14" fmla="*/ 490 w 538"/>
                <a:gd name="T15" fmla="*/ 505 h 569"/>
                <a:gd name="T16" fmla="*/ 41 w 538"/>
                <a:gd name="T17" fmla="*/ 32 h 569"/>
                <a:gd name="T18" fmla="*/ 11 w 538"/>
                <a:gd name="T19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569">
                  <a:moveTo>
                    <a:pt x="11" y="0"/>
                  </a:moveTo>
                  <a:cubicBezTo>
                    <a:pt x="7" y="4"/>
                    <a:pt x="4" y="7"/>
                    <a:pt x="0" y="1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81" y="519"/>
                    <a:pt x="481" y="519"/>
                    <a:pt x="481" y="519"/>
                  </a:cubicBezTo>
                  <a:cubicBezTo>
                    <a:pt x="529" y="569"/>
                    <a:pt x="529" y="569"/>
                    <a:pt x="529" y="569"/>
                  </a:cubicBezTo>
                  <a:cubicBezTo>
                    <a:pt x="531" y="565"/>
                    <a:pt x="534" y="561"/>
                    <a:pt x="536" y="557"/>
                  </a:cubicBezTo>
                  <a:cubicBezTo>
                    <a:pt x="537" y="557"/>
                    <a:pt x="537" y="556"/>
                    <a:pt x="538" y="556"/>
                  </a:cubicBezTo>
                  <a:cubicBezTo>
                    <a:pt x="490" y="505"/>
                    <a:pt x="490" y="505"/>
                    <a:pt x="490" y="505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7654925" y="12407901"/>
              <a:ext cx="814388" cy="1027113"/>
            </a:xfrm>
            <a:custGeom>
              <a:avLst/>
              <a:gdLst>
                <a:gd name="T0" fmla="*/ 11 w 472"/>
                <a:gd name="T1" fmla="*/ 0 h 595"/>
                <a:gd name="T2" fmla="*/ 0 w 472"/>
                <a:gd name="T3" fmla="*/ 9 h 595"/>
                <a:gd name="T4" fmla="*/ 25 w 472"/>
                <a:gd name="T5" fmla="*/ 41 h 595"/>
                <a:gd name="T6" fmla="*/ 405 w 472"/>
                <a:gd name="T7" fmla="*/ 524 h 595"/>
                <a:gd name="T8" fmla="*/ 461 w 472"/>
                <a:gd name="T9" fmla="*/ 595 h 595"/>
                <a:gd name="T10" fmla="*/ 472 w 472"/>
                <a:gd name="T11" fmla="*/ 587 h 595"/>
                <a:gd name="T12" fmla="*/ 418 w 472"/>
                <a:gd name="T13" fmla="*/ 518 h 595"/>
                <a:gd name="T14" fmla="*/ 36 w 472"/>
                <a:gd name="T15" fmla="*/ 32 h 595"/>
                <a:gd name="T16" fmla="*/ 11 w 472"/>
                <a:gd name="T17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595">
                  <a:moveTo>
                    <a:pt x="11" y="0"/>
                  </a:moveTo>
                  <a:cubicBezTo>
                    <a:pt x="7" y="3"/>
                    <a:pt x="4" y="6"/>
                    <a:pt x="0" y="9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405" y="524"/>
                    <a:pt x="405" y="524"/>
                    <a:pt x="405" y="524"/>
                  </a:cubicBezTo>
                  <a:cubicBezTo>
                    <a:pt x="461" y="595"/>
                    <a:pt x="461" y="595"/>
                    <a:pt x="461" y="595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18" y="518"/>
                    <a:pt x="418" y="518"/>
                    <a:pt x="418" y="51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7854950" y="14144626"/>
              <a:ext cx="531813" cy="801688"/>
            </a:xfrm>
            <a:custGeom>
              <a:avLst/>
              <a:gdLst>
                <a:gd name="T0" fmla="*/ 298 w 308"/>
                <a:gd name="T1" fmla="*/ 0 h 465"/>
                <a:gd name="T2" fmla="*/ 249 w 308"/>
                <a:gd name="T3" fmla="*/ 76 h 465"/>
                <a:gd name="T4" fmla="*/ 20 w 308"/>
                <a:gd name="T5" fmla="*/ 428 h 465"/>
                <a:gd name="T6" fmla="*/ 0 w 308"/>
                <a:gd name="T7" fmla="*/ 458 h 465"/>
                <a:gd name="T8" fmla="*/ 10 w 308"/>
                <a:gd name="T9" fmla="*/ 465 h 465"/>
                <a:gd name="T10" fmla="*/ 29 w 308"/>
                <a:gd name="T11" fmla="*/ 435 h 465"/>
                <a:gd name="T12" fmla="*/ 259 w 308"/>
                <a:gd name="T13" fmla="*/ 82 h 465"/>
                <a:gd name="T14" fmla="*/ 308 w 308"/>
                <a:gd name="T15" fmla="*/ 6 h 465"/>
                <a:gd name="T16" fmla="*/ 298 w 308"/>
                <a:gd name="T1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465">
                  <a:moveTo>
                    <a:pt x="298" y="0"/>
                  </a:moveTo>
                  <a:cubicBezTo>
                    <a:pt x="249" y="76"/>
                    <a:pt x="249" y="76"/>
                    <a:pt x="249" y="76"/>
                  </a:cubicBezTo>
                  <a:cubicBezTo>
                    <a:pt x="20" y="428"/>
                    <a:pt x="20" y="428"/>
                    <a:pt x="20" y="428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3" y="460"/>
                    <a:pt x="7" y="462"/>
                    <a:pt x="10" y="465"/>
                  </a:cubicBezTo>
                  <a:cubicBezTo>
                    <a:pt x="29" y="435"/>
                    <a:pt x="29" y="435"/>
                    <a:pt x="29" y="435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4"/>
                    <a:pt x="302" y="2"/>
                    <a:pt x="29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8"/>
            <p:cNvSpPr>
              <a:spLocks noEditPoints="1"/>
            </p:cNvSpPr>
            <p:nvPr/>
          </p:nvSpPr>
          <p:spPr bwMode="auto">
            <a:xfrm>
              <a:off x="5857875" y="10979151"/>
              <a:ext cx="207963" cy="2216150"/>
            </a:xfrm>
            <a:custGeom>
              <a:avLst/>
              <a:gdLst>
                <a:gd name="T0" fmla="*/ 92 w 121"/>
                <a:gd name="T1" fmla="*/ 1235 h 1284"/>
                <a:gd name="T2" fmla="*/ 93 w 121"/>
                <a:gd name="T3" fmla="*/ 1254 h 1284"/>
                <a:gd name="T4" fmla="*/ 95 w 121"/>
                <a:gd name="T5" fmla="*/ 1284 h 1284"/>
                <a:gd name="T6" fmla="*/ 121 w 121"/>
                <a:gd name="T7" fmla="*/ 1281 h 1284"/>
                <a:gd name="T8" fmla="*/ 119 w 121"/>
                <a:gd name="T9" fmla="*/ 1256 h 1284"/>
                <a:gd name="T10" fmla="*/ 118 w 121"/>
                <a:gd name="T11" fmla="*/ 1240 h 1284"/>
                <a:gd name="T12" fmla="*/ 113 w 121"/>
                <a:gd name="T13" fmla="*/ 1241 h 1284"/>
                <a:gd name="T14" fmla="*/ 92 w 121"/>
                <a:gd name="T15" fmla="*/ 1235 h 1284"/>
                <a:gd name="T16" fmla="*/ 107 w 121"/>
                <a:gd name="T17" fmla="*/ 1089 h 1284"/>
                <a:gd name="T18" fmla="*/ 100 w 121"/>
                <a:gd name="T19" fmla="*/ 1090 h 1284"/>
                <a:gd name="T20" fmla="*/ 97 w 121"/>
                <a:gd name="T21" fmla="*/ 1090 h 1284"/>
                <a:gd name="T22" fmla="*/ 86 w 121"/>
                <a:gd name="T23" fmla="*/ 1157 h 1284"/>
                <a:gd name="T24" fmla="*/ 87 w 121"/>
                <a:gd name="T25" fmla="*/ 1168 h 1284"/>
                <a:gd name="T26" fmla="*/ 96 w 121"/>
                <a:gd name="T27" fmla="*/ 1162 h 1284"/>
                <a:gd name="T28" fmla="*/ 112 w 121"/>
                <a:gd name="T29" fmla="*/ 1158 h 1284"/>
                <a:gd name="T30" fmla="*/ 110 w 121"/>
                <a:gd name="T31" fmla="*/ 1138 h 1284"/>
                <a:gd name="T32" fmla="*/ 108 w 121"/>
                <a:gd name="T33" fmla="*/ 1111 h 1284"/>
                <a:gd name="T34" fmla="*/ 107 w 121"/>
                <a:gd name="T35" fmla="*/ 1089 h 1284"/>
                <a:gd name="T36" fmla="*/ 81 w 121"/>
                <a:gd name="T37" fmla="*/ 1086 h 1284"/>
                <a:gd name="T38" fmla="*/ 82 w 121"/>
                <a:gd name="T39" fmla="*/ 1109 h 1284"/>
                <a:gd name="T40" fmla="*/ 84 w 121"/>
                <a:gd name="T41" fmla="*/ 1125 h 1284"/>
                <a:gd name="T42" fmla="*/ 90 w 121"/>
                <a:gd name="T43" fmla="*/ 1089 h 1284"/>
                <a:gd name="T44" fmla="*/ 81 w 121"/>
                <a:gd name="T45" fmla="*/ 1086 h 1284"/>
                <a:gd name="T46" fmla="*/ 40 w 121"/>
                <a:gd name="T47" fmla="*/ 536 h 1284"/>
                <a:gd name="T48" fmla="*/ 43 w 121"/>
                <a:gd name="T49" fmla="*/ 582 h 1284"/>
                <a:gd name="T50" fmla="*/ 73 w 121"/>
                <a:gd name="T51" fmla="*/ 978 h 1284"/>
                <a:gd name="T52" fmla="*/ 74 w 121"/>
                <a:gd name="T53" fmla="*/ 1000 h 1284"/>
                <a:gd name="T54" fmla="*/ 100 w 121"/>
                <a:gd name="T55" fmla="*/ 993 h 1284"/>
                <a:gd name="T56" fmla="*/ 98 w 121"/>
                <a:gd name="T57" fmla="*/ 973 h 1284"/>
                <a:gd name="T58" fmla="*/ 69 w 121"/>
                <a:gd name="T59" fmla="*/ 587 h 1284"/>
                <a:gd name="T60" fmla="*/ 66 w 121"/>
                <a:gd name="T61" fmla="*/ 544 h 1284"/>
                <a:gd name="T62" fmla="*/ 40 w 121"/>
                <a:gd name="T63" fmla="*/ 536 h 1284"/>
                <a:gd name="T64" fmla="*/ 40 w 121"/>
                <a:gd name="T65" fmla="*/ 198 h 1284"/>
                <a:gd name="T66" fmla="*/ 15 w 121"/>
                <a:gd name="T67" fmla="*/ 202 h 1284"/>
                <a:gd name="T68" fmla="*/ 24 w 121"/>
                <a:gd name="T69" fmla="*/ 324 h 1284"/>
                <a:gd name="T70" fmla="*/ 27 w 121"/>
                <a:gd name="T71" fmla="*/ 367 h 1284"/>
                <a:gd name="T72" fmla="*/ 52 w 121"/>
                <a:gd name="T73" fmla="*/ 356 h 1284"/>
                <a:gd name="T74" fmla="*/ 49 w 121"/>
                <a:gd name="T75" fmla="*/ 316 h 1284"/>
                <a:gd name="T76" fmla="*/ 40 w 121"/>
                <a:gd name="T77" fmla="*/ 198 h 1284"/>
                <a:gd name="T78" fmla="*/ 26 w 121"/>
                <a:gd name="T79" fmla="*/ 0 h 1284"/>
                <a:gd name="T80" fmla="*/ 0 w 121"/>
                <a:gd name="T81" fmla="*/ 4 h 1284"/>
                <a:gd name="T82" fmla="*/ 4 w 121"/>
                <a:gd name="T83" fmla="*/ 64 h 1284"/>
                <a:gd name="T84" fmla="*/ 14 w 121"/>
                <a:gd name="T85" fmla="*/ 186 h 1284"/>
                <a:gd name="T86" fmla="*/ 39 w 121"/>
                <a:gd name="T87" fmla="*/ 182 h 1284"/>
                <a:gd name="T88" fmla="*/ 30 w 121"/>
                <a:gd name="T89" fmla="*/ 61 h 1284"/>
                <a:gd name="T90" fmla="*/ 26 w 121"/>
                <a:gd name="T91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" h="1284">
                  <a:moveTo>
                    <a:pt x="92" y="1235"/>
                  </a:moveTo>
                  <a:cubicBezTo>
                    <a:pt x="93" y="1254"/>
                    <a:pt x="93" y="1254"/>
                    <a:pt x="93" y="1254"/>
                  </a:cubicBezTo>
                  <a:cubicBezTo>
                    <a:pt x="95" y="1284"/>
                    <a:pt x="95" y="1284"/>
                    <a:pt x="95" y="1284"/>
                  </a:cubicBezTo>
                  <a:cubicBezTo>
                    <a:pt x="104" y="1282"/>
                    <a:pt x="112" y="1281"/>
                    <a:pt x="121" y="1281"/>
                  </a:cubicBezTo>
                  <a:cubicBezTo>
                    <a:pt x="119" y="1256"/>
                    <a:pt x="119" y="1256"/>
                    <a:pt x="119" y="1256"/>
                  </a:cubicBezTo>
                  <a:cubicBezTo>
                    <a:pt x="118" y="1240"/>
                    <a:pt x="118" y="1240"/>
                    <a:pt x="118" y="1240"/>
                  </a:cubicBezTo>
                  <a:cubicBezTo>
                    <a:pt x="116" y="1241"/>
                    <a:pt x="115" y="1241"/>
                    <a:pt x="113" y="1241"/>
                  </a:cubicBezTo>
                  <a:cubicBezTo>
                    <a:pt x="106" y="1241"/>
                    <a:pt x="98" y="1239"/>
                    <a:pt x="92" y="1235"/>
                  </a:cubicBezTo>
                  <a:moveTo>
                    <a:pt x="107" y="1089"/>
                  </a:moveTo>
                  <a:cubicBezTo>
                    <a:pt x="105" y="1090"/>
                    <a:pt x="102" y="1090"/>
                    <a:pt x="100" y="1090"/>
                  </a:cubicBezTo>
                  <a:cubicBezTo>
                    <a:pt x="99" y="1090"/>
                    <a:pt x="98" y="1090"/>
                    <a:pt x="97" y="1090"/>
                  </a:cubicBezTo>
                  <a:cubicBezTo>
                    <a:pt x="86" y="1157"/>
                    <a:pt x="86" y="1157"/>
                    <a:pt x="86" y="1157"/>
                  </a:cubicBezTo>
                  <a:cubicBezTo>
                    <a:pt x="87" y="1168"/>
                    <a:pt x="87" y="1168"/>
                    <a:pt x="87" y="1168"/>
                  </a:cubicBezTo>
                  <a:cubicBezTo>
                    <a:pt x="90" y="1165"/>
                    <a:pt x="93" y="1163"/>
                    <a:pt x="96" y="1162"/>
                  </a:cubicBezTo>
                  <a:cubicBezTo>
                    <a:pt x="101" y="1159"/>
                    <a:pt x="107" y="1158"/>
                    <a:pt x="112" y="1158"/>
                  </a:cubicBezTo>
                  <a:cubicBezTo>
                    <a:pt x="110" y="1138"/>
                    <a:pt x="110" y="1138"/>
                    <a:pt x="110" y="1138"/>
                  </a:cubicBezTo>
                  <a:cubicBezTo>
                    <a:pt x="108" y="1111"/>
                    <a:pt x="108" y="1111"/>
                    <a:pt x="108" y="1111"/>
                  </a:cubicBezTo>
                  <a:cubicBezTo>
                    <a:pt x="107" y="1089"/>
                    <a:pt x="107" y="1089"/>
                    <a:pt x="107" y="1089"/>
                  </a:cubicBezTo>
                  <a:moveTo>
                    <a:pt x="81" y="1086"/>
                  </a:moveTo>
                  <a:cubicBezTo>
                    <a:pt x="82" y="1109"/>
                    <a:pt x="82" y="1109"/>
                    <a:pt x="82" y="1109"/>
                  </a:cubicBezTo>
                  <a:cubicBezTo>
                    <a:pt x="84" y="1125"/>
                    <a:pt x="84" y="1125"/>
                    <a:pt x="84" y="1125"/>
                  </a:cubicBezTo>
                  <a:cubicBezTo>
                    <a:pt x="90" y="1089"/>
                    <a:pt x="90" y="1089"/>
                    <a:pt x="90" y="1089"/>
                  </a:cubicBezTo>
                  <a:cubicBezTo>
                    <a:pt x="87" y="1088"/>
                    <a:pt x="84" y="1087"/>
                    <a:pt x="81" y="1086"/>
                  </a:cubicBezTo>
                  <a:moveTo>
                    <a:pt x="40" y="536"/>
                  </a:moveTo>
                  <a:cubicBezTo>
                    <a:pt x="43" y="582"/>
                    <a:pt x="43" y="582"/>
                    <a:pt x="43" y="582"/>
                  </a:cubicBezTo>
                  <a:cubicBezTo>
                    <a:pt x="73" y="978"/>
                    <a:pt x="73" y="978"/>
                    <a:pt x="73" y="978"/>
                  </a:cubicBezTo>
                  <a:cubicBezTo>
                    <a:pt x="74" y="1000"/>
                    <a:pt x="74" y="1000"/>
                    <a:pt x="74" y="1000"/>
                  </a:cubicBezTo>
                  <a:cubicBezTo>
                    <a:pt x="82" y="995"/>
                    <a:pt x="91" y="993"/>
                    <a:pt x="100" y="993"/>
                  </a:cubicBezTo>
                  <a:cubicBezTo>
                    <a:pt x="98" y="973"/>
                    <a:pt x="98" y="973"/>
                    <a:pt x="98" y="973"/>
                  </a:cubicBezTo>
                  <a:cubicBezTo>
                    <a:pt x="69" y="587"/>
                    <a:pt x="69" y="587"/>
                    <a:pt x="69" y="587"/>
                  </a:cubicBezTo>
                  <a:cubicBezTo>
                    <a:pt x="66" y="544"/>
                    <a:pt x="66" y="544"/>
                    <a:pt x="66" y="544"/>
                  </a:cubicBezTo>
                  <a:cubicBezTo>
                    <a:pt x="57" y="543"/>
                    <a:pt x="48" y="540"/>
                    <a:pt x="40" y="536"/>
                  </a:cubicBezTo>
                  <a:moveTo>
                    <a:pt x="40" y="198"/>
                  </a:moveTo>
                  <a:cubicBezTo>
                    <a:pt x="15" y="202"/>
                    <a:pt x="15" y="202"/>
                    <a:pt x="15" y="202"/>
                  </a:cubicBezTo>
                  <a:cubicBezTo>
                    <a:pt x="24" y="324"/>
                    <a:pt x="24" y="324"/>
                    <a:pt x="24" y="324"/>
                  </a:cubicBezTo>
                  <a:cubicBezTo>
                    <a:pt x="27" y="367"/>
                    <a:pt x="27" y="367"/>
                    <a:pt x="27" y="367"/>
                  </a:cubicBezTo>
                  <a:cubicBezTo>
                    <a:pt x="35" y="362"/>
                    <a:pt x="43" y="358"/>
                    <a:pt x="52" y="356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40" y="198"/>
                    <a:pt x="40" y="198"/>
                    <a:pt x="40" y="198"/>
                  </a:cubicBezTo>
                  <a:moveTo>
                    <a:pt x="26" y="0"/>
                  </a:moveTo>
                  <a:cubicBezTo>
                    <a:pt x="17" y="2"/>
                    <a:pt x="9" y="4"/>
                    <a:pt x="0" y="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8883650" y="14025564"/>
              <a:ext cx="2365375" cy="1589088"/>
            </a:xfrm>
            <a:custGeom>
              <a:avLst/>
              <a:gdLst>
                <a:gd name="T0" fmla="*/ 18 w 1371"/>
                <a:gd name="T1" fmla="*/ 0 h 921"/>
                <a:gd name="T2" fmla="*/ 8 w 1371"/>
                <a:gd name="T3" fmla="*/ 14 h 921"/>
                <a:gd name="T4" fmla="*/ 0 w 1371"/>
                <a:gd name="T5" fmla="*/ 25 h 921"/>
                <a:gd name="T6" fmla="*/ 81 w 1371"/>
                <a:gd name="T7" fmla="*/ 79 h 921"/>
                <a:gd name="T8" fmla="*/ 1354 w 1371"/>
                <a:gd name="T9" fmla="*/ 921 h 921"/>
                <a:gd name="T10" fmla="*/ 1371 w 1371"/>
                <a:gd name="T11" fmla="*/ 894 h 921"/>
                <a:gd name="T12" fmla="*/ 99 w 1371"/>
                <a:gd name="T13" fmla="*/ 53 h 921"/>
                <a:gd name="T14" fmla="*/ 18 w 1371"/>
                <a:gd name="T15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1" h="921">
                  <a:moveTo>
                    <a:pt x="18" y="0"/>
                  </a:moveTo>
                  <a:cubicBezTo>
                    <a:pt x="15" y="4"/>
                    <a:pt x="12" y="9"/>
                    <a:pt x="8" y="14"/>
                  </a:cubicBezTo>
                  <a:cubicBezTo>
                    <a:pt x="6" y="18"/>
                    <a:pt x="3" y="22"/>
                    <a:pt x="0" y="25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1354" y="921"/>
                    <a:pt x="1354" y="921"/>
                    <a:pt x="1354" y="921"/>
                  </a:cubicBezTo>
                  <a:cubicBezTo>
                    <a:pt x="1371" y="894"/>
                    <a:pt x="1371" y="894"/>
                    <a:pt x="1371" y="89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10"/>
            <p:cNvSpPr>
              <a:spLocks noEditPoints="1"/>
            </p:cNvSpPr>
            <p:nvPr/>
          </p:nvSpPr>
          <p:spPr bwMode="auto">
            <a:xfrm>
              <a:off x="6343650" y="13488989"/>
              <a:ext cx="1865313" cy="280988"/>
            </a:xfrm>
            <a:custGeom>
              <a:avLst/>
              <a:gdLst>
                <a:gd name="T0" fmla="*/ 299 w 1081"/>
                <a:gd name="T1" fmla="*/ 38 h 163"/>
                <a:gd name="T2" fmla="*/ 296 w 1081"/>
                <a:gd name="T3" fmla="*/ 62 h 163"/>
                <a:gd name="T4" fmla="*/ 323 w 1081"/>
                <a:gd name="T5" fmla="*/ 66 h 163"/>
                <a:gd name="T6" fmla="*/ 985 w 1081"/>
                <a:gd name="T7" fmla="*/ 151 h 163"/>
                <a:gd name="T8" fmla="*/ 1077 w 1081"/>
                <a:gd name="T9" fmla="*/ 163 h 163"/>
                <a:gd name="T10" fmla="*/ 1081 w 1081"/>
                <a:gd name="T11" fmla="*/ 139 h 163"/>
                <a:gd name="T12" fmla="*/ 989 w 1081"/>
                <a:gd name="T13" fmla="*/ 127 h 163"/>
                <a:gd name="T14" fmla="*/ 324 w 1081"/>
                <a:gd name="T15" fmla="*/ 42 h 163"/>
                <a:gd name="T16" fmla="*/ 299 w 1081"/>
                <a:gd name="T17" fmla="*/ 38 h 163"/>
                <a:gd name="T18" fmla="*/ 3 w 1081"/>
                <a:gd name="T19" fmla="*/ 0 h 163"/>
                <a:gd name="T20" fmla="*/ 0 w 1081"/>
                <a:gd name="T21" fmla="*/ 24 h 163"/>
                <a:gd name="T22" fmla="*/ 70 w 1081"/>
                <a:gd name="T23" fmla="*/ 33 h 163"/>
                <a:gd name="T24" fmla="*/ 118 w 1081"/>
                <a:gd name="T25" fmla="*/ 39 h 163"/>
                <a:gd name="T26" fmla="*/ 154 w 1081"/>
                <a:gd name="T27" fmla="*/ 44 h 163"/>
                <a:gd name="T28" fmla="*/ 157 w 1081"/>
                <a:gd name="T29" fmla="*/ 20 h 163"/>
                <a:gd name="T30" fmla="*/ 123 w 1081"/>
                <a:gd name="T31" fmla="*/ 16 h 163"/>
                <a:gd name="T32" fmla="*/ 74 w 1081"/>
                <a:gd name="T33" fmla="*/ 9 h 163"/>
                <a:gd name="T34" fmla="*/ 3 w 1081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1" h="163">
                  <a:moveTo>
                    <a:pt x="299" y="38"/>
                  </a:moveTo>
                  <a:cubicBezTo>
                    <a:pt x="299" y="46"/>
                    <a:pt x="298" y="54"/>
                    <a:pt x="296" y="62"/>
                  </a:cubicBezTo>
                  <a:cubicBezTo>
                    <a:pt x="323" y="66"/>
                    <a:pt x="323" y="66"/>
                    <a:pt x="323" y="66"/>
                  </a:cubicBezTo>
                  <a:cubicBezTo>
                    <a:pt x="985" y="151"/>
                    <a:pt x="985" y="151"/>
                    <a:pt x="985" y="151"/>
                  </a:cubicBezTo>
                  <a:cubicBezTo>
                    <a:pt x="1077" y="163"/>
                    <a:pt x="1077" y="163"/>
                    <a:pt x="1077" y="163"/>
                  </a:cubicBezTo>
                  <a:cubicBezTo>
                    <a:pt x="1078" y="155"/>
                    <a:pt x="1079" y="147"/>
                    <a:pt x="1081" y="139"/>
                  </a:cubicBezTo>
                  <a:cubicBezTo>
                    <a:pt x="989" y="127"/>
                    <a:pt x="989" y="127"/>
                    <a:pt x="989" y="127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299" y="38"/>
                    <a:pt x="299" y="38"/>
                    <a:pt x="299" y="38"/>
                  </a:cubicBezTo>
                  <a:moveTo>
                    <a:pt x="3" y="0"/>
                  </a:moveTo>
                  <a:cubicBezTo>
                    <a:pt x="3" y="8"/>
                    <a:pt x="1" y="16"/>
                    <a:pt x="0" y="2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36"/>
                    <a:pt x="155" y="28"/>
                    <a:pt x="157" y="2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3586163" y="12903201"/>
              <a:ext cx="263525" cy="352425"/>
            </a:xfrm>
            <a:custGeom>
              <a:avLst/>
              <a:gdLst>
                <a:gd name="T0" fmla="*/ 147 w 152"/>
                <a:gd name="T1" fmla="*/ 0 h 204"/>
                <a:gd name="T2" fmla="*/ 134 w 152"/>
                <a:gd name="T3" fmla="*/ 18 h 204"/>
                <a:gd name="T4" fmla="*/ 8 w 152"/>
                <a:gd name="T5" fmla="*/ 189 h 204"/>
                <a:gd name="T6" fmla="*/ 0 w 152"/>
                <a:gd name="T7" fmla="*/ 201 h 204"/>
                <a:gd name="T8" fmla="*/ 4 w 152"/>
                <a:gd name="T9" fmla="*/ 204 h 204"/>
                <a:gd name="T10" fmla="*/ 12 w 152"/>
                <a:gd name="T11" fmla="*/ 192 h 204"/>
                <a:gd name="T12" fmla="*/ 138 w 152"/>
                <a:gd name="T13" fmla="*/ 20 h 204"/>
                <a:gd name="T14" fmla="*/ 152 w 152"/>
                <a:gd name="T15" fmla="*/ 2 h 204"/>
                <a:gd name="T16" fmla="*/ 148 w 152"/>
                <a:gd name="T17" fmla="*/ 0 h 204"/>
                <a:gd name="T18" fmla="*/ 147 w 152"/>
                <a:gd name="T1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04">
                  <a:moveTo>
                    <a:pt x="147" y="0"/>
                  </a:moveTo>
                  <a:cubicBezTo>
                    <a:pt x="134" y="18"/>
                    <a:pt x="134" y="18"/>
                    <a:pt x="134" y="18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" y="202"/>
                    <a:pt x="3" y="203"/>
                    <a:pt x="4" y="204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0" y="1"/>
                    <a:pt x="149" y="1"/>
                    <a:pt x="148" y="0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3446463" y="12012614"/>
              <a:ext cx="319088" cy="360363"/>
            </a:xfrm>
            <a:custGeom>
              <a:avLst/>
              <a:gdLst>
                <a:gd name="T0" fmla="*/ 182 w 185"/>
                <a:gd name="T1" fmla="*/ 0 h 209"/>
                <a:gd name="T2" fmla="*/ 136 w 185"/>
                <a:gd name="T3" fmla="*/ 52 h 209"/>
                <a:gd name="T4" fmla="*/ 9 w 185"/>
                <a:gd name="T5" fmla="*/ 196 h 209"/>
                <a:gd name="T6" fmla="*/ 0 w 185"/>
                <a:gd name="T7" fmla="*/ 206 h 209"/>
                <a:gd name="T8" fmla="*/ 3 w 185"/>
                <a:gd name="T9" fmla="*/ 209 h 209"/>
                <a:gd name="T10" fmla="*/ 12 w 185"/>
                <a:gd name="T11" fmla="*/ 199 h 209"/>
                <a:gd name="T12" fmla="*/ 139 w 185"/>
                <a:gd name="T13" fmla="*/ 56 h 209"/>
                <a:gd name="T14" fmla="*/ 185 w 185"/>
                <a:gd name="T15" fmla="*/ 4 h 209"/>
                <a:gd name="T16" fmla="*/ 182 w 185"/>
                <a:gd name="T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09">
                  <a:moveTo>
                    <a:pt x="182" y="0"/>
                  </a:moveTo>
                  <a:cubicBezTo>
                    <a:pt x="136" y="52"/>
                    <a:pt x="136" y="52"/>
                    <a:pt x="136" y="52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07"/>
                    <a:pt x="2" y="208"/>
                    <a:pt x="3" y="209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4" y="3"/>
                    <a:pt x="183" y="2"/>
                    <a:pt x="18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3094038" y="12839701"/>
              <a:ext cx="701675" cy="195263"/>
            </a:xfrm>
            <a:custGeom>
              <a:avLst/>
              <a:gdLst>
                <a:gd name="T0" fmla="*/ 405 w 407"/>
                <a:gd name="T1" fmla="*/ 0 h 113"/>
                <a:gd name="T2" fmla="*/ 382 w 407"/>
                <a:gd name="T3" fmla="*/ 6 h 113"/>
                <a:gd name="T4" fmla="*/ 19 w 407"/>
                <a:gd name="T5" fmla="*/ 100 h 113"/>
                <a:gd name="T6" fmla="*/ 0 w 407"/>
                <a:gd name="T7" fmla="*/ 105 h 113"/>
                <a:gd name="T8" fmla="*/ 2 w 407"/>
                <a:gd name="T9" fmla="*/ 113 h 113"/>
                <a:gd name="T10" fmla="*/ 21 w 407"/>
                <a:gd name="T11" fmla="*/ 108 h 113"/>
                <a:gd name="T12" fmla="*/ 385 w 407"/>
                <a:gd name="T13" fmla="*/ 14 h 113"/>
                <a:gd name="T14" fmla="*/ 407 w 407"/>
                <a:gd name="T15" fmla="*/ 9 h 113"/>
                <a:gd name="T16" fmla="*/ 405 w 407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113">
                  <a:moveTo>
                    <a:pt x="405" y="0"/>
                  </a:moveTo>
                  <a:cubicBezTo>
                    <a:pt x="382" y="6"/>
                    <a:pt x="382" y="6"/>
                    <a:pt x="382" y="6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8"/>
                    <a:pt x="2" y="110"/>
                    <a:pt x="2" y="113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407" y="9"/>
                    <a:pt x="407" y="9"/>
                    <a:pt x="407" y="9"/>
                  </a:cubicBezTo>
                  <a:cubicBezTo>
                    <a:pt x="406" y="6"/>
                    <a:pt x="406" y="3"/>
                    <a:pt x="40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836988" y="12077701"/>
              <a:ext cx="47625" cy="654050"/>
            </a:xfrm>
            <a:custGeom>
              <a:avLst/>
              <a:gdLst>
                <a:gd name="T0" fmla="*/ 0 w 28"/>
                <a:gd name="T1" fmla="*/ 0 h 379"/>
                <a:gd name="T2" fmla="*/ 4 w 28"/>
                <a:gd name="T3" fmla="*/ 79 h 379"/>
                <a:gd name="T4" fmla="*/ 19 w 28"/>
                <a:gd name="T5" fmla="*/ 355 h 379"/>
                <a:gd name="T6" fmla="*/ 20 w 28"/>
                <a:gd name="T7" fmla="*/ 379 h 379"/>
                <a:gd name="T8" fmla="*/ 25 w 28"/>
                <a:gd name="T9" fmla="*/ 378 h 379"/>
                <a:gd name="T10" fmla="*/ 28 w 28"/>
                <a:gd name="T11" fmla="*/ 378 h 379"/>
                <a:gd name="T12" fmla="*/ 26 w 28"/>
                <a:gd name="T13" fmla="*/ 355 h 379"/>
                <a:gd name="T14" fmla="*/ 12 w 28"/>
                <a:gd name="T15" fmla="*/ 82 h 379"/>
                <a:gd name="T16" fmla="*/ 8 w 28"/>
                <a:gd name="T17" fmla="*/ 4 h 379"/>
                <a:gd name="T18" fmla="*/ 0 w 28"/>
                <a:gd name="T1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79">
                  <a:moveTo>
                    <a:pt x="0" y="0"/>
                  </a:moveTo>
                  <a:cubicBezTo>
                    <a:pt x="4" y="79"/>
                    <a:pt x="4" y="79"/>
                    <a:pt x="4" y="79"/>
                  </a:cubicBezTo>
                  <a:cubicBezTo>
                    <a:pt x="19" y="355"/>
                    <a:pt x="19" y="355"/>
                    <a:pt x="19" y="355"/>
                  </a:cubicBezTo>
                  <a:cubicBezTo>
                    <a:pt x="20" y="379"/>
                    <a:pt x="20" y="379"/>
                    <a:pt x="20" y="379"/>
                  </a:cubicBezTo>
                  <a:cubicBezTo>
                    <a:pt x="22" y="379"/>
                    <a:pt x="24" y="378"/>
                    <a:pt x="25" y="378"/>
                  </a:cubicBezTo>
                  <a:cubicBezTo>
                    <a:pt x="26" y="378"/>
                    <a:pt x="27" y="378"/>
                    <a:pt x="28" y="378"/>
                  </a:cubicBezTo>
                  <a:cubicBezTo>
                    <a:pt x="26" y="355"/>
                    <a:pt x="26" y="355"/>
                    <a:pt x="26" y="355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2" y="1"/>
                    <a:pt x="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652463" y="11106151"/>
              <a:ext cx="552450" cy="355600"/>
            </a:xfrm>
            <a:custGeom>
              <a:avLst/>
              <a:gdLst>
                <a:gd name="T0" fmla="*/ 4 w 320"/>
                <a:gd name="T1" fmla="*/ 0 h 206"/>
                <a:gd name="T2" fmla="*/ 0 w 320"/>
                <a:gd name="T3" fmla="*/ 6 h 206"/>
                <a:gd name="T4" fmla="*/ 19 w 320"/>
                <a:gd name="T5" fmla="*/ 18 h 206"/>
                <a:gd name="T6" fmla="*/ 288 w 320"/>
                <a:gd name="T7" fmla="*/ 187 h 206"/>
                <a:gd name="T8" fmla="*/ 317 w 320"/>
                <a:gd name="T9" fmla="*/ 206 h 206"/>
                <a:gd name="T10" fmla="*/ 319 w 320"/>
                <a:gd name="T11" fmla="*/ 199 h 206"/>
                <a:gd name="T12" fmla="*/ 320 w 320"/>
                <a:gd name="T13" fmla="*/ 198 h 206"/>
                <a:gd name="T14" fmla="*/ 291 w 320"/>
                <a:gd name="T15" fmla="*/ 180 h 206"/>
                <a:gd name="T16" fmla="*/ 22 w 320"/>
                <a:gd name="T17" fmla="*/ 11 h 206"/>
                <a:gd name="T18" fmla="*/ 4 w 320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206">
                  <a:moveTo>
                    <a:pt x="4" y="0"/>
                  </a:moveTo>
                  <a:cubicBezTo>
                    <a:pt x="3" y="2"/>
                    <a:pt x="2" y="4"/>
                    <a:pt x="0" y="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88" y="187"/>
                    <a:pt x="288" y="187"/>
                    <a:pt x="288" y="187"/>
                  </a:cubicBezTo>
                  <a:cubicBezTo>
                    <a:pt x="317" y="206"/>
                    <a:pt x="317" y="206"/>
                    <a:pt x="317" y="206"/>
                  </a:cubicBezTo>
                  <a:cubicBezTo>
                    <a:pt x="318" y="203"/>
                    <a:pt x="319" y="201"/>
                    <a:pt x="319" y="199"/>
                  </a:cubicBezTo>
                  <a:cubicBezTo>
                    <a:pt x="320" y="199"/>
                    <a:pt x="320" y="198"/>
                    <a:pt x="320" y="198"/>
                  </a:cubicBezTo>
                  <a:cubicBezTo>
                    <a:pt x="291" y="180"/>
                    <a:pt x="291" y="180"/>
                    <a:pt x="291" y="18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1951038" y="10815639"/>
              <a:ext cx="506413" cy="387350"/>
            </a:xfrm>
            <a:custGeom>
              <a:avLst/>
              <a:gdLst>
                <a:gd name="T0" fmla="*/ 4 w 293"/>
                <a:gd name="T1" fmla="*/ 0 h 225"/>
                <a:gd name="T2" fmla="*/ 0 w 293"/>
                <a:gd name="T3" fmla="*/ 5 h 225"/>
                <a:gd name="T4" fmla="*/ 16 w 293"/>
                <a:gd name="T5" fmla="*/ 17 h 225"/>
                <a:gd name="T6" fmla="*/ 254 w 293"/>
                <a:gd name="T7" fmla="*/ 198 h 225"/>
                <a:gd name="T8" fmla="*/ 289 w 293"/>
                <a:gd name="T9" fmla="*/ 225 h 225"/>
                <a:gd name="T10" fmla="*/ 293 w 293"/>
                <a:gd name="T11" fmla="*/ 220 h 225"/>
                <a:gd name="T12" fmla="*/ 259 w 293"/>
                <a:gd name="T13" fmla="*/ 194 h 225"/>
                <a:gd name="T14" fmla="*/ 20 w 293"/>
                <a:gd name="T15" fmla="*/ 12 h 225"/>
                <a:gd name="T16" fmla="*/ 4 w 293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225">
                  <a:moveTo>
                    <a:pt x="4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89" y="225"/>
                    <a:pt x="289" y="225"/>
                    <a:pt x="289" y="225"/>
                  </a:cubicBezTo>
                  <a:cubicBezTo>
                    <a:pt x="293" y="220"/>
                    <a:pt x="293" y="220"/>
                    <a:pt x="293" y="220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2346325" y="11544301"/>
              <a:ext cx="158750" cy="434975"/>
            </a:xfrm>
            <a:custGeom>
              <a:avLst/>
              <a:gdLst>
                <a:gd name="T0" fmla="*/ 87 w 92"/>
                <a:gd name="T1" fmla="*/ 0 h 252"/>
                <a:gd name="T2" fmla="*/ 72 w 92"/>
                <a:gd name="T3" fmla="*/ 42 h 252"/>
                <a:gd name="T4" fmla="*/ 6 w 92"/>
                <a:gd name="T5" fmla="*/ 234 h 252"/>
                <a:gd name="T6" fmla="*/ 0 w 92"/>
                <a:gd name="T7" fmla="*/ 250 h 252"/>
                <a:gd name="T8" fmla="*/ 6 w 92"/>
                <a:gd name="T9" fmla="*/ 252 h 252"/>
                <a:gd name="T10" fmla="*/ 12 w 92"/>
                <a:gd name="T11" fmla="*/ 236 h 252"/>
                <a:gd name="T12" fmla="*/ 78 w 92"/>
                <a:gd name="T13" fmla="*/ 44 h 252"/>
                <a:gd name="T14" fmla="*/ 92 w 92"/>
                <a:gd name="T15" fmla="*/ 2 h 252"/>
                <a:gd name="T16" fmla="*/ 87 w 92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252">
                  <a:moveTo>
                    <a:pt x="87" y="0"/>
                  </a:moveTo>
                  <a:cubicBezTo>
                    <a:pt x="72" y="42"/>
                    <a:pt x="72" y="42"/>
                    <a:pt x="72" y="42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2" y="251"/>
                    <a:pt x="4" y="252"/>
                    <a:pt x="6" y="252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0" y="2"/>
                    <a:pt x="88" y="1"/>
                    <a:pt x="8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930275" y="10353676"/>
              <a:ext cx="361950" cy="1023938"/>
            </a:xfrm>
            <a:custGeom>
              <a:avLst/>
              <a:gdLst>
                <a:gd name="T0" fmla="*/ 11 w 210"/>
                <a:gd name="T1" fmla="*/ 0 h 593"/>
                <a:gd name="T2" fmla="*/ 0 w 210"/>
                <a:gd name="T3" fmla="*/ 5 h 593"/>
                <a:gd name="T4" fmla="*/ 9 w 210"/>
                <a:gd name="T5" fmla="*/ 32 h 593"/>
                <a:gd name="T6" fmla="*/ 187 w 210"/>
                <a:gd name="T7" fmla="*/ 560 h 593"/>
                <a:gd name="T8" fmla="*/ 198 w 210"/>
                <a:gd name="T9" fmla="*/ 593 h 593"/>
                <a:gd name="T10" fmla="*/ 210 w 210"/>
                <a:gd name="T11" fmla="*/ 589 h 593"/>
                <a:gd name="T12" fmla="*/ 199 w 210"/>
                <a:gd name="T13" fmla="*/ 556 h 593"/>
                <a:gd name="T14" fmla="*/ 21 w 210"/>
                <a:gd name="T15" fmla="*/ 27 h 593"/>
                <a:gd name="T16" fmla="*/ 11 w 210"/>
                <a:gd name="T1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593">
                  <a:moveTo>
                    <a:pt x="11" y="0"/>
                  </a:moveTo>
                  <a:cubicBezTo>
                    <a:pt x="8" y="2"/>
                    <a:pt x="4" y="3"/>
                    <a:pt x="0" y="5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7" y="560"/>
                    <a:pt x="187" y="560"/>
                    <a:pt x="187" y="560"/>
                  </a:cubicBezTo>
                  <a:cubicBezTo>
                    <a:pt x="198" y="593"/>
                    <a:pt x="198" y="593"/>
                    <a:pt x="198" y="593"/>
                  </a:cubicBezTo>
                  <a:cubicBezTo>
                    <a:pt x="202" y="592"/>
                    <a:pt x="206" y="590"/>
                    <a:pt x="210" y="589"/>
                  </a:cubicBezTo>
                  <a:cubicBezTo>
                    <a:pt x="199" y="556"/>
                    <a:pt x="199" y="556"/>
                    <a:pt x="199" y="55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2728913" y="11423651"/>
              <a:ext cx="971550" cy="361950"/>
            </a:xfrm>
            <a:custGeom>
              <a:avLst/>
              <a:gdLst>
                <a:gd name="T0" fmla="*/ 6 w 563"/>
                <a:gd name="T1" fmla="*/ 0 h 209"/>
                <a:gd name="T2" fmla="*/ 3 w 563"/>
                <a:gd name="T3" fmla="*/ 8 h 209"/>
                <a:gd name="T4" fmla="*/ 0 w 563"/>
                <a:gd name="T5" fmla="*/ 15 h 209"/>
                <a:gd name="T6" fmla="*/ 45 w 563"/>
                <a:gd name="T7" fmla="*/ 30 h 209"/>
                <a:gd name="T8" fmla="*/ 495 w 563"/>
                <a:gd name="T9" fmla="*/ 186 h 209"/>
                <a:gd name="T10" fmla="*/ 560 w 563"/>
                <a:gd name="T11" fmla="*/ 209 h 209"/>
                <a:gd name="T12" fmla="*/ 563 w 563"/>
                <a:gd name="T13" fmla="*/ 194 h 209"/>
                <a:gd name="T14" fmla="*/ 498 w 563"/>
                <a:gd name="T15" fmla="*/ 171 h 209"/>
                <a:gd name="T16" fmla="*/ 51 w 563"/>
                <a:gd name="T17" fmla="*/ 16 h 209"/>
                <a:gd name="T18" fmla="*/ 6 w 563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3" h="209">
                  <a:moveTo>
                    <a:pt x="6" y="0"/>
                  </a:moveTo>
                  <a:cubicBezTo>
                    <a:pt x="5" y="3"/>
                    <a:pt x="4" y="6"/>
                    <a:pt x="3" y="8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95" y="186"/>
                    <a:pt x="495" y="186"/>
                    <a:pt x="495" y="186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1" y="204"/>
                    <a:pt x="562" y="199"/>
                    <a:pt x="563" y="194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1462088" y="11369676"/>
              <a:ext cx="909638" cy="127000"/>
            </a:xfrm>
            <a:custGeom>
              <a:avLst/>
              <a:gdLst>
                <a:gd name="T0" fmla="*/ 527 w 528"/>
                <a:gd name="T1" fmla="*/ 0 h 74"/>
                <a:gd name="T2" fmla="*/ 482 w 528"/>
                <a:gd name="T3" fmla="*/ 6 h 74"/>
                <a:gd name="T4" fmla="*/ 35 w 528"/>
                <a:gd name="T5" fmla="*/ 59 h 74"/>
                <a:gd name="T6" fmla="*/ 0 w 528"/>
                <a:gd name="T7" fmla="*/ 63 h 74"/>
                <a:gd name="T8" fmla="*/ 2 w 528"/>
                <a:gd name="T9" fmla="*/ 74 h 74"/>
                <a:gd name="T10" fmla="*/ 36 w 528"/>
                <a:gd name="T11" fmla="*/ 70 h 74"/>
                <a:gd name="T12" fmla="*/ 483 w 528"/>
                <a:gd name="T13" fmla="*/ 17 h 74"/>
                <a:gd name="T14" fmla="*/ 528 w 528"/>
                <a:gd name="T15" fmla="*/ 12 h 74"/>
                <a:gd name="T16" fmla="*/ 527 w 528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74">
                  <a:moveTo>
                    <a:pt x="527" y="0"/>
                  </a:moveTo>
                  <a:cubicBezTo>
                    <a:pt x="482" y="6"/>
                    <a:pt x="482" y="6"/>
                    <a:pt x="482" y="6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7"/>
                    <a:pt x="1" y="70"/>
                    <a:pt x="2" y="74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483" y="17"/>
                    <a:pt x="483" y="17"/>
                    <a:pt x="483" y="17"/>
                  </a:cubicBezTo>
                  <a:cubicBezTo>
                    <a:pt x="528" y="12"/>
                    <a:pt x="528" y="12"/>
                    <a:pt x="528" y="12"/>
                  </a:cubicBezTo>
                  <a:cubicBezTo>
                    <a:pt x="527" y="8"/>
                    <a:pt x="527" y="4"/>
                    <a:pt x="52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6667500" y="9990139"/>
              <a:ext cx="665163" cy="342900"/>
            </a:xfrm>
            <a:custGeom>
              <a:avLst/>
              <a:gdLst>
                <a:gd name="T0" fmla="*/ 381 w 385"/>
                <a:gd name="T1" fmla="*/ 0 h 199"/>
                <a:gd name="T2" fmla="*/ 359 w 385"/>
                <a:gd name="T3" fmla="*/ 11 h 199"/>
                <a:gd name="T4" fmla="*/ 35 w 385"/>
                <a:gd name="T5" fmla="*/ 174 h 199"/>
                <a:gd name="T6" fmla="*/ 0 w 385"/>
                <a:gd name="T7" fmla="*/ 192 h 199"/>
                <a:gd name="T8" fmla="*/ 5 w 385"/>
                <a:gd name="T9" fmla="*/ 198 h 199"/>
                <a:gd name="T10" fmla="*/ 6 w 385"/>
                <a:gd name="T11" fmla="*/ 199 h 199"/>
                <a:gd name="T12" fmla="*/ 40 w 385"/>
                <a:gd name="T13" fmla="*/ 182 h 199"/>
                <a:gd name="T14" fmla="*/ 363 w 385"/>
                <a:gd name="T15" fmla="*/ 19 h 199"/>
                <a:gd name="T16" fmla="*/ 385 w 385"/>
                <a:gd name="T17" fmla="*/ 8 h 199"/>
                <a:gd name="T18" fmla="*/ 381 w 385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199">
                  <a:moveTo>
                    <a:pt x="381" y="0"/>
                  </a:moveTo>
                  <a:cubicBezTo>
                    <a:pt x="359" y="11"/>
                    <a:pt x="359" y="11"/>
                    <a:pt x="359" y="11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194"/>
                    <a:pt x="4" y="196"/>
                    <a:pt x="5" y="198"/>
                  </a:cubicBezTo>
                  <a:cubicBezTo>
                    <a:pt x="6" y="198"/>
                    <a:pt x="6" y="198"/>
                    <a:pt x="6" y="199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85" y="8"/>
                    <a:pt x="385" y="8"/>
                    <a:pt x="385" y="8"/>
                  </a:cubicBezTo>
                  <a:cubicBezTo>
                    <a:pt x="383" y="5"/>
                    <a:pt x="382" y="3"/>
                    <a:pt x="38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6704013" y="10440989"/>
              <a:ext cx="1201738" cy="287338"/>
            </a:xfrm>
            <a:custGeom>
              <a:avLst/>
              <a:gdLst>
                <a:gd name="T0" fmla="*/ 471 w 696"/>
                <a:gd name="T1" fmla="*/ 103 h 167"/>
                <a:gd name="T2" fmla="*/ 460 w 696"/>
                <a:gd name="T3" fmla="*/ 115 h 167"/>
                <a:gd name="T4" fmla="*/ 625 w 696"/>
                <a:gd name="T5" fmla="*/ 152 h 167"/>
                <a:gd name="T6" fmla="*/ 648 w 696"/>
                <a:gd name="T7" fmla="*/ 157 h 167"/>
                <a:gd name="T8" fmla="*/ 661 w 696"/>
                <a:gd name="T9" fmla="*/ 160 h 167"/>
                <a:gd name="T10" fmla="*/ 694 w 696"/>
                <a:gd name="T11" fmla="*/ 167 h 167"/>
                <a:gd name="T12" fmla="*/ 696 w 696"/>
                <a:gd name="T13" fmla="*/ 153 h 167"/>
                <a:gd name="T14" fmla="*/ 670 w 696"/>
                <a:gd name="T15" fmla="*/ 147 h 167"/>
                <a:gd name="T16" fmla="*/ 647 w 696"/>
                <a:gd name="T17" fmla="*/ 142 h 167"/>
                <a:gd name="T18" fmla="*/ 471 w 696"/>
                <a:gd name="T19" fmla="*/ 103 h 167"/>
                <a:gd name="T20" fmla="*/ 2 w 696"/>
                <a:gd name="T21" fmla="*/ 0 h 167"/>
                <a:gd name="T22" fmla="*/ 0 w 696"/>
                <a:gd name="T23" fmla="*/ 14 h 167"/>
                <a:gd name="T24" fmla="*/ 38 w 696"/>
                <a:gd name="T25" fmla="*/ 22 h 167"/>
                <a:gd name="T26" fmla="*/ 397 w 696"/>
                <a:gd name="T27" fmla="*/ 102 h 167"/>
                <a:gd name="T28" fmla="*/ 406 w 696"/>
                <a:gd name="T29" fmla="*/ 104 h 167"/>
                <a:gd name="T30" fmla="*/ 433 w 696"/>
                <a:gd name="T31" fmla="*/ 110 h 167"/>
                <a:gd name="T32" fmla="*/ 445 w 696"/>
                <a:gd name="T33" fmla="*/ 97 h 167"/>
                <a:gd name="T34" fmla="*/ 412 w 696"/>
                <a:gd name="T35" fmla="*/ 90 h 167"/>
                <a:gd name="T36" fmla="*/ 404 w 696"/>
                <a:gd name="T37" fmla="*/ 89 h 167"/>
                <a:gd name="T38" fmla="*/ 41 w 696"/>
                <a:gd name="T39" fmla="*/ 8 h 167"/>
                <a:gd name="T40" fmla="*/ 2 w 696"/>
                <a:gd name="T4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6" h="167">
                  <a:moveTo>
                    <a:pt x="471" y="103"/>
                  </a:moveTo>
                  <a:cubicBezTo>
                    <a:pt x="460" y="115"/>
                    <a:pt x="460" y="115"/>
                    <a:pt x="460" y="115"/>
                  </a:cubicBezTo>
                  <a:cubicBezTo>
                    <a:pt x="625" y="152"/>
                    <a:pt x="625" y="152"/>
                    <a:pt x="625" y="152"/>
                  </a:cubicBezTo>
                  <a:cubicBezTo>
                    <a:pt x="648" y="157"/>
                    <a:pt x="648" y="157"/>
                    <a:pt x="648" y="157"/>
                  </a:cubicBezTo>
                  <a:cubicBezTo>
                    <a:pt x="661" y="160"/>
                    <a:pt x="661" y="160"/>
                    <a:pt x="661" y="160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694" y="162"/>
                    <a:pt x="695" y="158"/>
                    <a:pt x="696" y="153"/>
                  </a:cubicBezTo>
                  <a:cubicBezTo>
                    <a:pt x="670" y="147"/>
                    <a:pt x="670" y="147"/>
                    <a:pt x="670" y="147"/>
                  </a:cubicBezTo>
                  <a:cubicBezTo>
                    <a:pt x="647" y="142"/>
                    <a:pt x="647" y="142"/>
                    <a:pt x="647" y="142"/>
                  </a:cubicBezTo>
                  <a:cubicBezTo>
                    <a:pt x="471" y="103"/>
                    <a:pt x="471" y="103"/>
                    <a:pt x="471" y="103"/>
                  </a:cubicBezTo>
                  <a:moveTo>
                    <a:pt x="2" y="0"/>
                  </a:moveTo>
                  <a:cubicBezTo>
                    <a:pt x="2" y="5"/>
                    <a:pt x="1" y="9"/>
                    <a:pt x="0" y="1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33" y="110"/>
                    <a:pt x="433" y="110"/>
                    <a:pt x="433" y="110"/>
                  </a:cubicBezTo>
                  <a:cubicBezTo>
                    <a:pt x="445" y="97"/>
                    <a:pt x="445" y="97"/>
                    <a:pt x="445" y="97"/>
                  </a:cubicBezTo>
                  <a:cubicBezTo>
                    <a:pt x="412" y="90"/>
                    <a:pt x="412" y="90"/>
                    <a:pt x="412" y="90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3"/>
            <p:cNvSpPr>
              <a:spLocks noEditPoints="1"/>
            </p:cNvSpPr>
            <p:nvPr/>
          </p:nvSpPr>
          <p:spPr bwMode="auto">
            <a:xfrm>
              <a:off x="6019800" y="10558464"/>
              <a:ext cx="481013" cy="1036638"/>
            </a:xfrm>
            <a:custGeom>
              <a:avLst/>
              <a:gdLst>
                <a:gd name="T0" fmla="*/ 92 w 279"/>
                <a:gd name="T1" fmla="*/ 422 h 601"/>
                <a:gd name="T2" fmla="*/ 77 w 279"/>
                <a:gd name="T3" fmla="*/ 424 h 601"/>
                <a:gd name="T4" fmla="*/ 16 w 279"/>
                <a:gd name="T5" fmla="*/ 560 h 601"/>
                <a:gd name="T6" fmla="*/ 0 w 279"/>
                <a:gd name="T7" fmla="*/ 597 h 601"/>
                <a:gd name="T8" fmla="*/ 13 w 279"/>
                <a:gd name="T9" fmla="*/ 601 h 601"/>
                <a:gd name="T10" fmla="*/ 29 w 279"/>
                <a:gd name="T11" fmla="*/ 563 h 601"/>
                <a:gd name="T12" fmla="*/ 92 w 279"/>
                <a:gd name="T13" fmla="*/ 422 h 601"/>
                <a:gd name="T14" fmla="*/ 219 w 279"/>
                <a:gd name="T15" fmla="*/ 106 h 601"/>
                <a:gd name="T16" fmla="*/ 84 w 279"/>
                <a:gd name="T17" fmla="*/ 407 h 601"/>
                <a:gd name="T18" fmla="*/ 100 w 279"/>
                <a:gd name="T19" fmla="*/ 405 h 601"/>
                <a:gd name="T20" fmla="*/ 230 w 279"/>
                <a:gd name="T21" fmla="*/ 113 h 601"/>
                <a:gd name="T22" fmla="*/ 219 w 279"/>
                <a:gd name="T23" fmla="*/ 106 h 601"/>
                <a:gd name="T24" fmla="*/ 267 w 279"/>
                <a:gd name="T25" fmla="*/ 0 h 601"/>
                <a:gd name="T26" fmla="*/ 250 w 279"/>
                <a:gd name="T27" fmla="*/ 36 h 601"/>
                <a:gd name="T28" fmla="*/ 229 w 279"/>
                <a:gd name="T29" fmla="*/ 83 h 601"/>
                <a:gd name="T30" fmla="*/ 241 w 279"/>
                <a:gd name="T31" fmla="*/ 90 h 601"/>
                <a:gd name="T32" fmla="*/ 262 w 279"/>
                <a:gd name="T33" fmla="*/ 42 h 601"/>
                <a:gd name="T34" fmla="*/ 279 w 279"/>
                <a:gd name="T35" fmla="*/ 5 h 601"/>
                <a:gd name="T36" fmla="*/ 267 w 279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601">
                  <a:moveTo>
                    <a:pt x="92" y="422"/>
                  </a:moveTo>
                  <a:cubicBezTo>
                    <a:pt x="77" y="424"/>
                    <a:pt x="77" y="424"/>
                    <a:pt x="77" y="42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4" y="598"/>
                    <a:pt x="8" y="599"/>
                    <a:pt x="13" y="601"/>
                  </a:cubicBezTo>
                  <a:cubicBezTo>
                    <a:pt x="29" y="563"/>
                    <a:pt x="29" y="563"/>
                    <a:pt x="29" y="563"/>
                  </a:cubicBezTo>
                  <a:cubicBezTo>
                    <a:pt x="92" y="422"/>
                    <a:pt x="92" y="422"/>
                    <a:pt x="92" y="422"/>
                  </a:cubicBezTo>
                  <a:moveTo>
                    <a:pt x="219" y="106"/>
                  </a:moveTo>
                  <a:cubicBezTo>
                    <a:pt x="84" y="407"/>
                    <a:pt x="84" y="407"/>
                    <a:pt x="84" y="407"/>
                  </a:cubicBezTo>
                  <a:cubicBezTo>
                    <a:pt x="100" y="405"/>
                    <a:pt x="100" y="405"/>
                    <a:pt x="100" y="405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19" y="106"/>
                    <a:pt x="219" y="106"/>
                    <a:pt x="219" y="106"/>
                  </a:cubicBezTo>
                  <a:moveTo>
                    <a:pt x="267" y="0"/>
                  </a:moveTo>
                  <a:cubicBezTo>
                    <a:pt x="250" y="36"/>
                    <a:pt x="250" y="36"/>
                    <a:pt x="250" y="36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41" y="90"/>
                    <a:pt x="241" y="90"/>
                    <a:pt x="241" y="90"/>
                  </a:cubicBezTo>
                  <a:cubicBezTo>
                    <a:pt x="262" y="42"/>
                    <a:pt x="262" y="42"/>
                    <a:pt x="262" y="42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74" y="4"/>
                    <a:pt x="270" y="2"/>
                    <a:pt x="26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3679825" y="10172701"/>
              <a:ext cx="219075" cy="1385888"/>
            </a:xfrm>
            <a:custGeom>
              <a:avLst/>
              <a:gdLst>
                <a:gd name="T0" fmla="*/ 16 w 127"/>
                <a:gd name="T1" fmla="*/ 0 h 803"/>
                <a:gd name="T2" fmla="*/ 0 w 127"/>
                <a:gd name="T3" fmla="*/ 3 h 803"/>
                <a:gd name="T4" fmla="*/ 6 w 127"/>
                <a:gd name="T5" fmla="*/ 50 h 803"/>
                <a:gd name="T6" fmla="*/ 100 w 127"/>
                <a:gd name="T7" fmla="*/ 731 h 803"/>
                <a:gd name="T8" fmla="*/ 110 w 127"/>
                <a:gd name="T9" fmla="*/ 803 h 803"/>
                <a:gd name="T10" fmla="*/ 124 w 127"/>
                <a:gd name="T11" fmla="*/ 798 h 803"/>
                <a:gd name="T12" fmla="*/ 127 w 127"/>
                <a:gd name="T13" fmla="*/ 798 h 803"/>
                <a:gd name="T14" fmla="*/ 117 w 127"/>
                <a:gd name="T15" fmla="*/ 726 h 803"/>
                <a:gd name="T16" fmla="*/ 23 w 127"/>
                <a:gd name="T17" fmla="*/ 47 h 803"/>
                <a:gd name="T18" fmla="*/ 16 w 127"/>
                <a:gd name="T19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803">
                  <a:moveTo>
                    <a:pt x="16" y="0"/>
                  </a:moveTo>
                  <a:cubicBezTo>
                    <a:pt x="11" y="2"/>
                    <a:pt x="5" y="3"/>
                    <a:pt x="0" y="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00" y="731"/>
                    <a:pt x="100" y="731"/>
                    <a:pt x="100" y="731"/>
                  </a:cubicBezTo>
                  <a:cubicBezTo>
                    <a:pt x="110" y="803"/>
                    <a:pt x="110" y="803"/>
                    <a:pt x="110" y="803"/>
                  </a:cubicBezTo>
                  <a:cubicBezTo>
                    <a:pt x="115" y="802"/>
                    <a:pt x="119" y="800"/>
                    <a:pt x="124" y="798"/>
                  </a:cubicBezTo>
                  <a:cubicBezTo>
                    <a:pt x="125" y="798"/>
                    <a:pt x="126" y="798"/>
                    <a:pt x="127" y="798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46563" y="11695114"/>
              <a:ext cx="1581150" cy="79375"/>
            </a:xfrm>
            <a:custGeom>
              <a:avLst/>
              <a:gdLst>
                <a:gd name="T0" fmla="*/ 0 w 917"/>
                <a:gd name="T1" fmla="*/ 0 h 46"/>
                <a:gd name="T2" fmla="*/ 7 w 917"/>
                <a:gd name="T3" fmla="*/ 15 h 46"/>
                <a:gd name="T4" fmla="*/ 88 w 917"/>
                <a:gd name="T5" fmla="*/ 18 h 46"/>
                <a:gd name="T6" fmla="*/ 877 w 917"/>
                <a:gd name="T7" fmla="*/ 44 h 46"/>
                <a:gd name="T8" fmla="*/ 917 w 917"/>
                <a:gd name="T9" fmla="*/ 46 h 46"/>
                <a:gd name="T10" fmla="*/ 916 w 917"/>
                <a:gd name="T11" fmla="*/ 31 h 46"/>
                <a:gd name="T12" fmla="*/ 877 w 917"/>
                <a:gd name="T13" fmla="*/ 30 h 46"/>
                <a:gd name="T14" fmla="*/ 84 w 917"/>
                <a:gd name="T15" fmla="*/ 3 h 46"/>
                <a:gd name="T16" fmla="*/ 0 w 917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46">
                  <a:moveTo>
                    <a:pt x="0" y="0"/>
                  </a:moveTo>
                  <a:cubicBezTo>
                    <a:pt x="3" y="5"/>
                    <a:pt x="5" y="10"/>
                    <a:pt x="7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917" y="46"/>
                    <a:pt x="917" y="46"/>
                    <a:pt x="917" y="46"/>
                  </a:cubicBezTo>
                  <a:cubicBezTo>
                    <a:pt x="916" y="41"/>
                    <a:pt x="916" y="36"/>
                    <a:pt x="916" y="31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6"/>
            <p:cNvSpPr>
              <a:spLocks noEditPoints="1"/>
            </p:cNvSpPr>
            <p:nvPr/>
          </p:nvSpPr>
          <p:spPr bwMode="auto">
            <a:xfrm>
              <a:off x="4110038" y="9590089"/>
              <a:ext cx="1257300" cy="1997075"/>
            </a:xfrm>
            <a:custGeom>
              <a:avLst/>
              <a:gdLst>
                <a:gd name="T0" fmla="*/ 576 w 729"/>
                <a:gd name="T1" fmla="*/ 208 h 1157"/>
                <a:gd name="T2" fmla="*/ 39 w 729"/>
                <a:gd name="T3" fmla="*/ 1080 h 1157"/>
                <a:gd name="T4" fmla="*/ 0 w 729"/>
                <a:gd name="T5" fmla="*/ 1144 h 1157"/>
                <a:gd name="T6" fmla="*/ 24 w 729"/>
                <a:gd name="T7" fmla="*/ 1157 h 1157"/>
                <a:gd name="T8" fmla="*/ 63 w 729"/>
                <a:gd name="T9" fmla="*/ 1093 h 1157"/>
                <a:gd name="T10" fmla="*/ 600 w 729"/>
                <a:gd name="T11" fmla="*/ 222 h 1157"/>
                <a:gd name="T12" fmla="*/ 576 w 729"/>
                <a:gd name="T13" fmla="*/ 208 h 1157"/>
                <a:gd name="T14" fmla="*/ 705 w 729"/>
                <a:gd name="T15" fmla="*/ 0 h 1157"/>
                <a:gd name="T16" fmla="*/ 672 w 729"/>
                <a:gd name="T17" fmla="*/ 53 h 1157"/>
                <a:gd name="T18" fmla="*/ 590 w 729"/>
                <a:gd name="T19" fmla="*/ 186 h 1157"/>
                <a:gd name="T20" fmla="*/ 613 w 729"/>
                <a:gd name="T21" fmla="*/ 200 h 1157"/>
                <a:gd name="T22" fmla="*/ 696 w 729"/>
                <a:gd name="T23" fmla="*/ 66 h 1157"/>
                <a:gd name="T24" fmla="*/ 729 w 729"/>
                <a:gd name="T25" fmla="*/ 12 h 1157"/>
                <a:gd name="T26" fmla="*/ 705 w 729"/>
                <a:gd name="T27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9" h="1157">
                  <a:moveTo>
                    <a:pt x="576" y="208"/>
                  </a:moveTo>
                  <a:cubicBezTo>
                    <a:pt x="39" y="1080"/>
                    <a:pt x="39" y="1080"/>
                    <a:pt x="39" y="1080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8" y="1148"/>
                    <a:pt x="16" y="1152"/>
                    <a:pt x="24" y="1157"/>
                  </a:cubicBezTo>
                  <a:cubicBezTo>
                    <a:pt x="63" y="1093"/>
                    <a:pt x="63" y="1093"/>
                    <a:pt x="63" y="1093"/>
                  </a:cubicBezTo>
                  <a:cubicBezTo>
                    <a:pt x="600" y="222"/>
                    <a:pt x="600" y="222"/>
                    <a:pt x="600" y="222"/>
                  </a:cubicBezTo>
                  <a:cubicBezTo>
                    <a:pt x="576" y="208"/>
                    <a:pt x="576" y="208"/>
                    <a:pt x="576" y="208"/>
                  </a:cubicBezTo>
                  <a:moveTo>
                    <a:pt x="705" y="0"/>
                  </a:moveTo>
                  <a:cubicBezTo>
                    <a:pt x="672" y="53"/>
                    <a:pt x="672" y="53"/>
                    <a:pt x="672" y="53"/>
                  </a:cubicBezTo>
                  <a:cubicBezTo>
                    <a:pt x="590" y="186"/>
                    <a:pt x="590" y="186"/>
                    <a:pt x="590" y="186"/>
                  </a:cubicBezTo>
                  <a:cubicBezTo>
                    <a:pt x="613" y="200"/>
                    <a:pt x="613" y="200"/>
                    <a:pt x="613" y="200"/>
                  </a:cubicBezTo>
                  <a:cubicBezTo>
                    <a:pt x="696" y="66"/>
                    <a:pt x="696" y="66"/>
                    <a:pt x="696" y="66"/>
                  </a:cubicBezTo>
                  <a:cubicBezTo>
                    <a:pt x="729" y="12"/>
                    <a:pt x="729" y="12"/>
                    <a:pt x="729" y="12"/>
                  </a:cubicBezTo>
                  <a:cubicBezTo>
                    <a:pt x="720" y="9"/>
                    <a:pt x="712" y="4"/>
                    <a:pt x="70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178300" y="12015789"/>
              <a:ext cx="1628775" cy="1544638"/>
            </a:xfrm>
            <a:custGeom>
              <a:avLst/>
              <a:gdLst>
                <a:gd name="T0" fmla="*/ 18 w 944"/>
                <a:gd name="T1" fmla="*/ 0 h 895"/>
                <a:gd name="T2" fmla="*/ 0 w 944"/>
                <a:gd name="T3" fmla="*/ 18 h 895"/>
                <a:gd name="T4" fmla="*/ 55 w 944"/>
                <a:gd name="T5" fmla="*/ 69 h 895"/>
                <a:gd name="T6" fmla="*/ 872 w 944"/>
                <a:gd name="T7" fmla="*/ 832 h 895"/>
                <a:gd name="T8" fmla="*/ 916 w 944"/>
                <a:gd name="T9" fmla="*/ 873 h 895"/>
                <a:gd name="T10" fmla="*/ 940 w 944"/>
                <a:gd name="T11" fmla="*/ 895 h 895"/>
                <a:gd name="T12" fmla="*/ 944 w 944"/>
                <a:gd name="T13" fmla="*/ 887 h 895"/>
                <a:gd name="T14" fmla="*/ 939 w 944"/>
                <a:gd name="T15" fmla="*/ 860 h 895"/>
                <a:gd name="T16" fmla="*/ 932 w 944"/>
                <a:gd name="T17" fmla="*/ 853 h 895"/>
                <a:gd name="T18" fmla="*/ 875 w 944"/>
                <a:gd name="T19" fmla="*/ 800 h 895"/>
                <a:gd name="T20" fmla="*/ 73 w 944"/>
                <a:gd name="T21" fmla="*/ 51 h 895"/>
                <a:gd name="T22" fmla="*/ 18 w 944"/>
                <a:gd name="T23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4" h="895">
                  <a:moveTo>
                    <a:pt x="18" y="0"/>
                  </a:moveTo>
                  <a:cubicBezTo>
                    <a:pt x="13" y="6"/>
                    <a:pt x="7" y="12"/>
                    <a:pt x="0" y="18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872" y="832"/>
                    <a:pt x="872" y="832"/>
                    <a:pt x="872" y="832"/>
                  </a:cubicBezTo>
                  <a:cubicBezTo>
                    <a:pt x="916" y="873"/>
                    <a:pt x="916" y="873"/>
                    <a:pt x="916" y="873"/>
                  </a:cubicBezTo>
                  <a:cubicBezTo>
                    <a:pt x="940" y="895"/>
                    <a:pt x="940" y="895"/>
                    <a:pt x="940" y="895"/>
                  </a:cubicBezTo>
                  <a:cubicBezTo>
                    <a:pt x="941" y="892"/>
                    <a:pt x="943" y="890"/>
                    <a:pt x="944" y="887"/>
                  </a:cubicBezTo>
                  <a:cubicBezTo>
                    <a:pt x="942" y="878"/>
                    <a:pt x="940" y="869"/>
                    <a:pt x="939" y="860"/>
                  </a:cubicBezTo>
                  <a:cubicBezTo>
                    <a:pt x="932" y="853"/>
                    <a:pt x="932" y="853"/>
                    <a:pt x="932" y="853"/>
                  </a:cubicBezTo>
                  <a:cubicBezTo>
                    <a:pt x="875" y="800"/>
                    <a:pt x="875" y="800"/>
                    <a:pt x="875" y="800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5949950" y="12858751"/>
              <a:ext cx="74613" cy="360363"/>
            </a:xfrm>
            <a:custGeom>
              <a:avLst/>
              <a:gdLst>
                <a:gd name="T0" fmla="*/ 36 w 43"/>
                <a:gd name="T1" fmla="*/ 0 h 209"/>
                <a:gd name="T2" fmla="*/ 30 w 43"/>
                <a:gd name="T3" fmla="*/ 36 h 209"/>
                <a:gd name="T4" fmla="*/ 26 w 43"/>
                <a:gd name="T5" fmla="*/ 58 h 209"/>
                <a:gd name="T6" fmla="*/ 11 w 43"/>
                <a:gd name="T7" fmla="*/ 146 h 209"/>
                <a:gd name="T8" fmla="*/ 0 w 43"/>
                <a:gd name="T9" fmla="*/ 209 h 209"/>
                <a:gd name="T10" fmla="*/ 9 w 43"/>
                <a:gd name="T11" fmla="*/ 205 h 209"/>
                <a:gd name="T12" fmla="*/ 18 w 43"/>
                <a:gd name="T13" fmla="*/ 153 h 209"/>
                <a:gd name="T14" fmla="*/ 22 w 43"/>
                <a:gd name="T15" fmla="*/ 128 h 209"/>
                <a:gd name="T16" fmla="*/ 21 w 43"/>
                <a:gd name="T17" fmla="*/ 127 h 209"/>
                <a:gd name="T18" fmla="*/ 30 w 43"/>
                <a:gd name="T19" fmla="*/ 81 h 209"/>
                <a:gd name="T20" fmla="*/ 32 w 43"/>
                <a:gd name="T21" fmla="*/ 68 h 209"/>
                <a:gd name="T22" fmla="*/ 43 w 43"/>
                <a:gd name="T23" fmla="*/ 1 h 209"/>
                <a:gd name="T24" fmla="*/ 36 w 43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9">
                  <a:moveTo>
                    <a:pt x="36" y="0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3" y="207"/>
                    <a:pt x="6" y="206"/>
                    <a:pt x="9" y="205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7"/>
                    <a:pt x="21" y="127"/>
                  </a:cubicBezTo>
                  <a:cubicBezTo>
                    <a:pt x="14" y="111"/>
                    <a:pt x="18" y="93"/>
                    <a:pt x="30" y="81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38" y="0"/>
                    <a:pt x="3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6624638" y="13939839"/>
              <a:ext cx="173038" cy="606425"/>
            </a:xfrm>
            <a:custGeom>
              <a:avLst/>
              <a:gdLst>
                <a:gd name="T0" fmla="*/ 93 w 100"/>
                <a:gd name="T1" fmla="*/ 0 h 351"/>
                <a:gd name="T2" fmla="*/ 88 w 100"/>
                <a:gd name="T3" fmla="*/ 19 h 351"/>
                <a:gd name="T4" fmla="*/ 12 w 100"/>
                <a:gd name="T5" fmla="*/ 307 h 351"/>
                <a:gd name="T6" fmla="*/ 0 w 100"/>
                <a:gd name="T7" fmla="*/ 350 h 351"/>
                <a:gd name="T8" fmla="*/ 7 w 100"/>
                <a:gd name="T9" fmla="*/ 351 h 351"/>
                <a:gd name="T10" fmla="*/ 18 w 100"/>
                <a:gd name="T11" fmla="*/ 311 h 351"/>
                <a:gd name="T12" fmla="*/ 95 w 100"/>
                <a:gd name="T13" fmla="*/ 21 h 351"/>
                <a:gd name="T14" fmla="*/ 100 w 100"/>
                <a:gd name="T15" fmla="*/ 2 h 351"/>
                <a:gd name="T16" fmla="*/ 93 w 100"/>
                <a:gd name="T1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51">
                  <a:moveTo>
                    <a:pt x="93" y="0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12" y="307"/>
                    <a:pt x="12" y="307"/>
                    <a:pt x="12" y="30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" y="351"/>
                    <a:pt x="7" y="351"/>
                    <a:pt x="7" y="351"/>
                  </a:cubicBezTo>
                  <a:cubicBezTo>
                    <a:pt x="18" y="311"/>
                    <a:pt x="18" y="311"/>
                    <a:pt x="18" y="31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8" y="2"/>
                    <a:pt x="96" y="1"/>
                    <a:pt x="9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5868988" y="14716126"/>
              <a:ext cx="457200" cy="38100"/>
            </a:xfrm>
            <a:custGeom>
              <a:avLst/>
              <a:gdLst>
                <a:gd name="T0" fmla="*/ 265 w 265"/>
                <a:gd name="T1" fmla="*/ 0 h 22"/>
                <a:gd name="T2" fmla="*/ 221 w 265"/>
                <a:gd name="T3" fmla="*/ 3 h 22"/>
                <a:gd name="T4" fmla="*/ 195 w 265"/>
                <a:gd name="T5" fmla="*/ 4 h 22"/>
                <a:gd name="T6" fmla="*/ 184 w 265"/>
                <a:gd name="T7" fmla="*/ 5 h 22"/>
                <a:gd name="T8" fmla="*/ 17 w 265"/>
                <a:gd name="T9" fmla="*/ 15 h 22"/>
                <a:gd name="T10" fmla="*/ 0 w 265"/>
                <a:gd name="T11" fmla="*/ 16 h 22"/>
                <a:gd name="T12" fmla="*/ 0 w 265"/>
                <a:gd name="T13" fmla="*/ 22 h 22"/>
                <a:gd name="T14" fmla="*/ 17 w 265"/>
                <a:gd name="T15" fmla="*/ 21 h 22"/>
                <a:gd name="T16" fmla="*/ 179 w 265"/>
                <a:gd name="T17" fmla="*/ 11 h 22"/>
                <a:gd name="T18" fmla="*/ 190 w 265"/>
                <a:gd name="T19" fmla="*/ 10 h 22"/>
                <a:gd name="T20" fmla="*/ 221 w 265"/>
                <a:gd name="T21" fmla="*/ 8 h 22"/>
                <a:gd name="T22" fmla="*/ 265 w 265"/>
                <a:gd name="T23" fmla="*/ 6 h 22"/>
                <a:gd name="T24" fmla="*/ 265 w 26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22">
                  <a:moveTo>
                    <a:pt x="265" y="0"/>
                  </a:moveTo>
                  <a:cubicBezTo>
                    <a:pt x="221" y="3"/>
                    <a:pt x="221" y="3"/>
                    <a:pt x="221" y="3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4"/>
                    <a:pt x="265" y="2"/>
                    <a:pt x="26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1"/>
            <p:cNvSpPr>
              <a:spLocks noEditPoints="1"/>
            </p:cNvSpPr>
            <p:nvPr/>
          </p:nvSpPr>
          <p:spPr bwMode="auto">
            <a:xfrm>
              <a:off x="6284913" y="12825414"/>
              <a:ext cx="550863" cy="479425"/>
            </a:xfrm>
            <a:custGeom>
              <a:avLst/>
              <a:gdLst>
                <a:gd name="T0" fmla="*/ 215 w 319"/>
                <a:gd name="T1" fmla="*/ 82 h 278"/>
                <a:gd name="T2" fmla="*/ 55 w 319"/>
                <a:gd name="T3" fmla="*/ 220 h 278"/>
                <a:gd name="T4" fmla="*/ 0 w 319"/>
                <a:gd name="T5" fmla="*/ 268 h 278"/>
                <a:gd name="T6" fmla="*/ 7 w 319"/>
                <a:gd name="T7" fmla="*/ 278 h 278"/>
                <a:gd name="T8" fmla="*/ 63 w 319"/>
                <a:gd name="T9" fmla="*/ 230 h 278"/>
                <a:gd name="T10" fmla="*/ 217 w 319"/>
                <a:gd name="T11" fmla="*/ 97 h 278"/>
                <a:gd name="T12" fmla="*/ 215 w 319"/>
                <a:gd name="T13" fmla="*/ 82 h 278"/>
                <a:gd name="T14" fmla="*/ 310 w 319"/>
                <a:gd name="T15" fmla="*/ 0 h 278"/>
                <a:gd name="T16" fmla="*/ 288 w 319"/>
                <a:gd name="T17" fmla="*/ 19 h 278"/>
                <a:gd name="T18" fmla="*/ 225 w 319"/>
                <a:gd name="T19" fmla="*/ 73 h 278"/>
                <a:gd name="T20" fmla="*/ 227 w 319"/>
                <a:gd name="T21" fmla="*/ 88 h 278"/>
                <a:gd name="T22" fmla="*/ 297 w 319"/>
                <a:gd name="T23" fmla="*/ 28 h 278"/>
                <a:gd name="T24" fmla="*/ 319 w 319"/>
                <a:gd name="T25" fmla="*/ 9 h 278"/>
                <a:gd name="T26" fmla="*/ 310 w 319"/>
                <a:gd name="T2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278">
                  <a:moveTo>
                    <a:pt x="215" y="82"/>
                  </a:moveTo>
                  <a:cubicBezTo>
                    <a:pt x="55" y="220"/>
                    <a:pt x="55" y="220"/>
                    <a:pt x="55" y="22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" y="271"/>
                    <a:pt x="5" y="275"/>
                    <a:pt x="7" y="278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5" y="82"/>
                    <a:pt x="215" y="82"/>
                    <a:pt x="215" y="82"/>
                  </a:cubicBezTo>
                  <a:moveTo>
                    <a:pt x="310" y="0"/>
                  </a:moveTo>
                  <a:cubicBezTo>
                    <a:pt x="288" y="19"/>
                    <a:pt x="288" y="19"/>
                    <a:pt x="288" y="19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7" y="88"/>
                    <a:pt x="227" y="88"/>
                    <a:pt x="227" y="88"/>
                  </a:cubicBezTo>
                  <a:cubicBezTo>
                    <a:pt x="297" y="28"/>
                    <a:pt x="297" y="28"/>
                    <a:pt x="297" y="28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5" y="6"/>
                    <a:pt x="312" y="3"/>
                    <a:pt x="31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2"/>
            <p:cNvSpPr>
              <a:spLocks noEditPoints="1"/>
            </p:cNvSpPr>
            <p:nvPr/>
          </p:nvSpPr>
          <p:spPr bwMode="auto">
            <a:xfrm>
              <a:off x="5972175" y="13739814"/>
              <a:ext cx="468313" cy="803275"/>
            </a:xfrm>
            <a:custGeom>
              <a:avLst/>
              <a:gdLst>
                <a:gd name="T0" fmla="*/ 192 w 271"/>
                <a:gd name="T1" fmla="*/ 343 h 465"/>
                <a:gd name="T2" fmla="*/ 205 w 271"/>
                <a:gd name="T3" fmla="*/ 367 h 465"/>
                <a:gd name="T4" fmla="*/ 239 w 271"/>
                <a:gd name="T5" fmla="*/ 426 h 465"/>
                <a:gd name="T6" fmla="*/ 240 w 271"/>
                <a:gd name="T7" fmla="*/ 429 h 465"/>
                <a:gd name="T8" fmla="*/ 245 w 271"/>
                <a:gd name="T9" fmla="*/ 437 h 465"/>
                <a:gd name="T10" fmla="*/ 261 w 271"/>
                <a:gd name="T11" fmla="*/ 465 h 465"/>
                <a:gd name="T12" fmla="*/ 271 w 271"/>
                <a:gd name="T13" fmla="*/ 460 h 465"/>
                <a:gd name="T14" fmla="*/ 253 w 271"/>
                <a:gd name="T15" fmla="*/ 427 h 465"/>
                <a:gd name="T16" fmla="*/ 248 w 271"/>
                <a:gd name="T17" fmla="*/ 419 h 465"/>
                <a:gd name="T18" fmla="*/ 218 w 271"/>
                <a:gd name="T19" fmla="*/ 366 h 465"/>
                <a:gd name="T20" fmla="*/ 207 w 271"/>
                <a:gd name="T21" fmla="*/ 347 h 465"/>
                <a:gd name="T22" fmla="*/ 192 w 271"/>
                <a:gd name="T23" fmla="*/ 343 h 465"/>
                <a:gd name="T24" fmla="*/ 10 w 271"/>
                <a:gd name="T25" fmla="*/ 0 h 465"/>
                <a:gd name="T26" fmla="*/ 0 w 271"/>
                <a:gd name="T27" fmla="*/ 5 h 465"/>
                <a:gd name="T28" fmla="*/ 15 w 271"/>
                <a:gd name="T29" fmla="*/ 31 h 465"/>
                <a:gd name="T30" fmla="*/ 18 w 271"/>
                <a:gd name="T31" fmla="*/ 37 h 465"/>
                <a:gd name="T32" fmla="*/ 36 w 271"/>
                <a:gd name="T33" fmla="*/ 68 h 465"/>
                <a:gd name="T34" fmla="*/ 151 w 271"/>
                <a:gd name="T35" fmla="*/ 271 h 465"/>
                <a:gd name="T36" fmla="*/ 165 w 271"/>
                <a:gd name="T37" fmla="*/ 295 h 465"/>
                <a:gd name="T38" fmla="*/ 169 w 271"/>
                <a:gd name="T39" fmla="*/ 280 h 465"/>
                <a:gd name="T40" fmla="*/ 158 w 271"/>
                <a:gd name="T41" fmla="*/ 261 h 465"/>
                <a:gd name="T42" fmla="*/ 50 w 271"/>
                <a:gd name="T43" fmla="*/ 69 h 465"/>
                <a:gd name="T44" fmla="*/ 27 w 271"/>
                <a:gd name="T45" fmla="*/ 30 h 465"/>
                <a:gd name="T46" fmla="*/ 10 w 271"/>
                <a:gd name="T4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465">
                  <a:moveTo>
                    <a:pt x="192" y="343"/>
                  </a:moveTo>
                  <a:cubicBezTo>
                    <a:pt x="205" y="367"/>
                    <a:pt x="205" y="367"/>
                    <a:pt x="205" y="367"/>
                  </a:cubicBezTo>
                  <a:cubicBezTo>
                    <a:pt x="239" y="426"/>
                    <a:pt x="239" y="426"/>
                    <a:pt x="239" y="426"/>
                  </a:cubicBezTo>
                  <a:cubicBezTo>
                    <a:pt x="240" y="429"/>
                    <a:pt x="240" y="429"/>
                    <a:pt x="240" y="429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4" y="463"/>
                    <a:pt x="268" y="462"/>
                    <a:pt x="271" y="460"/>
                  </a:cubicBezTo>
                  <a:cubicBezTo>
                    <a:pt x="253" y="427"/>
                    <a:pt x="253" y="427"/>
                    <a:pt x="253" y="427"/>
                  </a:cubicBezTo>
                  <a:cubicBezTo>
                    <a:pt x="248" y="419"/>
                    <a:pt x="248" y="419"/>
                    <a:pt x="248" y="419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207" y="347"/>
                    <a:pt x="207" y="347"/>
                    <a:pt x="207" y="347"/>
                  </a:cubicBezTo>
                  <a:cubicBezTo>
                    <a:pt x="202" y="347"/>
                    <a:pt x="197" y="345"/>
                    <a:pt x="192" y="343"/>
                  </a:cubicBezTo>
                  <a:moveTo>
                    <a:pt x="10" y="0"/>
                  </a:moveTo>
                  <a:cubicBezTo>
                    <a:pt x="7" y="2"/>
                    <a:pt x="4" y="4"/>
                    <a:pt x="0" y="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151" y="271"/>
                    <a:pt x="151" y="271"/>
                    <a:pt x="151" y="271"/>
                  </a:cubicBezTo>
                  <a:cubicBezTo>
                    <a:pt x="165" y="295"/>
                    <a:pt x="165" y="295"/>
                    <a:pt x="165" y="295"/>
                  </a:cubicBezTo>
                  <a:cubicBezTo>
                    <a:pt x="165" y="290"/>
                    <a:pt x="167" y="285"/>
                    <a:pt x="169" y="280"/>
                  </a:cubicBezTo>
                  <a:cubicBezTo>
                    <a:pt x="158" y="261"/>
                    <a:pt x="158" y="261"/>
                    <a:pt x="158" y="261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8248650" y="14705014"/>
              <a:ext cx="336550" cy="207963"/>
            </a:xfrm>
            <a:custGeom>
              <a:avLst/>
              <a:gdLst>
                <a:gd name="T0" fmla="*/ 193 w 195"/>
                <a:gd name="T1" fmla="*/ 0 h 121"/>
                <a:gd name="T2" fmla="*/ 182 w 195"/>
                <a:gd name="T3" fmla="*/ 7 h 121"/>
                <a:gd name="T4" fmla="*/ 11 w 195"/>
                <a:gd name="T5" fmla="*/ 111 h 121"/>
                <a:gd name="T6" fmla="*/ 0 w 195"/>
                <a:gd name="T7" fmla="*/ 117 h 121"/>
                <a:gd name="T8" fmla="*/ 3 w 195"/>
                <a:gd name="T9" fmla="*/ 120 h 121"/>
                <a:gd name="T10" fmla="*/ 4 w 195"/>
                <a:gd name="T11" fmla="*/ 121 h 121"/>
                <a:gd name="T12" fmla="*/ 14 w 195"/>
                <a:gd name="T13" fmla="*/ 115 h 121"/>
                <a:gd name="T14" fmla="*/ 184 w 195"/>
                <a:gd name="T15" fmla="*/ 11 h 121"/>
                <a:gd name="T16" fmla="*/ 195 w 195"/>
                <a:gd name="T17" fmla="*/ 4 h 121"/>
                <a:gd name="T18" fmla="*/ 193 w 195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1">
                  <a:moveTo>
                    <a:pt x="193" y="0"/>
                  </a:moveTo>
                  <a:cubicBezTo>
                    <a:pt x="182" y="7"/>
                    <a:pt x="182" y="7"/>
                    <a:pt x="182" y="7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2" y="119"/>
                    <a:pt x="3" y="120"/>
                  </a:cubicBezTo>
                  <a:cubicBezTo>
                    <a:pt x="3" y="121"/>
                    <a:pt x="4" y="121"/>
                    <a:pt x="4" y="121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5" y="3"/>
                    <a:pt x="194" y="1"/>
                    <a:pt x="19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8274050" y="14970126"/>
              <a:ext cx="661988" cy="106363"/>
            </a:xfrm>
            <a:custGeom>
              <a:avLst/>
              <a:gdLst>
                <a:gd name="T0" fmla="*/ 1 w 383"/>
                <a:gd name="T1" fmla="*/ 0 h 61"/>
                <a:gd name="T2" fmla="*/ 0 w 383"/>
                <a:gd name="T3" fmla="*/ 8 h 61"/>
                <a:gd name="T4" fmla="*/ 18 w 383"/>
                <a:gd name="T5" fmla="*/ 11 h 61"/>
                <a:gd name="T6" fmla="*/ 55 w 383"/>
                <a:gd name="T7" fmla="*/ 16 h 61"/>
                <a:gd name="T8" fmla="*/ 363 w 383"/>
                <a:gd name="T9" fmla="*/ 59 h 61"/>
                <a:gd name="T10" fmla="*/ 381 w 383"/>
                <a:gd name="T11" fmla="*/ 61 h 61"/>
                <a:gd name="T12" fmla="*/ 383 w 383"/>
                <a:gd name="T13" fmla="*/ 54 h 61"/>
                <a:gd name="T14" fmla="*/ 365 w 383"/>
                <a:gd name="T15" fmla="*/ 51 h 61"/>
                <a:gd name="T16" fmla="*/ 41 w 383"/>
                <a:gd name="T17" fmla="*/ 6 h 61"/>
                <a:gd name="T18" fmla="*/ 18 w 383"/>
                <a:gd name="T19" fmla="*/ 3 h 61"/>
                <a:gd name="T20" fmla="*/ 1 w 383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6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363" y="59"/>
                    <a:pt x="363" y="59"/>
                    <a:pt x="363" y="59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2" y="59"/>
                    <a:pt x="382" y="56"/>
                    <a:pt x="383" y="54"/>
                  </a:cubicBezTo>
                  <a:cubicBezTo>
                    <a:pt x="365" y="51"/>
                    <a:pt x="365" y="51"/>
                    <a:pt x="365" y="5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7927975" y="15305089"/>
              <a:ext cx="144463" cy="390525"/>
            </a:xfrm>
            <a:custGeom>
              <a:avLst/>
              <a:gdLst>
                <a:gd name="T0" fmla="*/ 79 w 84"/>
                <a:gd name="T1" fmla="*/ 0 h 226"/>
                <a:gd name="T2" fmla="*/ 61 w 84"/>
                <a:gd name="T3" fmla="*/ 50 h 226"/>
                <a:gd name="T4" fmla="*/ 0 w 84"/>
                <a:gd name="T5" fmla="*/ 223 h 226"/>
                <a:gd name="T6" fmla="*/ 6 w 84"/>
                <a:gd name="T7" fmla="*/ 226 h 226"/>
                <a:gd name="T8" fmla="*/ 67 w 84"/>
                <a:gd name="T9" fmla="*/ 55 h 226"/>
                <a:gd name="T10" fmla="*/ 84 w 84"/>
                <a:gd name="T11" fmla="*/ 7 h 226"/>
                <a:gd name="T12" fmla="*/ 79 w 84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26">
                  <a:moveTo>
                    <a:pt x="79" y="0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" y="226"/>
                    <a:pt x="6" y="226"/>
                    <a:pt x="6" y="22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2" y="5"/>
                    <a:pt x="80" y="3"/>
                    <a:pt x="7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6777038" y="13655676"/>
              <a:ext cx="989013" cy="2122488"/>
            </a:xfrm>
            <a:custGeom>
              <a:avLst/>
              <a:gdLst>
                <a:gd name="T0" fmla="*/ 21 w 573"/>
                <a:gd name="T1" fmla="*/ 0 h 1230"/>
                <a:gd name="T2" fmla="*/ 0 w 573"/>
                <a:gd name="T3" fmla="*/ 12 h 1230"/>
                <a:gd name="T4" fmla="*/ 15 w 573"/>
                <a:gd name="T5" fmla="*/ 44 h 1230"/>
                <a:gd name="T6" fmla="*/ 23 w 573"/>
                <a:gd name="T7" fmla="*/ 61 h 1230"/>
                <a:gd name="T8" fmla="*/ 31 w 573"/>
                <a:gd name="T9" fmla="*/ 81 h 1230"/>
                <a:gd name="T10" fmla="*/ 52 w 573"/>
                <a:gd name="T11" fmla="*/ 92 h 1230"/>
                <a:gd name="T12" fmla="*/ 60 w 573"/>
                <a:gd name="T13" fmla="*/ 145 h 1230"/>
                <a:gd name="T14" fmla="*/ 70 w 573"/>
                <a:gd name="T15" fmla="*/ 166 h 1230"/>
                <a:gd name="T16" fmla="*/ 551 w 573"/>
                <a:gd name="T17" fmla="*/ 1230 h 1230"/>
                <a:gd name="T18" fmla="*/ 573 w 573"/>
                <a:gd name="T19" fmla="*/ 1221 h 1230"/>
                <a:gd name="T20" fmla="*/ 84 w 573"/>
                <a:gd name="T21" fmla="*/ 140 h 1230"/>
                <a:gd name="T22" fmla="*/ 52 w 573"/>
                <a:gd name="T23" fmla="*/ 69 h 1230"/>
                <a:gd name="T24" fmla="*/ 35 w 573"/>
                <a:gd name="T25" fmla="*/ 32 h 1230"/>
                <a:gd name="T26" fmla="*/ 21 w 573"/>
                <a:gd name="T2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3" h="1230">
                  <a:moveTo>
                    <a:pt x="21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9" y="82"/>
                    <a:pt x="46" y="86"/>
                    <a:pt x="52" y="92"/>
                  </a:cubicBezTo>
                  <a:cubicBezTo>
                    <a:pt x="67" y="106"/>
                    <a:pt x="70" y="128"/>
                    <a:pt x="60" y="14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51" y="1230"/>
                    <a:pt x="551" y="1230"/>
                    <a:pt x="551" y="1230"/>
                  </a:cubicBezTo>
                  <a:cubicBezTo>
                    <a:pt x="573" y="1221"/>
                    <a:pt x="573" y="1221"/>
                    <a:pt x="573" y="1221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8035925" y="11225214"/>
              <a:ext cx="331788" cy="246063"/>
            </a:xfrm>
            <a:custGeom>
              <a:avLst/>
              <a:gdLst>
                <a:gd name="T0" fmla="*/ 2 w 192"/>
                <a:gd name="T1" fmla="*/ 0 h 142"/>
                <a:gd name="T2" fmla="*/ 0 w 192"/>
                <a:gd name="T3" fmla="*/ 5 h 142"/>
                <a:gd name="T4" fmla="*/ 16 w 192"/>
                <a:gd name="T5" fmla="*/ 16 h 142"/>
                <a:gd name="T6" fmla="*/ 177 w 192"/>
                <a:gd name="T7" fmla="*/ 134 h 142"/>
                <a:gd name="T8" fmla="*/ 188 w 192"/>
                <a:gd name="T9" fmla="*/ 142 h 142"/>
                <a:gd name="T10" fmla="*/ 192 w 192"/>
                <a:gd name="T11" fmla="*/ 138 h 142"/>
                <a:gd name="T12" fmla="*/ 181 w 192"/>
                <a:gd name="T13" fmla="*/ 130 h 142"/>
                <a:gd name="T14" fmla="*/ 17 w 192"/>
                <a:gd name="T15" fmla="*/ 11 h 142"/>
                <a:gd name="T16" fmla="*/ 2 w 192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42">
                  <a:moveTo>
                    <a:pt x="2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9" y="140"/>
                    <a:pt x="190" y="139"/>
                    <a:pt x="192" y="138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7208838" y="11299826"/>
              <a:ext cx="339725" cy="298450"/>
            </a:xfrm>
            <a:custGeom>
              <a:avLst/>
              <a:gdLst>
                <a:gd name="T0" fmla="*/ 3 w 197"/>
                <a:gd name="T1" fmla="*/ 0 h 173"/>
                <a:gd name="T2" fmla="*/ 0 w 197"/>
                <a:gd name="T3" fmla="*/ 3 h 173"/>
                <a:gd name="T4" fmla="*/ 51 w 197"/>
                <a:gd name="T5" fmla="*/ 48 h 173"/>
                <a:gd name="T6" fmla="*/ 82 w 197"/>
                <a:gd name="T7" fmla="*/ 76 h 173"/>
                <a:gd name="T8" fmla="*/ 98 w 197"/>
                <a:gd name="T9" fmla="*/ 89 h 173"/>
                <a:gd name="T10" fmla="*/ 185 w 197"/>
                <a:gd name="T11" fmla="*/ 166 h 173"/>
                <a:gd name="T12" fmla="*/ 193 w 197"/>
                <a:gd name="T13" fmla="*/ 173 h 173"/>
                <a:gd name="T14" fmla="*/ 197 w 197"/>
                <a:gd name="T15" fmla="*/ 171 h 173"/>
                <a:gd name="T16" fmla="*/ 188 w 197"/>
                <a:gd name="T17" fmla="*/ 164 h 173"/>
                <a:gd name="T18" fmla="*/ 96 w 197"/>
                <a:gd name="T19" fmla="*/ 83 h 173"/>
                <a:gd name="T20" fmla="*/ 81 w 197"/>
                <a:gd name="T21" fmla="*/ 69 h 173"/>
                <a:gd name="T22" fmla="*/ 54 w 197"/>
                <a:gd name="T23" fmla="*/ 45 h 173"/>
                <a:gd name="T24" fmla="*/ 3 w 197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17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93" y="173"/>
                    <a:pt x="193" y="173"/>
                    <a:pt x="193" y="173"/>
                  </a:cubicBezTo>
                  <a:cubicBezTo>
                    <a:pt x="194" y="172"/>
                    <a:pt x="195" y="172"/>
                    <a:pt x="197" y="171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7978775" y="11285539"/>
              <a:ext cx="182563" cy="650875"/>
            </a:xfrm>
            <a:custGeom>
              <a:avLst/>
              <a:gdLst>
                <a:gd name="T0" fmla="*/ 8 w 105"/>
                <a:gd name="T1" fmla="*/ 0 h 377"/>
                <a:gd name="T2" fmla="*/ 0 w 105"/>
                <a:gd name="T3" fmla="*/ 3 h 377"/>
                <a:gd name="T4" fmla="*/ 5 w 105"/>
                <a:gd name="T5" fmla="*/ 23 h 377"/>
                <a:gd name="T6" fmla="*/ 93 w 105"/>
                <a:gd name="T7" fmla="*/ 359 h 377"/>
                <a:gd name="T8" fmla="*/ 98 w 105"/>
                <a:gd name="T9" fmla="*/ 377 h 377"/>
                <a:gd name="T10" fmla="*/ 105 w 105"/>
                <a:gd name="T11" fmla="*/ 375 h 377"/>
                <a:gd name="T12" fmla="*/ 101 w 105"/>
                <a:gd name="T13" fmla="*/ 358 h 377"/>
                <a:gd name="T14" fmla="*/ 13 w 105"/>
                <a:gd name="T15" fmla="*/ 20 h 377"/>
                <a:gd name="T16" fmla="*/ 8 w 105"/>
                <a:gd name="T1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377">
                  <a:moveTo>
                    <a:pt x="8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8" y="377"/>
                    <a:pt x="98" y="377"/>
                    <a:pt x="98" y="377"/>
                  </a:cubicBezTo>
                  <a:cubicBezTo>
                    <a:pt x="100" y="376"/>
                    <a:pt x="103" y="375"/>
                    <a:pt x="105" y="375"/>
                  </a:cubicBezTo>
                  <a:cubicBezTo>
                    <a:pt x="101" y="358"/>
                    <a:pt x="101" y="358"/>
                    <a:pt x="101" y="35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7267575" y="11191876"/>
              <a:ext cx="606425" cy="42863"/>
            </a:xfrm>
            <a:custGeom>
              <a:avLst/>
              <a:gdLst>
                <a:gd name="T0" fmla="*/ 352 w 352"/>
                <a:gd name="T1" fmla="*/ 0 h 25"/>
                <a:gd name="T2" fmla="*/ 328 w 352"/>
                <a:gd name="T3" fmla="*/ 1 h 25"/>
                <a:gd name="T4" fmla="*/ 76 w 352"/>
                <a:gd name="T5" fmla="*/ 14 h 25"/>
                <a:gd name="T6" fmla="*/ 36 w 352"/>
                <a:gd name="T7" fmla="*/ 16 h 25"/>
                <a:gd name="T8" fmla="*/ 23 w 352"/>
                <a:gd name="T9" fmla="*/ 17 h 25"/>
                <a:gd name="T10" fmla="*/ 5 w 352"/>
                <a:gd name="T11" fmla="*/ 18 h 25"/>
                <a:gd name="T12" fmla="*/ 0 w 352"/>
                <a:gd name="T13" fmla="*/ 25 h 25"/>
                <a:gd name="T14" fmla="*/ 24 w 352"/>
                <a:gd name="T15" fmla="*/ 24 h 25"/>
                <a:gd name="T16" fmla="*/ 37 w 352"/>
                <a:gd name="T17" fmla="*/ 24 h 25"/>
                <a:gd name="T18" fmla="*/ 73 w 352"/>
                <a:gd name="T19" fmla="*/ 22 h 25"/>
                <a:gd name="T20" fmla="*/ 327 w 352"/>
                <a:gd name="T21" fmla="*/ 8 h 25"/>
                <a:gd name="T22" fmla="*/ 351 w 352"/>
                <a:gd name="T23" fmla="*/ 7 h 25"/>
                <a:gd name="T24" fmla="*/ 352 w 35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5">
                  <a:moveTo>
                    <a:pt x="352" y="0"/>
                  </a:moveTo>
                  <a:cubicBezTo>
                    <a:pt x="328" y="1"/>
                    <a:pt x="328" y="1"/>
                    <a:pt x="328" y="1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20"/>
                    <a:pt x="2" y="23"/>
                    <a:pt x="0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327" y="8"/>
                    <a:pt x="327" y="8"/>
                    <a:pt x="327" y="8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51" y="5"/>
                    <a:pt x="352" y="2"/>
                    <a:pt x="35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6362700" y="13673139"/>
              <a:ext cx="336550" cy="520700"/>
            </a:xfrm>
            <a:custGeom>
              <a:avLst/>
              <a:gdLst>
                <a:gd name="T0" fmla="*/ 188 w 195"/>
                <a:gd name="T1" fmla="*/ 0 h 302"/>
                <a:gd name="T2" fmla="*/ 166 w 195"/>
                <a:gd name="T3" fmla="*/ 35 h 302"/>
                <a:gd name="T4" fmla="*/ 27 w 195"/>
                <a:gd name="T5" fmla="*/ 256 h 302"/>
                <a:gd name="T6" fmla="*/ 23 w 195"/>
                <a:gd name="T7" fmla="*/ 262 h 302"/>
                <a:gd name="T8" fmla="*/ 9 w 195"/>
                <a:gd name="T9" fmla="*/ 284 h 302"/>
                <a:gd name="T10" fmla="*/ 0 w 195"/>
                <a:gd name="T11" fmla="*/ 299 h 302"/>
                <a:gd name="T12" fmla="*/ 6 w 195"/>
                <a:gd name="T13" fmla="*/ 302 h 302"/>
                <a:gd name="T14" fmla="*/ 16 w 195"/>
                <a:gd name="T15" fmla="*/ 287 h 302"/>
                <a:gd name="T16" fmla="*/ 28 w 195"/>
                <a:gd name="T17" fmla="*/ 268 h 302"/>
                <a:gd name="T18" fmla="*/ 32 w 195"/>
                <a:gd name="T19" fmla="*/ 262 h 302"/>
                <a:gd name="T20" fmla="*/ 173 w 195"/>
                <a:gd name="T21" fmla="*/ 38 h 302"/>
                <a:gd name="T22" fmla="*/ 195 w 195"/>
                <a:gd name="T23" fmla="*/ 3 h 302"/>
                <a:gd name="T24" fmla="*/ 189 w 195"/>
                <a:gd name="T25" fmla="*/ 1 h 302"/>
                <a:gd name="T26" fmla="*/ 188 w 195"/>
                <a:gd name="T2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302">
                  <a:moveTo>
                    <a:pt x="188" y="0"/>
                  </a:moveTo>
                  <a:cubicBezTo>
                    <a:pt x="166" y="35"/>
                    <a:pt x="166" y="35"/>
                    <a:pt x="166" y="35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9" y="284"/>
                    <a:pt x="9" y="284"/>
                    <a:pt x="9" y="284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" y="300"/>
                    <a:pt x="4" y="301"/>
                    <a:pt x="6" y="302"/>
                  </a:cubicBezTo>
                  <a:cubicBezTo>
                    <a:pt x="16" y="287"/>
                    <a:pt x="16" y="287"/>
                    <a:pt x="16" y="287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173" y="38"/>
                    <a:pt x="173" y="38"/>
                    <a:pt x="173" y="38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3" y="2"/>
                    <a:pt x="191" y="2"/>
                    <a:pt x="189" y="1"/>
                  </a:cubicBezTo>
                  <a:cubicBezTo>
                    <a:pt x="188" y="1"/>
                    <a:pt x="188" y="1"/>
                    <a:pt x="18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6086475" y="12512676"/>
              <a:ext cx="369888" cy="477838"/>
            </a:xfrm>
            <a:custGeom>
              <a:avLst/>
              <a:gdLst>
                <a:gd name="T0" fmla="*/ 209 w 214"/>
                <a:gd name="T1" fmla="*/ 0 h 277"/>
                <a:gd name="T2" fmla="*/ 181 w 214"/>
                <a:gd name="T3" fmla="*/ 38 h 277"/>
                <a:gd name="T4" fmla="*/ 11 w 214"/>
                <a:gd name="T5" fmla="*/ 259 h 277"/>
                <a:gd name="T6" fmla="*/ 0 w 214"/>
                <a:gd name="T7" fmla="*/ 274 h 277"/>
                <a:gd name="T8" fmla="*/ 5 w 214"/>
                <a:gd name="T9" fmla="*/ 277 h 277"/>
                <a:gd name="T10" fmla="*/ 16 w 214"/>
                <a:gd name="T11" fmla="*/ 263 h 277"/>
                <a:gd name="T12" fmla="*/ 184 w 214"/>
                <a:gd name="T13" fmla="*/ 43 h 277"/>
                <a:gd name="T14" fmla="*/ 214 w 214"/>
                <a:gd name="T15" fmla="*/ 4 h 277"/>
                <a:gd name="T16" fmla="*/ 209 w 214"/>
                <a:gd name="T1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7">
                  <a:moveTo>
                    <a:pt x="209" y="0"/>
                  </a:moveTo>
                  <a:cubicBezTo>
                    <a:pt x="181" y="38"/>
                    <a:pt x="181" y="38"/>
                    <a:pt x="181" y="38"/>
                  </a:cubicBezTo>
                  <a:cubicBezTo>
                    <a:pt x="11" y="259"/>
                    <a:pt x="11" y="259"/>
                    <a:pt x="11" y="25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" y="275"/>
                    <a:pt x="3" y="276"/>
                    <a:pt x="5" y="277"/>
                  </a:cubicBezTo>
                  <a:cubicBezTo>
                    <a:pt x="16" y="263"/>
                    <a:pt x="16" y="263"/>
                    <a:pt x="16" y="26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6775450" y="12468226"/>
              <a:ext cx="412750" cy="149225"/>
            </a:xfrm>
            <a:custGeom>
              <a:avLst/>
              <a:gdLst>
                <a:gd name="T0" fmla="*/ 1 w 239"/>
                <a:gd name="T1" fmla="*/ 0 h 86"/>
                <a:gd name="T2" fmla="*/ 0 w 239"/>
                <a:gd name="T3" fmla="*/ 5 h 86"/>
                <a:gd name="T4" fmla="*/ 37 w 239"/>
                <a:gd name="T5" fmla="*/ 18 h 86"/>
                <a:gd name="T6" fmla="*/ 217 w 239"/>
                <a:gd name="T7" fmla="*/ 80 h 86"/>
                <a:gd name="T8" fmla="*/ 236 w 239"/>
                <a:gd name="T9" fmla="*/ 86 h 86"/>
                <a:gd name="T10" fmla="*/ 239 w 239"/>
                <a:gd name="T11" fmla="*/ 81 h 86"/>
                <a:gd name="T12" fmla="*/ 220 w 239"/>
                <a:gd name="T13" fmla="*/ 75 h 86"/>
                <a:gd name="T14" fmla="*/ 39 w 239"/>
                <a:gd name="T15" fmla="*/ 13 h 86"/>
                <a:gd name="T16" fmla="*/ 1 w 239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86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4"/>
                    <a:pt x="238" y="83"/>
                    <a:pt x="239" y="81"/>
                  </a:cubicBezTo>
                  <a:cubicBezTo>
                    <a:pt x="220" y="75"/>
                    <a:pt x="220" y="75"/>
                    <a:pt x="220" y="75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6661150" y="11360151"/>
              <a:ext cx="334963" cy="900113"/>
            </a:xfrm>
            <a:custGeom>
              <a:avLst/>
              <a:gdLst>
                <a:gd name="T0" fmla="*/ 180 w 194"/>
                <a:gd name="T1" fmla="*/ 0 h 521"/>
                <a:gd name="T2" fmla="*/ 156 w 194"/>
                <a:gd name="T3" fmla="*/ 69 h 521"/>
                <a:gd name="T4" fmla="*/ 12 w 194"/>
                <a:gd name="T5" fmla="*/ 483 h 521"/>
                <a:gd name="T6" fmla="*/ 0 w 194"/>
                <a:gd name="T7" fmla="*/ 516 h 521"/>
                <a:gd name="T8" fmla="*/ 8 w 194"/>
                <a:gd name="T9" fmla="*/ 519 h 521"/>
                <a:gd name="T10" fmla="*/ 14 w 194"/>
                <a:gd name="T11" fmla="*/ 521 h 521"/>
                <a:gd name="T12" fmla="*/ 25 w 194"/>
                <a:gd name="T13" fmla="*/ 489 h 521"/>
                <a:gd name="T14" fmla="*/ 170 w 194"/>
                <a:gd name="T15" fmla="*/ 72 h 521"/>
                <a:gd name="T16" fmla="*/ 194 w 194"/>
                <a:gd name="T17" fmla="*/ 3 h 521"/>
                <a:gd name="T18" fmla="*/ 180 w 194"/>
                <a:gd name="T1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521">
                  <a:moveTo>
                    <a:pt x="180" y="0"/>
                  </a:moveTo>
                  <a:cubicBezTo>
                    <a:pt x="156" y="69"/>
                    <a:pt x="156" y="69"/>
                    <a:pt x="156" y="69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3" y="517"/>
                    <a:pt x="5" y="518"/>
                    <a:pt x="8" y="519"/>
                  </a:cubicBezTo>
                  <a:cubicBezTo>
                    <a:pt x="10" y="520"/>
                    <a:pt x="12" y="521"/>
                    <a:pt x="14" y="521"/>
                  </a:cubicBezTo>
                  <a:cubicBezTo>
                    <a:pt x="25" y="489"/>
                    <a:pt x="25" y="489"/>
                    <a:pt x="25" y="489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89" y="2"/>
                    <a:pt x="184" y="1"/>
                    <a:pt x="18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6611938" y="12592051"/>
              <a:ext cx="120650" cy="842963"/>
            </a:xfrm>
            <a:custGeom>
              <a:avLst/>
              <a:gdLst>
                <a:gd name="T0" fmla="*/ 11 w 70"/>
                <a:gd name="T1" fmla="*/ 0 h 488"/>
                <a:gd name="T2" fmla="*/ 0 w 70"/>
                <a:gd name="T3" fmla="*/ 0 h 488"/>
                <a:gd name="T4" fmla="*/ 6 w 70"/>
                <a:gd name="T5" fmla="*/ 50 h 488"/>
                <a:gd name="T6" fmla="*/ 26 w 70"/>
                <a:gd name="T7" fmla="*/ 217 h 488"/>
                <a:gd name="T8" fmla="*/ 28 w 70"/>
                <a:gd name="T9" fmla="*/ 232 h 488"/>
                <a:gd name="T10" fmla="*/ 56 w 70"/>
                <a:gd name="T11" fmla="*/ 464 h 488"/>
                <a:gd name="T12" fmla="*/ 59 w 70"/>
                <a:gd name="T13" fmla="*/ 488 h 488"/>
                <a:gd name="T14" fmla="*/ 70 w 70"/>
                <a:gd name="T15" fmla="*/ 487 h 488"/>
                <a:gd name="T16" fmla="*/ 67 w 70"/>
                <a:gd name="T17" fmla="*/ 463 h 488"/>
                <a:gd name="T18" fmla="*/ 38 w 70"/>
                <a:gd name="T19" fmla="*/ 223 h 488"/>
                <a:gd name="T20" fmla="*/ 36 w 70"/>
                <a:gd name="T21" fmla="*/ 208 h 488"/>
                <a:gd name="T22" fmla="*/ 17 w 70"/>
                <a:gd name="T23" fmla="*/ 49 h 488"/>
                <a:gd name="T24" fmla="*/ 11 w 70"/>
                <a:gd name="T2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488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59" y="488"/>
                    <a:pt x="59" y="488"/>
                    <a:pt x="59" y="488"/>
                  </a:cubicBezTo>
                  <a:cubicBezTo>
                    <a:pt x="62" y="487"/>
                    <a:pt x="66" y="487"/>
                    <a:pt x="70" y="487"/>
                  </a:cubicBezTo>
                  <a:cubicBezTo>
                    <a:pt x="67" y="463"/>
                    <a:pt x="67" y="463"/>
                    <a:pt x="67" y="463"/>
                  </a:cubicBezTo>
                  <a:cubicBezTo>
                    <a:pt x="38" y="223"/>
                    <a:pt x="38" y="223"/>
                    <a:pt x="38" y="223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11214100" y="12069764"/>
              <a:ext cx="482600" cy="790575"/>
            </a:xfrm>
            <a:custGeom>
              <a:avLst/>
              <a:gdLst>
                <a:gd name="T0" fmla="*/ 269 w 280"/>
                <a:gd name="T1" fmla="*/ 0 h 458"/>
                <a:gd name="T2" fmla="*/ 240 w 280"/>
                <a:gd name="T3" fmla="*/ 49 h 458"/>
                <a:gd name="T4" fmla="*/ 11 w 280"/>
                <a:gd name="T5" fmla="*/ 434 h 458"/>
                <a:gd name="T6" fmla="*/ 0 w 280"/>
                <a:gd name="T7" fmla="*/ 452 h 458"/>
                <a:gd name="T8" fmla="*/ 9 w 280"/>
                <a:gd name="T9" fmla="*/ 458 h 458"/>
                <a:gd name="T10" fmla="*/ 20 w 280"/>
                <a:gd name="T11" fmla="*/ 439 h 458"/>
                <a:gd name="T12" fmla="*/ 251 w 280"/>
                <a:gd name="T13" fmla="*/ 53 h 458"/>
                <a:gd name="T14" fmla="*/ 280 w 280"/>
                <a:gd name="T15" fmla="*/ 3 h 458"/>
                <a:gd name="T16" fmla="*/ 271 w 280"/>
                <a:gd name="T17" fmla="*/ 0 h 458"/>
                <a:gd name="T18" fmla="*/ 269 w 280"/>
                <a:gd name="T1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458">
                  <a:moveTo>
                    <a:pt x="269" y="0"/>
                  </a:moveTo>
                  <a:cubicBezTo>
                    <a:pt x="240" y="49"/>
                    <a:pt x="240" y="49"/>
                    <a:pt x="240" y="49"/>
                  </a:cubicBezTo>
                  <a:cubicBezTo>
                    <a:pt x="11" y="434"/>
                    <a:pt x="11" y="434"/>
                    <a:pt x="11" y="434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3" y="454"/>
                    <a:pt x="6" y="456"/>
                    <a:pt x="9" y="458"/>
                  </a:cubicBezTo>
                  <a:cubicBezTo>
                    <a:pt x="20" y="439"/>
                    <a:pt x="20" y="439"/>
                    <a:pt x="20" y="439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77" y="3"/>
                    <a:pt x="274" y="2"/>
                    <a:pt x="271" y="0"/>
                  </a:cubicBezTo>
                  <a:cubicBezTo>
                    <a:pt x="270" y="0"/>
                    <a:pt x="270" y="0"/>
                    <a:pt x="26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10752138" y="10329864"/>
              <a:ext cx="519113" cy="704850"/>
            </a:xfrm>
            <a:custGeom>
              <a:avLst/>
              <a:gdLst>
                <a:gd name="T0" fmla="*/ 293 w 301"/>
                <a:gd name="T1" fmla="*/ 0 h 408"/>
                <a:gd name="T2" fmla="*/ 257 w 301"/>
                <a:gd name="T3" fmla="*/ 49 h 408"/>
                <a:gd name="T4" fmla="*/ 11 w 301"/>
                <a:gd name="T5" fmla="*/ 387 h 408"/>
                <a:gd name="T6" fmla="*/ 0 w 301"/>
                <a:gd name="T7" fmla="*/ 402 h 408"/>
                <a:gd name="T8" fmla="*/ 8 w 301"/>
                <a:gd name="T9" fmla="*/ 408 h 408"/>
                <a:gd name="T10" fmla="*/ 19 w 301"/>
                <a:gd name="T11" fmla="*/ 392 h 408"/>
                <a:gd name="T12" fmla="*/ 265 w 301"/>
                <a:gd name="T13" fmla="*/ 55 h 408"/>
                <a:gd name="T14" fmla="*/ 301 w 301"/>
                <a:gd name="T15" fmla="*/ 6 h 408"/>
                <a:gd name="T16" fmla="*/ 299 w 301"/>
                <a:gd name="T17" fmla="*/ 5 h 408"/>
                <a:gd name="T18" fmla="*/ 293 w 301"/>
                <a:gd name="T1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408">
                  <a:moveTo>
                    <a:pt x="293" y="0"/>
                  </a:moveTo>
                  <a:cubicBezTo>
                    <a:pt x="257" y="49"/>
                    <a:pt x="257" y="49"/>
                    <a:pt x="257" y="49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" y="404"/>
                    <a:pt x="5" y="406"/>
                    <a:pt x="8" y="408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5"/>
                    <a:pt x="300" y="5"/>
                    <a:pt x="299" y="5"/>
                  </a:cubicBezTo>
                  <a:cubicBezTo>
                    <a:pt x="297" y="3"/>
                    <a:pt x="295" y="2"/>
                    <a:pt x="29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10136188" y="11947526"/>
              <a:ext cx="1439863" cy="544513"/>
            </a:xfrm>
            <a:custGeom>
              <a:avLst/>
              <a:gdLst>
                <a:gd name="T0" fmla="*/ 829 w 835"/>
                <a:gd name="T1" fmla="*/ 0 h 316"/>
                <a:gd name="T2" fmla="*/ 777 w 835"/>
                <a:gd name="T3" fmla="*/ 19 h 316"/>
                <a:gd name="T4" fmla="*/ 33 w 835"/>
                <a:gd name="T5" fmla="*/ 288 h 316"/>
                <a:gd name="T6" fmla="*/ 0 w 835"/>
                <a:gd name="T7" fmla="*/ 300 h 316"/>
                <a:gd name="T8" fmla="*/ 8 w 835"/>
                <a:gd name="T9" fmla="*/ 316 h 316"/>
                <a:gd name="T10" fmla="*/ 40 w 835"/>
                <a:gd name="T11" fmla="*/ 305 h 316"/>
                <a:gd name="T12" fmla="*/ 783 w 835"/>
                <a:gd name="T13" fmla="*/ 36 h 316"/>
                <a:gd name="T14" fmla="*/ 835 w 835"/>
                <a:gd name="T15" fmla="*/ 17 h 316"/>
                <a:gd name="T16" fmla="*/ 829 w 835"/>
                <a:gd name="T1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5" h="316">
                  <a:moveTo>
                    <a:pt x="829" y="0"/>
                  </a:moveTo>
                  <a:cubicBezTo>
                    <a:pt x="777" y="19"/>
                    <a:pt x="777" y="19"/>
                    <a:pt x="777" y="19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" y="305"/>
                    <a:pt x="6" y="311"/>
                    <a:pt x="8" y="316"/>
                  </a:cubicBezTo>
                  <a:cubicBezTo>
                    <a:pt x="40" y="305"/>
                    <a:pt x="40" y="305"/>
                    <a:pt x="40" y="305"/>
                  </a:cubicBezTo>
                  <a:cubicBezTo>
                    <a:pt x="783" y="36"/>
                    <a:pt x="783" y="36"/>
                    <a:pt x="783" y="36"/>
                  </a:cubicBezTo>
                  <a:cubicBezTo>
                    <a:pt x="835" y="17"/>
                    <a:pt x="835" y="17"/>
                    <a:pt x="835" y="17"/>
                  </a:cubicBezTo>
                  <a:cubicBezTo>
                    <a:pt x="833" y="12"/>
                    <a:pt x="831" y="6"/>
                    <a:pt x="82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9"/>
            <p:cNvSpPr/>
            <p:nvPr/>
          </p:nvSpPr>
          <p:spPr bwMode="auto">
            <a:xfrm>
              <a:off x="11512550" y="10323514"/>
              <a:ext cx="227013" cy="1379538"/>
            </a:xfrm>
            <a:custGeom>
              <a:avLst/>
              <a:gdLst>
                <a:gd name="T0" fmla="*/ 15 w 131"/>
                <a:gd name="T1" fmla="*/ 0 h 800"/>
                <a:gd name="T2" fmla="*/ 0 w 131"/>
                <a:gd name="T3" fmla="*/ 12 h 800"/>
                <a:gd name="T4" fmla="*/ 9 w 131"/>
                <a:gd name="T5" fmla="*/ 70 h 800"/>
                <a:gd name="T6" fmla="*/ 109 w 131"/>
                <a:gd name="T7" fmla="*/ 759 h 800"/>
                <a:gd name="T8" fmla="*/ 115 w 131"/>
                <a:gd name="T9" fmla="*/ 800 h 800"/>
                <a:gd name="T10" fmla="*/ 131 w 131"/>
                <a:gd name="T11" fmla="*/ 798 h 800"/>
                <a:gd name="T12" fmla="*/ 125 w 131"/>
                <a:gd name="T13" fmla="*/ 758 h 800"/>
                <a:gd name="T14" fmla="*/ 24 w 131"/>
                <a:gd name="T15" fmla="*/ 61 h 800"/>
                <a:gd name="T16" fmla="*/ 15 w 131"/>
                <a:gd name="T1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800">
                  <a:moveTo>
                    <a:pt x="15" y="0"/>
                  </a:moveTo>
                  <a:cubicBezTo>
                    <a:pt x="10" y="4"/>
                    <a:pt x="5" y="8"/>
                    <a:pt x="0" y="12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9" y="759"/>
                    <a:pt x="109" y="759"/>
                    <a:pt x="109" y="759"/>
                  </a:cubicBezTo>
                  <a:cubicBezTo>
                    <a:pt x="115" y="800"/>
                    <a:pt x="115" y="800"/>
                    <a:pt x="115" y="800"/>
                  </a:cubicBezTo>
                  <a:cubicBezTo>
                    <a:pt x="120" y="799"/>
                    <a:pt x="126" y="799"/>
                    <a:pt x="131" y="798"/>
                  </a:cubicBezTo>
                  <a:cubicBezTo>
                    <a:pt x="125" y="758"/>
                    <a:pt x="125" y="758"/>
                    <a:pt x="125" y="758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8728075" y="10753726"/>
              <a:ext cx="495300" cy="1771650"/>
            </a:xfrm>
            <a:custGeom>
              <a:avLst/>
              <a:gdLst>
                <a:gd name="T0" fmla="*/ 268 w 287"/>
                <a:gd name="T1" fmla="*/ 0 h 1027"/>
                <a:gd name="T2" fmla="*/ 256 w 287"/>
                <a:gd name="T3" fmla="*/ 44 h 1027"/>
                <a:gd name="T4" fmla="*/ 9 w 287"/>
                <a:gd name="T5" fmla="*/ 985 h 1027"/>
                <a:gd name="T6" fmla="*/ 0 w 287"/>
                <a:gd name="T7" fmla="*/ 1023 h 1027"/>
                <a:gd name="T8" fmla="*/ 20 w 287"/>
                <a:gd name="T9" fmla="*/ 1027 h 1027"/>
                <a:gd name="T10" fmla="*/ 30 w 287"/>
                <a:gd name="T11" fmla="*/ 990 h 1027"/>
                <a:gd name="T12" fmla="*/ 276 w 287"/>
                <a:gd name="T13" fmla="*/ 52 h 1027"/>
                <a:gd name="T14" fmla="*/ 287 w 287"/>
                <a:gd name="T15" fmla="*/ 10 h 1027"/>
                <a:gd name="T16" fmla="*/ 268 w 287"/>
                <a:gd name="T17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1027">
                  <a:moveTo>
                    <a:pt x="268" y="0"/>
                  </a:moveTo>
                  <a:cubicBezTo>
                    <a:pt x="256" y="44"/>
                    <a:pt x="256" y="44"/>
                    <a:pt x="256" y="44"/>
                  </a:cubicBezTo>
                  <a:cubicBezTo>
                    <a:pt x="9" y="985"/>
                    <a:pt x="9" y="985"/>
                    <a:pt x="9" y="985"/>
                  </a:cubicBezTo>
                  <a:cubicBezTo>
                    <a:pt x="0" y="1023"/>
                    <a:pt x="0" y="1023"/>
                    <a:pt x="0" y="1023"/>
                  </a:cubicBezTo>
                  <a:cubicBezTo>
                    <a:pt x="6" y="1024"/>
                    <a:pt x="13" y="1025"/>
                    <a:pt x="20" y="1027"/>
                  </a:cubicBezTo>
                  <a:cubicBezTo>
                    <a:pt x="30" y="990"/>
                    <a:pt x="30" y="990"/>
                    <a:pt x="30" y="990"/>
                  </a:cubicBezTo>
                  <a:cubicBezTo>
                    <a:pt x="276" y="52"/>
                    <a:pt x="276" y="52"/>
                    <a:pt x="276" y="52"/>
                  </a:cubicBezTo>
                  <a:cubicBezTo>
                    <a:pt x="287" y="10"/>
                    <a:pt x="287" y="10"/>
                    <a:pt x="287" y="10"/>
                  </a:cubicBezTo>
                  <a:cubicBezTo>
                    <a:pt x="280" y="8"/>
                    <a:pt x="274" y="5"/>
                    <a:pt x="26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5857875" y="8767764"/>
              <a:ext cx="955675" cy="446088"/>
            </a:xfrm>
            <a:custGeom>
              <a:avLst/>
              <a:gdLst>
                <a:gd name="T0" fmla="*/ 4 w 554"/>
                <a:gd name="T1" fmla="*/ 0 h 258"/>
                <a:gd name="T2" fmla="*/ 0 w 554"/>
                <a:gd name="T3" fmla="*/ 12 h 258"/>
                <a:gd name="T4" fmla="*/ 29 w 554"/>
                <a:gd name="T5" fmla="*/ 25 h 258"/>
                <a:gd name="T6" fmla="*/ 515 w 554"/>
                <a:gd name="T7" fmla="*/ 241 h 258"/>
                <a:gd name="T8" fmla="*/ 552 w 554"/>
                <a:gd name="T9" fmla="*/ 258 h 258"/>
                <a:gd name="T10" fmla="*/ 554 w 554"/>
                <a:gd name="T11" fmla="*/ 245 h 258"/>
                <a:gd name="T12" fmla="*/ 519 w 554"/>
                <a:gd name="T13" fmla="*/ 230 h 258"/>
                <a:gd name="T14" fmla="*/ 34 w 554"/>
                <a:gd name="T15" fmla="*/ 13 h 258"/>
                <a:gd name="T16" fmla="*/ 4 w 554"/>
                <a:gd name="T1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258">
                  <a:moveTo>
                    <a:pt x="4" y="0"/>
                  </a:moveTo>
                  <a:cubicBezTo>
                    <a:pt x="3" y="4"/>
                    <a:pt x="2" y="8"/>
                    <a:pt x="0" y="1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15" y="241"/>
                    <a:pt x="515" y="241"/>
                    <a:pt x="515" y="241"/>
                  </a:cubicBezTo>
                  <a:cubicBezTo>
                    <a:pt x="552" y="258"/>
                    <a:pt x="552" y="258"/>
                    <a:pt x="552" y="258"/>
                  </a:cubicBezTo>
                  <a:cubicBezTo>
                    <a:pt x="552" y="254"/>
                    <a:pt x="553" y="249"/>
                    <a:pt x="554" y="245"/>
                  </a:cubicBezTo>
                  <a:cubicBezTo>
                    <a:pt x="519" y="230"/>
                    <a:pt x="519" y="230"/>
                    <a:pt x="519" y="230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2"/>
            <p:cNvSpPr/>
            <p:nvPr/>
          </p:nvSpPr>
          <p:spPr bwMode="auto">
            <a:xfrm>
              <a:off x="5499100" y="11177589"/>
              <a:ext cx="1285875" cy="201613"/>
            </a:xfrm>
            <a:custGeom>
              <a:avLst/>
              <a:gdLst>
                <a:gd name="T0" fmla="*/ 740 w 746"/>
                <a:gd name="T1" fmla="*/ 0 h 117"/>
                <a:gd name="T2" fmla="*/ 668 w 746"/>
                <a:gd name="T3" fmla="*/ 10 h 117"/>
                <a:gd name="T4" fmla="*/ 402 w 746"/>
                <a:gd name="T5" fmla="*/ 46 h 117"/>
                <a:gd name="T6" fmla="*/ 386 w 746"/>
                <a:gd name="T7" fmla="*/ 48 h 117"/>
                <a:gd name="T8" fmla="*/ 247 w 746"/>
                <a:gd name="T9" fmla="*/ 67 h 117"/>
                <a:gd name="T10" fmla="*/ 222 w 746"/>
                <a:gd name="T11" fmla="*/ 71 h 117"/>
                <a:gd name="T12" fmla="*/ 36 w 746"/>
                <a:gd name="T13" fmla="*/ 96 h 117"/>
                <a:gd name="T14" fmla="*/ 0 w 746"/>
                <a:gd name="T15" fmla="*/ 101 h 117"/>
                <a:gd name="T16" fmla="*/ 4 w 746"/>
                <a:gd name="T17" fmla="*/ 117 h 117"/>
                <a:gd name="T18" fmla="*/ 40 w 746"/>
                <a:gd name="T19" fmla="*/ 112 h 117"/>
                <a:gd name="T20" fmla="*/ 223 w 746"/>
                <a:gd name="T21" fmla="*/ 87 h 117"/>
                <a:gd name="T22" fmla="*/ 248 w 746"/>
                <a:gd name="T23" fmla="*/ 83 h 117"/>
                <a:gd name="T24" fmla="*/ 379 w 746"/>
                <a:gd name="T25" fmla="*/ 65 h 117"/>
                <a:gd name="T26" fmla="*/ 394 w 746"/>
                <a:gd name="T27" fmla="*/ 63 h 117"/>
                <a:gd name="T28" fmla="*/ 672 w 746"/>
                <a:gd name="T29" fmla="*/ 25 h 117"/>
                <a:gd name="T30" fmla="*/ 746 w 746"/>
                <a:gd name="T31" fmla="*/ 15 h 117"/>
                <a:gd name="T32" fmla="*/ 741 w 746"/>
                <a:gd name="T33" fmla="*/ 2 h 117"/>
                <a:gd name="T34" fmla="*/ 740 w 746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6" h="117">
                  <a:moveTo>
                    <a:pt x="740" y="0"/>
                  </a:moveTo>
                  <a:cubicBezTo>
                    <a:pt x="668" y="10"/>
                    <a:pt x="668" y="10"/>
                    <a:pt x="668" y="10"/>
                  </a:cubicBezTo>
                  <a:cubicBezTo>
                    <a:pt x="402" y="46"/>
                    <a:pt x="402" y="46"/>
                    <a:pt x="402" y="46"/>
                  </a:cubicBezTo>
                  <a:cubicBezTo>
                    <a:pt x="386" y="48"/>
                    <a:pt x="386" y="48"/>
                    <a:pt x="386" y="48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106"/>
                    <a:pt x="3" y="111"/>
                    <a:pt x="4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672" y="25"/>
                    <a:pt x="672" y="25"/>
                    <a:pt x="672" y="25"/>
                  </a:cubicBezTo>
                  <a:cubicBezTo>
                    <a:pt x="746" y="15"/>
                    <a:pt x="746" y="15"/>
                    <a:pt x="746" y="15"/>
                  </a:cubicBezTo>
                  <a:cubicBezTo>
                    <a:pt x="744" y="11"/>
                    <a:pt x="743" y="7"/>
                    <a:pt x="741" y="2"/>
                  </a:cubicBezTo>
                  <a:cubicBezTo>
                    <a:pt x="741" y="1"/>
                    <a:pt x="741" y="1"/>
                    <a:pt x="74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7115175" y="9164639"/>
              <a:ext cx="1285875" cy="79375"/>
            </a:xfrm>
            <a:custGeom>
              <a:avLst/>
              <a:gdLst>
                <a:gd name="T0" fmla="*/ 745 w 745"/>
                <a:gd name="T1" fmla="*/ 0 h 46"/>
                <a:gd name="T2" fmla="*/ 641 w 745"/>
                <a:gd name="T3" fmla="*/ 5 h 46"/>
                <a:gd name="T4" fmla="*/ 35 w 745"/>
                <a:gd name="T5" fmla="*/ 32 h 46"/>
                <a:gd name="T6" fmla="*/ 0 w 745"/>
                <a:gd name="T7" fmla="*/ 33 h 46"/>
                <a:gd name="T8" fmla="*/ 0 w 745"/>
                <a:gd name="T9" fmla="*/ 46 h 46"/>
                <a:gd name="T10" fmla="*/ 36 w 745"/>
                <a:gd name="T11" fmla="*/ 45 h 46"/>
                <a:gd name="T12" fmla="*/ 638 w 745"/>
                <a:gd name="T13" fmla="*/ 18 h 46"/>
                <a:gd name="T14" fmla="*/ 740 w 745"/>
                <a:gd name="T15" fmla="*/ 14 h 46"/>
                <a:gd name="T16" fmla="*/ 745 w 74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" h="46">
                  <a:moveTo>
                    <a:pt x="745" y="0"/>
                  </a:moveTo>
                  <a:cubicBezTo>
                    <a:pt x="641" y="5"/>
                    <a:pt x="641" y="5"/>
                    <a:pt x="641" y="5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8"/>
                    <a:pt x="0" y="42"/>
                    <a:pt x="0" y="4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8" y="18"/>
                    <a:pt x="638" y="18"/>
                    <a:pt x="638" y="18"/>
                  </a:cubicBezTo>
                  <a:cubicBezTo>
                    <a:pt x="740" y="14"/>
                    <a:pt x="740" y="14"/>
                    <a:pt x="740" y="14"/>
                  </a:cubicBezTo>
                  <a:cubicBezTo>
                    <a:pt x="741" y="9"/>
                    <a:pt x="743" y="5"/>
                    <a:pt x="74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4"/>
            <p:cNvSpPr/>
            <p:nvPr/>
          </p:nvSpPr>
          <p:spPr bwMode="auto">
            <a:xfrm>
              <a:off x="8883650" y="9650414"/>
              <a:ext cx="347663" cy="868363"/>
            </a:xfrm>
            <a:custGeom>
              <a:avLst/>
              <a:gdLst>
                <a:gd name="T0" fmla="*/ 11 w 202"/>
                <a:gd name="T1" fmla="*/ 0 h 503"/>
                <a:gd name="T2" fmla="*/ 0 w 202"/>
                <a:gd name="T3" fmla="*/ 5 h 503"/>
                <a:gd name="T4" fmla="*/ 34 w 202"/>
                <a:gd name="T5" fmla="*/ 93 h 503"/>
                <a:gd name="T6" fmla="*/ 181 w 202"/>
                <a:gd name="T7" fmla="*/ 476 h 503"/>
                <a:gd name="T8" fmla="*/ 191 w 202"/>
                <a:gd name="T9" fmla="*/ 503 h 503"/>
                <a:gd name="T10" fmla="*/ 202 w 202"/>
                <a:gd name="T11" fmla="*/ 499 h 503"/>
                <a:gd name="T12" fmla="*/ 193 w 202"/>
                <a:gd name="T13" fmla="*/ 473 h 503"/>
                <a:gd name="T14" fmla="*/ 45 w 202"/>
                <a:gd name="T15" fmla="*/ 89 h 503"/>
                <a:gd name="T16" fmla="*/ 11 w 20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503">
                  <a:moveTo>
                    <a:pt x="11" y="0"/>
                  </a:moveTo>
                  <a:cubicBezTo>
                    <a:pt x="8" y="2"/>
                    <a:pt x="4" y="3"/>
                    <a:pt x="0" y="5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81" y="476"/>
                    <a:pt x="181" y="476"/>
                    <a:pt x="181" y="476"/>
                  </a:cubicBezTo>
                  <a:cubicBezTo>
                    <a:pt x="191" y="503"/>
                    <a:pt x="191" y="503"/>
                    <a:pt x="191" y="503"/>
                  </a:cubicBezTo>
                  <a:cubicBezTo>
                    <a:pt x="195" y="501"/>
                    <a:pt x="199" y="500"/>
                    <a:pt x="202" y="499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5"/>
            <p:cNvSpPr/>
            <p:nvPr/>
          </p:nvSpPr>
          <p:spPr bwMode="auto">
            <a:xfrm>
              <a:off x="4960938" y="9821864"/>
              <a:ext cx="1851025" cy="1160463"/>
            </a:xfrm>
            <a:custGeom>
              <a:avLst/>
              <a:gdLst>
                <a:gd name="T0" fmla="*/ 11 w 1073"/>
                <a:gd name="T1" fmla="*/ 0 h 673"/>
                <a:gd name="T2" fmla="*/ 0 w 1073"/>
                <a:gd name="T3" fmla="*/ 23 h 673"/>
                <a:gd name="T4" fmla="*/ 45 w 1073"/>
                <a:gd name="T5" fmla="*/ 50 h 673"/>
                <a:gd name="T6" fmla="*/ 83 w 1073"/>
                <a:gd name="T7" fmla="*/ 74 h 673"/>
                <a:gd name="T8" fmla="*/ 107 w 1073"/>
                <a:gd name="T9" fmla="*/ 88 h 673"/>
                <a:gd name="T10" fmla="*/ 488 w 1073"/>
                <a:gd name="T11" fmla="*/ 322 h 673"/>
                <a:gd name="T12" fmla="*/ 707 w 1073"/>
                <a:gd name="T13" fmla="*/ 456 h 673"/>
                <a:gd name="T14" fmla="*/ 833 w 1073"/>
                <a:gd name="T15" fmla="*/ 533 h 673"/>
                <a:gd name="T16" fmla="*/ 844 w 1073"/>
                <a:gd name="T17" fmla="*/ 540 h 673"/>
                <a:gd name="T18" fmla="*/ 1001 w 1073"/>
                <a:gd name="T19" fmla="*/ 636 h 673"/>
                <a:gd name="T20" fmla="*/ 1060 w 1073"/>
                <a:gd name="T21" fmla="*/ 673 h 673"/>
                <a:gd name="T22" fmla="*/ 1073 w 1073"/>
                <a:gd name="T23" fmla="*/ 651 h 673"/>
                <a:gd name="T24" fmla="*/ 1014 w 1073"/>
                <a:gd name="T25" fmla="*/ 615 h 673"/>
                <a:gd name="T26" fmla="*/ 855 w 1073"/>
                <a:gd name="T27" fmla="*/ 517 h 673"/>
                <a:gd name="T28" fmla="*/ 843 w 1073"/>
                <a:gd name="T29" fmla="*/ 510 h 673"/>
                <a:gd name="T30" fmla="*/ 686 w 1073"/>
                <a:gd name="T31" fmla="*/ 414 h 673"/>
                <a:gd name="T32" fmla="*/ 536 w 1073"/>
                <a:gd name="T33" fmla="*/ 321 h 673"/>
                <a:gd name="T34" fmla="*/ 120 w 1073"/>
                <a:gd name="T35" fmla="*/ 66 h 673"/>
                <a:gd name="T36" fmla="*/ 97 w 1073"/>
                <a:gd name="T37" fmla="*/ 52 h 673"/>
                <a:gd name="T38" fmla="*/ 56 w 1073"/>
                <a:gd name="T39" fmla="*/ 27 h 673"/>
                <a:gd name="T40" fmla="*/ 11 w 1073"/>
                <a:gd name="T41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3" h="673">
                  <a:moveTo>
                    <a:pt x="11" y="0"/>
                  </a:moveTo>
                  <a:cubicBezTo>
                    <a:pt x="8" y="8"/>
                    <a:pt x="5" y="15"/>
                    <a:pt x="0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488" y="322"/>
                    <a:pt x="488" y="322"/>
                    <a:pt x="488" y="322"/>
                  </a:cubicBezTo>
                  <a:cubicBezTo>
                    <a:pt x="707" y="456"/>
                    <a:pt x="707" y="456"/>
                    <a:pt x="707" y="456"/>
                  </a:cubicBezTo>
                  <a:cubicBezTo>
                    <a:pt x="833" y="533"/>
                    <a:pt x="833" y="533"/>
                    <a:pt x="833" y="533"/>
                  </a:cubicBezTo>
                  <a:cubicBezTo>
                    <a:pt x="844" y="540"/>
                    <a:pt x="844" y="540"/>
                    <a:pt x="844" y="540"/>
                  </a:cubicBezTo>
                  <a:cubicBezTo>
                    <a:pt x="1001" y="636"/>
                    <a:pt x="1001" y="636"/>
                    <a:pt x="1001" y="636"/>
                  </a:cubicBezTo>
                  <a:cubicBezTo>
                    <a:pt x="1060" y="673"/>
                    <a:pt x="1060" y="673"/>
                    <a:pt x="1060" y="673"/>
                  </a:cubicBezTo>
                  <a:cubicBezTo>
                    <a:pt x="1064" y="665"/>
                    <a:pt x="1068" y="658"/>
                    <a:pt x="1073" y="651"/>
                  </a:cubicBezTo>
                  <a:cubicBezTo>
                    <a:pt x="1014" y="615"/>
                    <a:pt x="1014" y="615"/>
                    <a:pt x="1014" y="615"/>
                  </a:cubicBezTo>
                  <a:cubicBezTo>
                    <a:pt x="855" y="517"/>
                    <a:pt x="855" y="517"/>
                    <a:pt x="855" y="517"/>
                  </a:cubicBezTo>
                  <a:cubicBezTo>
                    <a:pt x="843" y="510"/>
                    <a:pt x="843" y="510"/>
                    <a:pt x="843" y="510"/>
                  </a:cubicBezTo>
                  <a:cubicBezTo>
                    <a:pt x="686" y="414"/>
                    <a:pt x="686" y="414"/>
                    <a:pt x="686" y="414"/>
                  </a:cubicBezTo>
                  <a:cubicBezTo>
                    <a:pt x="536" y="321"/>
                    <a:pt x="536" y="321"/>
                    <a:pt x="536" y="321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6"/>
            <p:cNvSpPr/>
            <p:nvPr/>
          </p:nvSpPr>
          <p:spPr bwMode="auto">
            <a:xfrm>
              <a:off x="11412538" y="8561389"/>
              <a:ext cx="234950" cy="1404938"/>
            </a:xfrm>
            <a:custGeom>
              <a:avLst/>
              <a:gdLst>
                <a:gd name="T0" fmla="*/ 118 w 136"/>
                <a:gd name="T1" fmla="*/ 0 h 814"/>
                <a:gd name="T2" fmla="*/ 104 w 136"/>
                <a:gd name="T3" fmla="*/ 96 h 814"/>
                <a:gd name="T4" fmla="*/ 7 w 136"/>
                <a:gd name="T5" fmla="*/ 766 h 814"/>
                <a:gd name="T6" fmla="*/ 0 w 136"/>
                <a:gd name="T7" fmla="*/ 811 h 814"/>
                <a:gd name="T8" fmla="*/ 18 w 136"/>
                <a:gd name="T9" fmla="*/ 814 h 814"/>
                <a:gd name="T10" fmla="*/ 25 w 136"/>
                <a:gd name="T11" fmla="*/ 769 h 814"/>
                <a:gd name="T12" fmla="*/ 122 w 136"/>
                <a:gd name="T13" fmla="*/ 97 h 814"/>
                <a:gd name="T14" fmla="*/ 136 w 136"/>
                <a:gd name="T15" fmla="*/ 1 h 814"/>
                <a:gd name="T16" fmla="*/ 118 w 136"/>
                <a:gd name="T17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814">
                  <a:moveTo>
                    <a:pt x="118" y="0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7" y="766"/>
                    <a:pt x="7" y="766"/>
                    <a:pt x="7" y="766"/>
                  </a:cubicBezTo>
                  <a:cubicBezTo>
                    <a:pt x="0" y="811"/>
                    <a:pt x="0" y="811"/>
                    <a:pt x="0" y="811"/>
                  </a:cubicBezTo>
                  <a:cubicBezTo>
                    <a:pt x="6" y="811"/>
                    <a:pt x="12" y="812"/>
                    <a:pt x="18" y="814"/>
                  </a:cubicBezTo>
                  <a:cubicBezTo>
                    <a:pt x="25" y="769"/>
                    <a:pt x="25" y="769"/>
                    <a:pt x="25" y="769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0" y="1"/>
                    <a:pt x="124" y="0"/>
                    <a:pt x="11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7"/>
            <p:cNvSpPr/>
            <p:nvPr/>
          </p:nvSpPr>
          <p:spPr bwMode="auto">
            <a:xfrm>
              <a:off x="9102725" y="8323264"/>
              <a:ext cx="2216150" cy="885825"/>
            </a:xfrm>
            <a:custGeom>
              <a:avLst/>
              <a:gdLst>
                <a:gd name="T0" fmla="*/ 1272 w 1285"/>
                <a:gd name="T1" fmla="*/ 0 h 513"/>
                <a:gd name="T2" fmla="*/ 1179 w 1285"/>
                <a:gd name="T3" fmla="*/ 35 h 513"/>
                <a:gd name="T4" fmla="*/ 82 w 1285"/>
                <a:gd name="T5" fmla="*/ 452 h 513"/>
                <a:gd name="T6" fmla="*/ 0 w 1285"/>
                <a:gd name="T7" fmla="*/ 484 h 513"/>
                <a:gd name="T8" fmla="*/ 6 w 1285"/>
                <a:gd name="T9" fmla="*/ 500 h 513"/>
                <a:gd name="T10" fmla="*/ 9 w 1285"/>
                <a:gd name="T11" fmla="*/ 513 h 513"/>
                <a:gd name="T12" fmla="*/ 93 w 1285"/>
                <a:gd name="T13" fmla="*/ 481 h 513"/>
                <a:gd name="T14" fmla="*/ 1192 w 1285"/>
                <a:gd name="T15" fmla="*/ 63 h 513"/>
                <a:gd name="T16" fmla="*/ 1285 w 1285"/>
                <a:gd name="T17" fmla="*/ 27 h 513"/>
                <a:gd name="T18" fmla="*/ 1272 w 1285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5" h="513">
                  <a:moveTo>
                    <a:pt x="1272" y="0"/>
                  </a:moveTo>
                  <a:cubicBezTo>
                    <a:pt x="1179" y="35"/>
                    <a:pt x="1179" y="35"/>
                    <a:pt x="1179" y="35"/>
                  </a:cubicBezTo>
                  <a:cubicBezTo>
                    <a:pt x="82" y="452"/>
                    <a:pt x="82" y="452"/>
                    <a:pt x="82" y="452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2" y="489"/>
                    <a:pt x="4" y="494"/>
                    <a:pt x="6" y="500"/>
                  </a:cubicBezTo>
                  <a:cubicBezTo>
                    <a:pt x="7" y="504"/>
                    <a:pt x="8" y="509"/>
                    <a:pt x="9" y="513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1192" y="63"/>
                    <a:pt x="1192" y="63"/>
                    <a:pt x="1192" y="63"/>
                  </a:cubicBezTo>
                  <a:cubicBezTo>
                    <a:pt x="1285" y="27"/>
                    <a:pt x="1285" y="27"/>
                    <a:pt x="1285" y="27"/>
                  </a:cubicBezTo>
                  <a:cubicBezTo>
                    <a:pt x="1280" y="19"/>
                    <a:pt x="1276" y="9"/>
                    <a:pt x="127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7289800" y="9548814"/>
              <a:ext cx="1201738" cy="1268413"/>
            </a:xfrm>
            <a:custGeom>
              <a:avLst/>
              <a:gdLst>
                <a:gd name="T0" fmla="*/ 681 w 697"/>
                <a:gd name="T1" fmla="*/ 0 h 735"/>
                <a:gd name="T2" fmla="*/ 613 w 697"/>
                <a:gd name="T3" fmla="*/ 73 h 735"/>
                <a:gd name="T4" fmla="*/ 106 w 697"/>
                <a:gd name="T5" fmla="*/ 614 h 735"/>
                <a:gd name="T6" fmla="*/ 94 w 697"/>
                <a:gd name="T7" fmla="*/ 627 h 735"/>
                <a:gd name="T8" fmla="*/ 28 w 697"/>
                <a:gd name="T9" fmla="*/ 697 h 735"/>
                <a:gd name="T10" fmla="*/ 27 w 697"/>
                <a:gd name="T11" fmla="*/ 699 h 735"/>
                <a:gd name="T12" fmla="*/ 6 w 697"/>
                <a:gd name="T13" fmla="*/ 721 h 735"/>
                <a:gd name="T14" fmla="*/ 0 w 697"/>
                <a:gd name="T15" fmla="*/ 727 h 735"/>
                <a:gd name="T16" fmla="*/ 10 w 697"/>
                <a:gd name="T17" fmla="*/ 729 h 735"/>
                <a:gd name="T18" fmla="*/ 25 w 697"/>
                <a:gd name="T19" fmla="*/ 735 h 735"/>
                <a:gd name="T20" fmla="*/ 50 w 697"/>
                <a:gd name="T21" fmla="*/ 708 h 735"/>
                <a:gd name="T22" fmla="*/ 121 w 697"/>
                <a:gd name="T23" fmla="*/ 632 h 735"/>
                <a:gd name="T24" fmla="*/ 132 w 697"/>
                <a:gd name="T25" fmla="*/ 620 h 735"/>
                <a:gd name="T26" fmla="*/ 629 w 697"/>
                <a:gd name="T27" fmla="*/ 90 h 735"/>
                <a:gd name="T28" fmla="*/ 697 w 697"/>
                <a:gd name="T29" fmla="*/ 17 h 735"/>
                <a:gd name="T30" fmla="*/ 681 w 697"/>
                <a:gd name="T31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7" h="735">
                  <a:moveTo>
                    <a:pt x="681" y="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106" y="614"/>
                    <a:pt x="106" y="614"/>
                    <a:pt x="106" y="614"/>
                  </a:cubicBezTo>
                  <a:cubicBezTo>
                    <a:pt x="94" y="627"/>
                    <a:pt x="94" y="627"/>
                    <a:pt x="94" y="627"/>
                  </a:cubicBezTo>
                  <a:cubicBezTo>
                    <a:pt x="28" y="697"/>
                    <a:pt x="28" y="697"/>
                    <a:pt x="28" y="697"/>
                  </a:cubicBezTo>
                  <a:cubicBezTo>
                    <a:pt x="27" y="699"/>
                    <a:pt x="27" y="699"/>
                    <a:pt x="27" y="699"/>
                  </a:cubicBezTo>
                  <a:cubicBezTo>
                    <a:pt x="6" y="721"/>
                    <a:pt x="6" y="721"/>
                    <a:pt x="6" y="721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3" y="727"/>
                    <a:pt x="7" y="728"/>
                    <a:pt x="10" y="729"/>
                  </a:cubicBezTo>
                  <a:cubicBezTo>
                    <a:pt x="15" y="731"/>
                    <a:pt x="20" y="733"/>
                    <a:pt x="25" y="735"/>
                  </a:cubicBezTo>
                  <a:cubicBezTo>
                    <a:pt x="50" y="708"/>
                    <a:pt x="50" y="708"/>
                    <a:pt x="50" y="708"/>
                  </a:cubicBezTo>
                  <a:cubicBezTo>
                    <a:pt x="121" y="632"/>
                    <a:pt x="121" y="632"/>
                    <a:pt x="121" y="632"/>
                  </a:cubicBezTo>
                  <a:cubicBezTo>
                    <a:pt x="132" y="620"/>
                    <a:pt x="132" y="620"/>
                    <a:pt x="132" y="620"/>
                  </a:cubicBezTo>
                  <a:cubicBezTo>
                    <a:pt x="629" y="90"/>
                    <a:pt x="629" y="90"/>
                    <a:pt x="629" y="90"/>
                  </a:cubicBezTo>
                  <a:cubicBezTo>
                    <a:pt x="697" y="17"/>
                    <a:pt x="697" y="17"/>
                    <a:pt x="697" y="17"/>
                  </a:cubicBezTo>
                  <a:cubicBezTo>
                    <a:pt x="691" y="12"/>
                    <a:pt x="686" y="6"/>
                    <a:pt x="68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1949450" y="14879639"/>
              <a:ext cx="330200" cy="317500"/>
            </a:xfrm>
            <a:custGeom>
              <a:avLst/>
              <a:gdLst>
                <a:gd name="T0" fmla="*/ 91 w 191"/>
                <a:gd name="T1" fmla="*/ 0 h 184"/>
                <a:gd name="T2" fmla="*/ 2 w 191"/>
                <a:gd name="T3" fmla="*/ 72 h 184"/>
                <a:gd name="T4" fmla="*/ 0 w 191"/>
                <a:gd name="T5" fmla="*/ 86 h 184"/>
                <a:gd name="T6" fmla="*/ 0 w 191"/>
                <a:gd name="T7" fmla="*/ 99 h 184"/>
                <a:gd name="T8" fmla="*/ 71 w 191"/>
                <a:gd name="T9" fmla="*/ 182 h 184"/>
                <a:gd name="T10" fmla="*/ 91 w 191"/>
                <a:gd name="T11" fmla="*/ 184 h 184"/>
                <a:gd name="T12" fmla="*/ 180 w 191"/>
                <a:gd name="T13" fmla="*/ 113 h 184"/>
                <a:gd name="T14" fmla="*/ 111 w 191"/>
                <a:gd name="T15" fmla="*/ 3 h 184"/>
                <a:gd name="T16" fmla="*/ 91 w 191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4">
                  <a:moveTo>
                    <a:pt x="91" y="0"/>
                  </a:moveTo>
                  <a:cubicBezTo>
                    <a:pt x="49" y="0"/>
                    <a:pt x="12" y="29"/>
                    <a:pt x="2" y="72"/>
                  </a:cubicBezTo>
                  <a:cubicBezTo>
                    <a:pt x="1" y="76"/>
                    <a:pt x="0" y="81"/>
                    <a:pt x="0" y="86"/>
                  </a:cubicBezTo>
                  <a:cubicBezTo>
                    <a:pt x="0" y="90"/>
                    <a:pt x="0" y="95"/>
                    <a:pt x="0" y="99"/>
                  </a:cubicBezTo>
                  <a:cubicBezTo>
                    <a:pt x="3" y="138"/>
                    <a:pt x="31" y="172"/>
                    <a:pt x="71" y="182"/>
                  </a:cubicBezTo>
                  <a:cubicBezTo>
                    <a:pt x="78" y="183"/>
                    <a:pt x="84" y="184"/>
                    <a:pt x="91" y="184"/>
                  </a:cubicBezTo>
                  <a:cubicBezTo>
                    <a:pt x="133" y="184"/>
                    <a:pt x="170" y="155"/>
                    <a:pt x="180" y="113"/>
                  </a:cubicBezTo>
                  <a:cubicBezTo>
                    <a:pt x="191" y="63"/>
                    <a:pt x="161" y="14"/>
                    <a:pt x="111" y="3"/>
                  </a:cubicBezTo>
                  <a:cubicBezTo>
                    <a:pt x="105" y="1"/>
                    <a:pt x="98" y="0"/>
                    <a:pt x="9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571500" y="13234989"/>
              <a:ext cx="295275" cy="263525"/>
            </a:xfrm>
            <a:custGeom>
              <a:avLst/>
              <a:gdLst>
                <a:gd name="T0" fmla="*/ 86 w 171"/>
                <a:gd name="T1" fmla="*/ 0 h 153"/>
                <a:gd name="T2" fmla="*/ 27 w 171"/>
                <a:gd name="T3" fmla="*/ 28 h 153"/>
                <a:gd name="T4" fmla="*/ 37 w 171"/>
                <a:gd name="T5" fmla="*/ 135 h 153"/>
                <a:gd name="T6" fmla="*/ 85 w 171"/>
                <a:gd name="T7" fmla="*/ 153 h 153"/>
                <a:gd name="T8" fmla="*/ 86 w 171"/>
                <a:gd name="T9" fmla="*/ 153 h 153"/>
                <a:gd name="T10" fmla="*/ 99 w 171"/>
                <a:gd name="T11" fmla="*/ 151 h 153"/>
                <a:gd name="T12" fmla="*/ 144 w 171"/>
                <a:gd name="T13" fmla="*/ 125 h 153"/>
                <a:gd name="T14" fmla="*/ 134 w 171"/>
                <a:gd name="T15" fmla="*/ 17 h 153"/>
                <a:gd name="T16" fmla="*/ 86 w 171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3">
                  <a:moveTo>
                    <a:pt x="86" y="0"/>
                  </a:moveTo>
                  <a:cubicBezTo>
                    <a:pt x="64" y="0"/>
                    <a:pt x="42" y="9"/>
                    <a:pt x="27" y="28"/>
                  </a:cubicBezTo>
                  <a:cubicBezTo>
                    <a:pt x="0" y="60"/>
                    <a:pt x="5" y="108"/>
                    <a:pt x="37" y="135"/>
                  </a:cubicBezTo>
                  <a:cubicBezTo>
                    <a:pt x="51" y="147"/>
                    <a:pt x="68" y="153"/>
                    <a:pt x="85" y="153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0" y="153"/>
                    <a:pt x="95" y="152"/>
                    <a:pt x="99" y="151"/>
                  </a:cubicBezTo>
                  <a:cubicBezTo>
                    <a:pt x="116" y="148"/>
                    <a:pt x="132" y="139"/>
                    <a:pt x="144" y="125"/>
                  </a:cubicBezTo>
                  <a:cubicBezTo>
                    <a:pt x="171" y="92"/>
                    <a:pt x="166" y="44"/>
                    <a:pt x="134" y="17"/>
                  </a:cubicBezTo>
                  <a:cubicBezTo>
                    <a:pt x="120" y="5"/>
                    <a:pt x="103" y="0"/>
                    <a:pt x="8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592138" y="14662151"/>
              <a:ext cx="314325" cy="293688"/>
            </a:xfrm>
            <a:custGeom>
              <a:avLst/>
              <a:gdLst>
                <a:gd name="T0" fmla="*/ 95 w 182"/>
                <a:gd name="T1" fmla="*/ 0 h 170"/>
                <a:gd name="T2" fmla="*/ 84 w 182"/>
                <a:gd name="T3" fmla="*/ 1 h 170"/>
                <a:gd name="T4" fmla="*/ 30 w 182"/>
                <a:gd name="T5" fmla="*/ 30 h 170"/>
                <a:gd name="T6" fmla="*/ 29 w 182"/>
                <a:gd name="T7" fmla="*/ 31 h 170"/>
                <a:gd name="T8" fmla="*/ 25 w 182"/>
                <a:gd name="T9" fmla="*/ 37 h 170"/>
                <a:gd name="T10" fmla="*/ 41 w 182"/>
                <a:gd name="T11" fmla="*/ 150 h 170"/>
                <a:gd name="T12" fmla="*/ 95 w 182"/>
                <a:gd name="T13" fmla="*/ 170 h 170"/>
                <a:gd name="T14" fmla="*/ 160 w 182"/>
                <a:gd name="T15" fmla="*/ 139 h 170"/>
                <a:gd name="T16" fmla="*/ 176 w 182"/>
                <a:gd name="T17" fmla="*/ 109 h 170"/>
                <a:gd name="T18" fmla="*/ 178 w 182"/>
                <a:gd name="T19" fmla="*/ 96 h 170"/>
                <a:gd name="T20" fmla="*/ 148 w 182"/>
                <a:gd name="T21" fmla="*/ 19 h 170"/>
                <a:gd name="T22" fmla="*/ 97 w 182"/>
                <a:gd name="T23" fmla="*/ 0 h 170"/>
                <a:gd name="T24" fmla="*/ 95 w 182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70">
                  <a:moveTo>
                    <a:pt x="95" y="0"/>
                  </a:moveTo>
                  <a:cubicBezTo>
                    <a:pt x="91" y="0"/>
                    <a:pt x="87" y="0"/>
                    <a:pt x="84" y="1"/>
                  </a:cubicBezTo>
                  <a:cubicBezTo>
                    <a:pt x="64" y="3"/>
                    <a:pt x="44" y="13"/>
                    <a:pt x="30" y="30"/>
                  </a:cubicBezTo>
                  <a:cubicBezTo>
                    <a:pt x="30" y="30"/>
                    <a:pt x="30" y="31"/>
                    <a:pt x="29" y="31"/>
                  </a:cubicBezTo>
                  <a:cubicBezTo>
                    <a:pt x="28" y="33"/>
                    <a:pt x="26" y="35"/>
                    <a:pt x="25" y="37"/>
                  </a:cubicBezTo>
                  <a:cubicBezTo>
                    <a:pt x="0" y="73"/>
                    <a:pt x="7" y="122"/>
                    <a:pt x="41" y="150"/>
                  </a:cubicBezTo>
                  <a:cubicBezTo>
                    <a:pt x="57" y="163"/>
                    <a:pt x="76" y="170"/>
                    <a:pt x="95" y="170"/>
                  </a:cubicBezTo>
                  <a:cubicBezTo>
                    <a:pt x="119" y="170"/>
                    <a:pt x="143" y="159"/>
                    <a:pt x="160" y="139"/>
                  </a:cubicBezTo>
                  <a:cubicBezTo>
                    <a:pt x="167" y="130"/>
                    <a:pt x="173" y="119"/>
                    <a:pt x="176" y="109"/>
                  </a:cubicBezTo>
                  <a:cubicBezTo>
                    <a:pt x="177" y="104"/>
                    <a:pt x="178" y="100"/>
                    <a:pt x="178" y="96"/>
                  </a:cubicBezTo>
                  <a:cubicBezTo>
                    <a:pt x="182" y="68"/>
                    <a:pt x="172" y="39"/>
                    <a:pt x="148" y="19"/>
                  </a:cubicBezTo>
                  <a:cubicBezTo>
                    <a:pt x="133" y="7"/>
                    <a:pt x="115" y="1"/>
                    <a:pt x="97" y="0"/>
                  </a:cubicBezTo>
                  <a:cubicBezTo>
                    <a:pt x="97" y="0"/>
                    <a:pt x="96" y="0"/>
                    <a:pt x="9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39688" y="14027151"/>
              <a:ext cx="180975" cy="182563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2 w 105"/>
                <a:gd name="T5" fmla="*/ 106 h 106"/>
                <a:gd name="T6" fmla="*/ 53 w 105"/>
                <a:gd name="T7" fmla="*/ 106 h 106"/>
                <a:gd name="T8" fmla="*/ 84 w 105"/>
                <a:gd name="T9" fmla="*/ 95 h 106"/>
                <a:gd name="T10" fmla="*/ 91 w 105"/>
                <a:gd name="T11" fmla="*/ 89 h 106"/>
                <a:gd name="T12" fmla="*/ 105 w 105"/>
                <a:gd name="T13" fmla="*/ 53 h 106"/>
                <a:gd name="T14" fmla="*/ 53 w 105"/>
                <a:gd name="T15" fmla="*/ 0 h 106"/>
                <a:gd name="T16" fmla="*/ 53 w 10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3" y="106"/>
                    <a:pt x="52" y="106"/>
                  </a:cubicBezTo>
                  <a:cubicBezTo>
                    <a:pt x="52" y="106"/>
                    <a:pt x="52" y="106"/>
                    <a:pt x="53" y="106"/>
                  </a:cubicBezTo>
                  <a:cubicBezTo>
                    <a:pt x="65" y="106"/>
                    <a:pt x="76" y="102"/>
                    <a:pt x="84" y="95"/>
                  </a:cubicBezTo>
                  <a:cubicBezTo>
                    <a:pt x="87" y="93"/>
                    <a:pt x="89" y="91"/>
                    <a:pt x="91" y="89"/>
                  </a:cubicBezTo>
                  <a:cubicBezTo>
                    <a:pt x="100" y="80"/>
                    <a:pt x="105" y="67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5559425" y="10485439"/>
              <a:ext cx="565150" cy="500063"/>
            </a:xfrm>
            <a:custGeom>
              <a:avLst/>
              <a:gdLst>
                <a:gd name="T0" fmla="*/ 164 w 328"/>
                <a:gd name="T1" fmla="*/ 0 h 290"/>
                <a:gd name="T2" fmla="*/ 47 w 328"/>
                <a:gd name="T3" fmla="*/ 60 h 290"/>
                <a:gd name="T4" fmla="*/ 79 w 328"/>
                <a:gd name="T5" fmla="*/ 263 h 290"/>
                <a:gd name="T6" fmla="*/ 164 w 328"/>
                <a:gd name="T7" fmla="*/ 290 h 290"/>
                <a:gd name="T8" fmla="*/ 173 w 328"/>
                <a:gd name="T9" fmla="*/ 290 h 290"/>
                <a:gd name="T10" fmla="*/ 199 w 328"/>
                <a:gd name="T11" fmla="*/ 286 h 290"/>
                <a:gd name="T12" fmla="*/ 281 w 328"/>
                <a:gd name="T13" fmla="*/ 231 h 290"/>
                <a:gd name="T14" fmla="*/ 249 w 328"/>
                <a:gd name="T15" fmla="*/ 28 h 290"/>
                <a:gd name="T16" fmla="*/ 164 w 328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290">
                  <a:moveTo>
                    <a:pt x="164" y="0"/>
                  </a:moveTo>
                  <a:cubicBezTo>
                    <a:pt x="119" y="0"/>
                    <a:pt x="75" y="21"/>
                    <a:pt x="47" y="60"/>
                  </a:cubicBezTo>
                  <a:cubicBezTo>
                    <a:pt x="0" y="125"/>
                    <a:pt x="14" y="216"/>
                    <a:pt x="79" y="263"/>
                  </a:cubicBezTo>
                  <a:cubicBezTo>
                    <a:pt x="105" y="281"/>
                    <a:pt x="134" y="290"/>
                    <a:pt x="164" y="290"/>
                  </a:cubicBezTo>
                  <a:cubicBezTo>
                    <a:pt x="167" y="290"/>
                    <a:pt x="170" y="290"/>
                    <a:pt x="173" y="290"/>
                  </a:cubicBezTo>
                  <a:cubicBezTo>
                    <a:pt x="182" y="290"/>
                    <a:pt x="190" y="288"/>
                    <a:pt x="199" y="286"/>
                  </a:cubicBezTo>
                  <a:cubicBezTo>
                    <a:pt x="231" y="278"/>
                    <a:pt x="260" y="259"/>
                    <a:pt x="281" y="231"/>
                  </a:cubicBezTo>
                  <a:cubicBezTo>
                    <a:pt x="328" y="166"/>
                    <a:pt x="313" y="75"/>
                    <a:pt x="249" y="28"/>
                  </a:cubicBezTo>
                  <a:cubicBezTo>
                    <a:pt x="223" y="9"/>
                    <a:pt x="194" y="0"/>
                    <a:pt x="16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8183563" y="13431839"/>
              <a:ext cx="836613" cy="777875"/>
            </a:xfrm>
            <a:custGeom>
              <a:avLst/>
              <a:gdLst>
                <a:gd name="T0" fmla="*/ 233 w 485"/>
                <a:gd name="T1" fmla="*/ 0 h 451"/>
                <a:gd name="T2" fmla="*/ 52 w 485"/>
                <a:gd name="T3" fmla="*/ 93 h 451"/>
                <a:gd name="T4" fmla="*/ 15 w 485"/>
                <a:gd name="T5" fmla="*/ 172 h 451"/>
                <a:gd name="T6" fmla="*/ 11 w 485"/>
                <a:gd name="T7" fmla="*/ 196 h 451"/>
                <a:gd name="T8" fmla="*/ 101 w 485"/>
                <a:gd name="T9" fmla="*/ 408 h 451"/>
                <a:gd name="T10" fmla="*/ 108 w 485"/>
                <a:gd name="T11" fmla="*/ 413 h 451"/>
                <a:gd name="T12" fmla="*/ 118 w 485"/>
                <a:gd name="T13" fmla="*/ 419 h 451"/>
                <a:gd name="T14" fmla="*/ 233 w 485"/>
                <a:gd name="T15" fmla="*/ 451 h 451"/>
                <a:gd name="T16" fmla="*/ 406 w 485"/>
                <a:gd name="T17" fmla="*/ 369 h 451"/>
                <a:gd name="T18" fmla="*/ 414 w 485"/>
                <a:gd name="T19" fmla="*/ 358 h 451"/>
                <a:gd name="T20" fmla="*/ 424 w 485"/>
                <a:gd name="T21" fmla="*/ 344 h 451"/>
                <a:gd name="T22" fmla="*/ 365 w 485"/>
                <a:gd name="T23" fmla="*/ 43 h 451"/>
                <a:gd name="T24" fmla="*/ 233 w 485"/>
                <a:gd name="T25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451">
                  <a:moveTo>
                    <a:pt x="233" y="0"/>
                  </a:moveTo>
                  <a:cubicBezTo>
                    <a:pt x="164" y="0"/>
                    <a:pt x="96" y="33"/>
                    <a:pt x="52" y="93"/>
                  </a:cubicBezTo>
                  <a:cubicBezTo>
                    <a:pt x="34" y="118"/>
                    <a:pt x="22" y="144"/>
                    <a:pt x="15" y="172"/>
                  </a:cubicBezTo>
                  <a:cubicBezTo>
                    <a:pt x="13" y="180"/>
                    <a:pt x="12" y="188"/>
                    <a:pt x="11" y="196"/>
                  </a:cubicBezTo>
                  <a:cubicBezTo>
                    <a:pt x="0" y="275"/>
                    <a:pt x="32" y="358"/>
                    <a:pt x="101" y="408"/>
                  </a:cubicBezTo>
                  <a:cubicBezTo>
                    <a:pt x="104" y="410"/>
                    <a:pt x="106" y="411"/>
                    <a:pt x="108" y="413"/>
                  </a:cubicBezTo>
                  <a:cubicBezTo>
                    <a:pt x="112" y="415"/>
                    <a:pt x="115" y="417"/>
                    <a:pt x="118" y="419"/>
                  </a:cubicBezTo>
                  <a:cubicBezTo>
                    <a:pt x="154" y="441"/>
                    <a:pt x="194" y="451"/>
                    <a:pt x="233" y="451"/>
                  </a:cubicBezTo>
                  <a:cubicBezTo>
                    <a:pt x="298" y="451"/>
                    <a:pt x="362" y="423"/>
                    <a:pt x="406" y="369"/>
                  </a:cubicBezTo>
                  <a:cubicBezTo>
                    <a:pt x="409" y="366"/>
                    <a:pt x="412" y="362"/>
                    <a:pt x="414" y="358"/>
                  </a:cubicBezTo>
                  <a:cubicBezTo>
                    <a:pt x="418" y="353"/>
                    <a:pt x="421" y="348"/>
                    <a:pt x="424" y="344"/>
                  </a:cubicBezTo>
                  <a:cubicBezTo>
                    <a:pt x="485" y="244"/>
                    <a:pt x="460" y="113"/>
                    <a:pt x="365" y="43"/>
                  </a:cubicBezTo>
                  <a:cubicBezTo>
                    <a:pt x="325" y="14"/>
                    <a:pt x="279" y="0"/>
                    <a:pt x="23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5"/>
            <p:cNvSpPr/>
            <p:nvPr/>
          </p:nvSpPr>
          <p:spPr bwMode="auto">
            <a:xfrm>
              <a:off x="5795963" y="13188951"/>
              <a:ext cx="558800" cy="558800"/>
            </a:xfrm>
            <a:custGeom>
              <a:avLst/>
              <a:gdLst>
                <a:gd name="T0" fmla="*/ 161 w 324"/>
                <a:gd name="T1" fmla="*/ 0 h 323"/>
                <a:gd name="T2" fmla="*/ 157 w 324"/>
                <a:gd name="T3" fmla="*/ 0 h 323"/>
                <a:gd name="T4" fmla="*/ 131 w 324"/>
                <a:gd name="T5" fmla="*/ 3 h 323"/>
                <a:gd name="T6" fmla="*/ 99 w 324"/>
                <a:gd name="T7" fmla="*/ 13 h 323"/>
                <a:gd name="T8" fmla="*/ 90 w 324"/>
                <a:gd name="T9" fmla="*/ 17 h 323"/>
                <a:gd name="T10" fmla="*/ 33 w 324"/>
                <a:gd name="T11" fmla="*/ 65 h 323"/>
                <a:gd name="T12" fmla="*/ 31 w 324"/>
                <a:gd name="T13" fmla="*/ 66 h 323"/>
                <a:gd name="T14" fmla="*/ 24 w 324"/>
                <a:gd name="T15" fmla="*/ 78 h 323"/>
                <a:gd name="T16" fmla="*/ 1 w 324"/>
                <a:gd name="T17" fmla="*/ 168 h 323"/>
                <a:gd name="T18" fmla="*/ 2 w 324"/>
                <a:gd name="T19" fmla="*/ 180 h 323"/>
                <a:gd name="T20" fmla="*/ 7 w 324"/>
                <a:gd name="T21" fmla="*/ 207 h 323"/>
                <a:gd name="T22" fmla="*/ 70 w 324"/>
                <a:gd name="T23" fmla="*/ 175 h 323"/>
                <a:gd name="T24" fmla="*/ 71 w 324"/>
                <a:gd name="T25" fmla="*/ 175 h 323"/>
                <a:gd name="T26" fmla="*/ 149 w 324"/>
                <a:gd name="T27" fmla="*/ 252 h 323"/>
                <a:gd name="T28" fmla="*/ 117 w 324"/>
                <a:gd name="T29" fmla="*/ 316 h 323"/>
                <a:gd name="T30" fmla="*/ 161 w 324"/>
                <a:gd name="T31" fmla="*/ 323 h 323"/>
                <a:gd name="T32" fmla="*/ 161 w 324"/>
                <a:gd name="T33" fmla="*/ 323 h 323"/>
                <a:gd name="T34" fmla="*/ 175 w 324"/>
                <a:gd name="T35" fmla="*/ 322 h 323"/>
                <a:gd name="T36" fmla="*/ 184 w 324"/>
                <a:gd name="T37" fmla="*/ 321 h 323"/>
                <a:gd name="T38" fmla="*/ 291 w 324"/>
                <a:gd name="T39" fmla="*/ 256 h 323"/>
                <a:gd name="T40" fmla="*/ 318 w 324"/>
                <a:gd name="T41" fmla="*/ 197 h 323"/>
                <a:gd name="T42" fmla="*/ 321 w 324"/>
                <a:gd name="T43" fmla="*/ 173 h 323"/>
                <a:gd name="T44" fmla="*/ 291 w 324"/>
                <a:gd name="T45" fmla="*/ 67 h 323"/>
                <a:gd name="T46" fmla="*/ 284 w 324"/>
                <a:gd name="T47" fmla="*/ 57 h 323"/>
                <a:gd name="T48" fmla="*/ 256 w 324"/>
                <a:gd name="T49" fmla="*/ 31 h 323"/>
                <a:gd name="T50" fmla="*/ 161 w 324"/>
                <a:gd name="T5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323">
                  <a:moveTo>
                    <a:pt x="161" y="0"/>
                  </a:moveTo>
                  <a:cubicBezTo>
                    <a:pt x="160" y="0"/>
                    <a:pt x="158" y="0"/>
                    <a:pt x="157" y="0"/>
                  </a:cubicBezTo>
                  <a:cubicBezTo>
                    <a:pt x="148" y="0"/>
                    <a:pt x="140" y="1"/>
                    <a:pt x="131" y="3"/>
                  </a:cubicBezTo>
                  <a:cubicBezTo>
                    <a:pt x="120" y="5"/>
                    <a:pt x="109" y="8"/>
                    <a:pt x="99" y="13"/>
                  </a:cubicBezTo>
                  <a:cubicBezTo>
                    <a:pt x="96" y="14"/>
                    <a:pt x="93" y="15"/>
                    <a:pt x="90" y="17"/>
                  </a:cubicBezTo>
                  <a:cubicBezTo>
                    <a:pt x="68" y="28"/>
                    <a:pt x="48" y="44"/>
                    <a:pt x="33" y="65"/>
                  </a:cubicBezTo>
                  <a:cubicBezTo>
                    <a:pt x="32" y="65"/>
                    <a:pt x="32" y="66"/>
                    <a:pt x="31" y="66"/>
                  </a:cubicBezTo>
                  <a:cubicBezTo>
                    <a:pt x="29" y="70"/>
                    <a:pt x="26" y="74"/>
                    <a:pt x="24" y="78"/>
                  </a:cubicBezTo>
                  <a:cubicBezTo>
                    <a:pt x="7" y="106"/>
                    <a:pt x="0" y="137"/>
                    <a:pt x="1" y="168"/>
                  </a:cubicBezTo>
                  <a:cubicBezTo>
                    <a:pt x="1" y="172"/>
                    <a:pt x="1" y="176"/>
                    <a:pt x="2" y="180"/>
                  </a:cubicBezTo>
                  <a:cubicBezTo>
                    <a:pt x="3" y="189"/>
                    <a:pt x="5" y="198"/>
                    <a:pt x="7" y="207"/>
                  </a:cubicBezTo>
                  <a:cubicBezTo>
                    <a:pt x="21" y="188"/>
                    <a:pt x="44" y="175"/>
                    <a:pt x="70" y="175"/>
                  </a:cubicBezTo>
                  <a:cubicBezTo>
                    <a:pt x="70" y="175"/>
                    <a:pt x="71" y="175"/>
                    <a:pt x="71" y="175"/>
                  </a:cubicBezTo>
                  <a:cubicBezTo>
                    <a:pt x="114" y="175"/>
                    <a:pt x="149" y="209"/>
                    <a:pt x="149" y="252"/>
                  </a:cubicBezTo>
                  <a:cubicBezTo>
                    <a:pt x="150" y="278"/>
                    <a:pt x="137" y="302"/>
                    <a:pt x="117" y="316"/>
                  </a:cubicBezTo>
                  <a:cubicBezTo>
                    <a:pt x="131" y="320"/>
                    <a:pt x="146" y="322"/>
                    <a:pt x="161" y="323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6" y="323"/>
                    <a:pt x="171" y="322"/>
                    <a:pt x="175" y="322"/>
                  </a:cubicBezTo>
                  <a:cubicBezTo>
                    <a:pt x="178" y="322"/>
                    <a:pt x="181" y="321"/>
                    <a:pt x="184" y="321"/>
                  </a:cubicBezTo>
                  <a:cubicBezTo>
                    <a:pt x="225" y="315"/>
                    <a:pt x="264" y="293"/>
                    <a:pt x="291" y="256"/>
                  </a:cubicBezTo>
                  <a:cubicBezTo>
                    <a:pt x="304" y="238"/>
                    <a:pt x="313" y="218"/>
                    <a:pt x="318" y="197"/>
                  </a:cubicBezTo>
                  <a:cubicBezTo>
                    <a:pt x="319" y="189"/>
                    <a:pt x="321" y="181"/>
                    <a:pt x="321" y="173"/>
                  </a:cubicBezTo>
                  <a:cubicBezTo>
                    <a:pt x="324" y="136"/>
                    <a:pt x="314" y="98"/>
                    <a:pt x="291" y="67"/>
                  </a:cubicBezTo>
                  <a:cubicBezTo>
                    <a:pt x="289" y="64"/>
                    <a:pt x="286" y="60"/>
                    <a:pt x="284" y="57"/>
                  </a:cubicBezTo>
                  <a:cubicBezTo>
                    <a:pt x="276" y="47"/>
                    <a:pt x="266" y="39"/>
                    <a:pt x="256" y="31"/>
                  </a:cubicBezTo>
                  <a:cubicBezTo>
                    <a:pt x="227" y="10"/>
                    <a:pt x="194" y="0"/>
                    <a:pt x="16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6"/>
            <p:cNvSpPr/>
            <p:nvPr/>
          </p:nvSpPr>
          <p:spPr bwMode="auto">
            <a:xfrm>
              <a:off x="4632325" y="12057064"/>
              <a:ext cx="352425" cy="346075"/>
            </a:xfrm>
            <a:custGeom>
              <a:avLst/>
              <a:gdLst>
                <a:gd name="T0" fmla="*/ 103 w 204"/>
                <a:gd name="T1" fmla="*/ 0 h 200"/>
                <a:gd name="T2" fmla="*/ 98 w 204"/>
                <a:gd name="T3" fmla="*/ 0 h 200"/>
                <a:gd name="T4" fmla="*/ 4 w 204"/>
                <a:gd name="T5" fmla="*/ 106 h 200"/>
                <a:gd name="T6" fmla="*/ 103 w 204"/>
                <a:gd name="T7" fmla="*/ 200 h 200"/>
                <a:gd name="T8" fmla="*/ 109 w 204"/>
                <a:gd name="T9" fmla="*/ 200 h 200"/>
                <a:gd name="T10" fmla="*/ 169 w 204"/>
                <a:gd name="T11" fmla="*/ 176 h 200"/>
                <a:gd name="T12" fmla="*/ 180 w 204"/>
                <a:gd name="T13" fmla="*/ 165 h 200"/>
                <a:gd name="T14" fmla="*/ 203 w 204"/>
                <a:gd name="T15" fmla="*/ 94 h 200"/>
                <a:gd name="T16" fmla="*/ 103 w 204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00">
                  <a:moveTo>
                    <a:pt x="103" y="0"/>
                  </a:moveTo>
                  <a:cubicBezTo>
                    <a:pt x="101" y="0"/>
                    <a:pt x="99" y="0"/>
                    <a:pt x="98" y="0"/>
                  </a:cubicBezTo>
                  <a:cubicBezTo>
                    <a:pt x="42" y="3"/>
                    <a:pt x="0" y="51"/>
                    <a:pt x="4" y="106"/>
                  </a:cubicBezTo>
                  <a:cubicBezTo>
                    <a:pt x="7" y="159"/>
                    <a:pt x="51" y="200"/>
                    <a:pt x="103" y="200"/>
                  </a:cubicBezTo>
                  <a:cubicBezTo>
                    <a:pt x="105" y="200"/>
                    <a:pt x="107" y="200"/>
                    <a:pt x="109" y="200"/>
                  </a:cubicBezTo>
                  <a:cubicBezTo>
                    <a:pt x="132" y="199"/>
                    <a:pt x="152" y="190"/>
                    <a:pt x="169" y="176"/>
                  </a:cubicBezTo>
                  <a:cubicBezTo>
                    <a:pt x="173" y="172"/>
                    <a:pt x="176" y="169"/>
                    <a:pt x="180" y="165"/>
                  </a:cubicBezTo>
                  <a:cubicBezTo>
                    <a:pt x="196" y="146"/>
                    <a:pt x="204" y="121"/>
                    <a:pt x="203" y="94"/>
                  </a:cubicBezTo>
                  <a:cubicBezTo>
                    <a:pt x="200" y="41"/>
                    <a:pt x="156" y="0"/>
                    <a:pt x="10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7"/>
            <p:cNvSpPr/>
            <p:nvPr/>
          </p:nvSpPr>
          <p:spPr bwMode="auto">
            <a:xfrm>
              <a:off x="7626350" y="14916151"/>
              <a:ext cx="319088" cy="279400"/>
            </a:xfrm>
            <a:custGeom>
              <a:avLst/>
              <a:gdLst>
                <a:gd name="T0" fmla="*/ 92 w 185"/>
                <a:gd name="T1" fmla="*/ 0 h 162"/>
                <a:gd name="T2" fmla="*/ 54 w 185"/>
                <a:gd name="T3" fmla="*/ 10 h 162"/>
                <a:gd name="T4" fmla="*/ 21 w 185"/>
                <a:gd name="T5" fmla="*/ 119 h 162"/>
                <a:gd name="T6" fmla="*/ 92 w 185"/>
                <a:gd name="T7" fmla="*/ 162 h 162"/>
                <a:gd name="T8" fmla="*/ 130 w 185"/>
                <a:gd name="T9" fmla="*/ 153 h 162"/>
                <a:gd name="T10" fmla="*/ 164 w 185"/>
                <a:gd name="T11" fmla="*/ 43 h 162"/>
                <a:gd name="T12" fmla="*/ 143 w 185"/>
                <a:gd name="T13" fmla="*/ 18 h 162"/>
                <a:gd name="T14" fmla="*/ 133 w 185"/>
                <a:gd name="T15" fmla="*/ 11 h 162"/>
                <a:gd name="T16" fmla="*/ 92 w 185"/>
                <a:gd name="T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62">
                  <a:moveTo>
                    <a:pt x="92" y="0"/>
                  </a:moveTo>
                  <a:cubicBezTo>
                    <a:pt x="79" y="0"/>
                    <a:pt x="66" y="3"/>
                    <a:pt x="54" y="10"/>
                  </a:cubicBezTo>
                  <a:cubicBezTo>
                    <a:pt x="15" y="31"/>
                    <a:pt x="0" y="80"/>
                    <a:pt x="21" y="119"/>
                  </a:cubicBezTo>
                  <a:cubicBezTo>
                    <a:pt x="36" y="147"/>
                    <a:pt x="64" y="162"/>
                    <a:pt x="92" y="162"/>
                  </a:cubicBezTo>
                  <a:cubicBezTo>
                    <a:pt x="105" y="162"/>
                    <a:pt x="118" y="159"/>
                    <a:pt x="130" y="153"/>
                  </a:cubicBezTo>
                  <a:cubicBezTo>
                    <a:pt x="170" y="132"/>
                    <a:pt x="185" y="82"/>
                    <a:pt x="164" y="43"/>
                  </a:cubicBezTo>
                  <a:cubicBezTo>
                    <a:pt x="158" y="33"/>
                    <a:pt x="151" y="24"/>
                    <a:pt x="143" y="18"/>
                  </a:cubicBezTo>
                  <a:cubicBezTo>
                    <a:pt x="140" y="15"/>
                    <a:pt x="136" y="13"/>
                    <a:pt x="133" y="11"/>
                  </a:cubicBezTo>
                  <a:cubicBezTo>
                    <a:pt x="121" y="4"/>
                    <a:pt x="107" y="0"/>
                    <a:pt x="9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8"/>
            <p:cNvSpPr/>
            <p:nvPr/>
          </p:nvSpPr>
          <p:spPr bwMode="auto">
            <a:xfrm>
              <a:off x="7402513" y="12131676"/>
              <a:ext cx="331788" cy="315913"/>
            </a:xfrm>
            <a:custGeom>
              <a:avLst/>
              <a:gdLst>
                <a:gd name="T0" fmla="*/ 97 w 192"/>
                <a:gd name="T1" fmla="*/ 0 h 183"/>
                <a:gd name="T2" fmla="*/ 81 w 192"/>
                <a:gd name="T3" fmla="*/ 1 h 183"/>
                <a:gd name="T4" fmla="*/ 67 w 192"/>
                <a:gd name="T5" fmla="*/ 5 h 183"/>
                <a:gd name="T6" fmla="*/ 56 w 192"/>
                <a:gd name="T7" fmla="*/ 10 h 183"/>
                <a:gd name="T8" fmla="*/ 6 w 192"/>
                <a:gd name="T9" fmla="*/ 107 h 183"/>
                <a:gd name="T10" fmla="*/ 96 w 192"/>
                <a:gd name="T11" fmla="*/ 183 h 183"/>
                <a:gd name="T12" fmla="*/ 112 w 192"/>
                <a:gd name="T13" fmla="*/ 182 h 183"/>
                <a:gd name="T14" fmla="*/ 146 w 192"/>
                <a:gd name="T15" fmla="*/ 169 h 183"/>
                <a:gd name="T16" fmla="*/ 157 w 192"/>
                <a:gd name="T17" fmla="*/ 160 h 183"/>
                <a:gd name="T18" fmla="*/ 187 w 192"/>
                <a:gd name="T19" fmla="*/ 76 h 183"/>
                <a:gd name="T20" fmla="*/ 97 w 192"/>
                <a:gd name="T2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83">
                  <a:moveTo>
                    <a:pt x="97" y="0"/>
                  </a:moveTo>
                  <a:cubicBezTo>
                    <a:pt x="92" y="0"/>
                    <a:pt x="86" y="0"/>
                    <a:pt x="81" y="1"/>
                  </a:cubicBezTo>
                  <a:cubicBezTo>
                    <a:pt x="76" y="2"/>
                    <a:pt x="72" y="3"/>
                    <a:pt x="67" y="5"/>
                  </a:cubicBezTo>
                  <a:cubicBezTo>
                    <a:pt x="63" y="6"/>
                    <a:pt x="59" y="8"/>
                    <a:pt x="56" y="10"/>
                  </a:cubicBezTo>
                  <a:cubicBezTo>
                    <a:pt x="21" y="27"/>
                    <a:pt x="0" y="66"/>
                    <a:pt x="6" y="107"/>
                  </a:cubicBezTo>
                  <a:cubicBezTo>
                    <a:pt x="14" y="152"/>
                    <a:pt x="53" y="183"/>
                    <a:pt x="96" y="183"/>
                  </a:cubicBezTo>
                  <a:cubicBezTo>
                    <a:pt x="101" y="183"/>
                    <a:pt x="107" y="183"/>
                    <a:pt x="112" y="182"/>
                  </a:cubicBezTo>
                  <a:cubicBezTo>
                    <a:pt x="124" y="180"/>
                    <a:pt x="136" y="175"/>
                    <a:pt x="146" y="169"/>
                  </a:cubicBezTo>
                  <a:cubicBezTo>
                    <a:pt x="150" y="166"/>
                    <a:pt x="153" y="163"/>
                    <a:pt x="157" y="160"/>
                  </a:cubicBezTo>
                  <a:cubicBezTo>
                    <a:pt x="180" y="140"/>
                    <a:pt x="192" y="109"/>
                    <a:pt x="187" y="76"/>
                  </a:cubicBezTo>
                  <a:cubicBezTo>
                    <a:pt x="179" y="31"/>
                    <a:pt x="140" y="0"/>
                    <a:pt x="9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9"/>
            <p:cNvSpPr/>
            <p:nvPr/>
          </p:nvSpPr>
          <p:spPr bwMode="auto">
            <a:xfrm>
              <a:off x="8440738" y="10228264"/>
              <a:ext cx="280988" cy="261938"/>
            </a:xfrm>
            <a:custGeom>
              <a:avLst/>
              <a:gdLst>
                <a:gd name="T0" fmla="*/ 78 w 163"/>
                <a:gd name="T1" fmla="*/ 0 h 152"/>
                <a:gd name="T2" fmla="*/ 5 w 163"/>
                <a:gd name="T3" fmla="*/ 54 h 152"/>
                <a:gd name="T4" fmla="*/ 8 w 163"/>
                <a:gd name="T5" fmla="*/ 106 h 152"/>
                <a:gd name="T6" fmla="*/ 14 w 163"/>
                <a:gd name="T7" fmla="*/ 118 h 152"/>
                <a:gd name="T8" fmla="*/ 56 w 163"/>
                <a:gd name="T9" fmla="*/ 149 h 152"/>
                <a:gd name="T10" fmla="*/ 78 w 163"/>
                <a:gd name="T11" fmla="*/ 152 h 152"/>
                <a:gd name="T12" fmla="*/ 151 w 163"/>
                <a:gd name="T13" fmla="*/ 98 h 152"/>
                <a:gd name="T14" fmla="*/ 100 w 163"/>
                <a:gd name="T15" fmla="*/ 3 h 152"/>
                <a:gd name="T16" fmla="*/ 78 w 163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52">
                  <a:moveTo>
                    <a:pt x="78" y="0"/>
                  </a:moveTo>
                  <a:cubicBezTo>
                    <a:pt x="46" y="0"/>
                    <a:pt x="15" y="21"/>
                    <a:pt x="5" y="54"/>
                  </a:cubicBezTo>
                  <a:cubicBezTo>
                    <a:pt x="0" y="72"/>
                    <a:pt x="1" y="90"/>
                    <a:pt x="8" y="106"/>
                  </a:cubicBezTo>
                  <a:cubicBezTo>
                    <a:pt x="10" y="110"/>
                    <a:pt x="12" y="114"/>
                    <a:pt x="14" y="118"/>
                  </a:cubicBezTo>
                  <a:cubicBezTo>
                    <a:pt x="24" y="132"/>
                    <a:pt x="38" y="144"/>
                    <a:pt x="56" y="149"/>
                  </a:cubicBezTo>
                  <a:cubicBezTo>
                    <a:pt x="63" y="151"/>
                    <a:pt x="71" y="152"/>
                    <a:pt x="78" y="152"/>
                  </a:cubicBezTo>
                  <a:cubicBezTo>
                    <a:pt x="111" y="152"/>
                    <a:pt x="141" y="131"/>
                    <a:pt x="151" y="98"/>
                  </a:cubicBezTo>
                  <a:cubicBezTo>
                    <a:pt x="163" y="58"/>
                    <a:pt x="140" y="15"/>
                    <a:pt x="100" y="3"/>
                  </a:cubicBezTo>
                  <a:cubicBezTo>
                    <a:pt x="93" y="1"/>
                    <a:pt x="86" y="0"/>
                    <a:pt x="7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70"/>
            <p:cNvSpPr/>
            <p:nvPr/>
          </p:nvSpPr>
          <p:spPr bwMode="auto">
            <a:xfrm>
              <a:off x="7153275" y="10799764"/>
              <a:ext cx="260350" cy="287338"/>
            </a:xfrm>
            <a:custGeom>
              <a:avLst/>
              <a:gdLst>
                <a:gd name="T0" fmla="*/ 64 w 151"/>
                <a:gd name="T1" fmla="*/ 0 h 167"/>
                <a:gd name="T2" fmla="*/ 0 w 151"/>
                <a:gd name="T3" fmla="*/ 31 h 167"/>
                <a:gd name="T4" fmla="*/ 81 w 151"/>
                <a:gd name="T5" fmla="*/ 123 h 167"/>
                <a:gd name="T6" fmla="*/ 88 w 151"/>
                <a:gd name="T7" fmla="*/ 167 h 167"/>
                <a:gd name="T8" fmla="*/ 143 w 151"/>
                <a:gd name="T9" fmla="*/ 116 h 167"/>
                <a:gd name="T10" fmla="*/ 145 w 151"/>
                <a:gd name="T11" fmla="*/ 110 h 167"/>
                <a:gd name="T12" fmla="*/ 143 w 151"/>
                <a:gd name="T13" fmla="*/ 55 h 167"/>
                <a:gd name="T14" fmla="*/ 137 w 151"/>
                <a:gd name="T15" fmla="*/ 43 h 167"/>
                <a:gd name="T16" fmla="*/ 104 w 151"/>
                <a:gd name="T17" fmla="*/ 10 h 167"/>
                <a:gd name="T18" fmla="*/ 89 w 151"/>
                <a:gd name="T19" fmla="*/ 4 h 167"/>
                <a:gd name="T20" fmla="*/ 79 w 151"/>
                <a:gd name="T21" fmla="*/ 2 h 167"/>
                <a:gd name="T22" fmla="*/ 66 w 151"/>
                <a:gd name="T23" fmla="*/ 0 h 167"/>
                <a:gd name="T24" fmla="*/ 64 w 151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67">
                  <a:moveTo>
                    <a:pt x="64" y="0"/>
                  </a:moveTo>
                  <a:cubicBezTo>
                    <a:pt x="39" y="0"/>
                    <a:pt x="15" y="12"/>
                    <a:pt x="0" y="31"/>
                  </a:cubicBezTo>
                  <a:cubicBezTo>
                    <a:pt x="37" y="49"/>
                    <a:pt x="67" y="81"/>
                    <a:pt x="81" y="123"/>
                  </a:cubicBezTo>
                  <a:cubicBezTo>
                    <a:pt x="85" y="138"/>
                    <a:pt x="88" y="152"/>
                    <a:pt x="88" y="167"/>
                  </a:cubicBezTo>
                  <a:cubicBezTo>
                    <a:pt x="113" y="159"/>
                    <a:pt x="133" y="141"/>
                    <a:pt x="143" y="116"/>
                  </a:cubicBezTo>
                  <a:cubicBezTo>
                    <a:pt x="144" y="114"/>
                    <a:pt x="144" y="112"/>
                    <a:pt x="145" y="110"/>
                  </a:cubicBezTo>
                  <a:cubicBezTo>
                    <a:pt x="151" y="91"/>
                    <a:pt x="149" y="72"/>
                    <a:pt x="143" y="55"/>
                  </a:cubicBezTo>
                  <a:cubicBezTo>
                    <a:pt x="142" y="51"/>
                    <a:pt x="140" y="47"/>
                    <a:pt x="137" y="43"/>
                  </a:cubicBezTo>
                  <a:cubicBezTo>
                    <a:pt x="130" y="29"/>
                    <a:pt x="118" y="18"/>
                    <a:pt x="104" y="10"/>
                  </a:cubicBezTo>
                  <a:cubicBezTo>
                    <a:pt x="99" y="8"/>
                    <a:pt x="94" y="6"/>
                    <a:pt x="89" y="4"/>
                  </a:cubicBezTo>
                  <a:cubicBezTo>
                    <a:pt x="86" y="3"/>
                    <a:pt x="82" y="2"/>
                    <a:pt x="79" y="2"/>
                  </a:cubicBezTo>
                  <a:cubicBezTo>
                    <a:pt x="75" y="1"/>
                    <a:pt x="70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1"/>
            <p:cNvSpPr/>
            <p:nvPr/>
          </p:nvSpPr>
          <p:spPr bwMode="auto">
            <a:xfrm>
              <a:off x="7554913" y="10010776"/>
              <a:ext cx="206375" cy="182563"/>
            </a:xfrm>
            <a:custGeom>
              <a:avLst/>
              <a:gdLst>
                <a:gd name="T0" fmla="*/ 60 w 120"/>
                <a:gd name="T1" fmla="*/ 0 h 106"/>
                <a:gd name="T2" fmla="*/ 40 w 120"/>
                <a:gd name="T3" fmla="*/ 4 h 106"/>
                <a:gd name="T4" fmla="*/ 11 w 120"/>
                <a:gd name="T5" fmla="*/ 73 h 106"/>
                <a:gd name="T6" fmla="*/ 34 w 120"/>
                <a:gd name="T7" fmla="*/ 99 h 106"/>
                <a:gd name="T8" fmla="*/ 41 w 120"/>
                <a:gd name="T9" fmla="*/ 102 h 106"/>
                <a:gd name="T10" fmla="*/ 60 w 120"/>
                <a:gd name="T11" fmla="*/ 106 h 106"/>
                <a:gd name="T12" fmla="*/ 80 w 120"/>
                <a:gd name="T13" fmla="*/ 102 h 106"/>
                <a:gd name="T14" fmla="*/ 109 w 120"/>
                <a:gd name="T15" fmla="*/ 33 h 106"/>
                <a:gd name="T16" fmla="*/ 60 w 120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06">
                  <a:moveTo>
                    <a:pt x="60" y="0"/>
                  </a:moveTo>
                  <a:cubicBezTo>
                    <a:pt x="53" y="0"/>
                    <a:pt x="46" y="1"/>
                    <a:pt x="40" y="4"/>
                  </a:cubicBezTo>
                  <a:cubicBezTo>
                    <a:pt x="13" y="15"/>
                    <a:pt x="0" y="46"/>
                    <a:pt x="11" y="73"/>
                  </a:cubicBezTo>
                  <a:cubicBezTo>
                    <a:pt x="16" y="84"/>
                    <a:pt x="24" y="93"/>
                    <a:pt x="34" y="99"/>
                  </a:cubicBezTo>
                  <a:cubicBezTo>
                    <a:pt x="36" y="100"/>
                    <a:pt x="39" y="101"/>
                    <a:pt x="41" y="102"/>
                  </a:cubicBezTo>
                  <a:cubicBezTo>
                    <a:pt x="47" y="104"/>
                    <a:pt x="53" y="106"/>
                    <a:pt x="60" y="106"/>
                  </a:cubicBezTo>
                  <a:cubicBezTo>
                    <a:pt x="67" y="106"/>
                    <a:pt x="73" y="104"/>
                    <a:pt x="80" y="102"/>
                  </a:cubicBezTo>
                  <a:cubicBezTo>
                    <a:pt x="107" y="90"/>
                    <a:pt x="120" y="60"/>
                    <a:pt x="109" y="33"/>
                  </a:cubicBezTo>
                  <a:cubicBezTo>
                    <a:pt x="100" y="12"/>
                    <a:pt x="81" y="0"/>
                    <a:pt x="6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2"/>
            <p:cNvSpPr/>
            <p:nvPr/>
          </p:nvSpPr>
          <p:spPr bwMode="auto">
            <a:xfrm>
              <a:off x="2698750" y="13854114"/>
              <a:ext cx="244475" cy="231775"/>
            </a:xfrm>
            <a:custGeom>
              <a:avLst/>
              <a:gdLst>
                <a:gd name="T0" fmla="*/ 73 w 142"/>
                <a:gd name="T1" fmla="*/ 0 h 134"/>
                <a:gd name="T2" fmla="*/ 57 w 142"/>
                <a:gd name="T3" fmla="*/ 2 h 134"/>
                <a:gd name="T4" fmla="*/ 9 w 142"/>
                <a:gd name="T5" fmla="*/ 83 h 134"/>
                <a:gd name="T6" fmla="*/ 73 w 142"/>
                <a:gd name="T7" fmla="*/ 134 h 134"/>
                <a:gd name="T8" fmla="*/ 89 w 142"/>
                <a:gd name="T9" fmla="*/ 132 h 134"/>
                <a:gd name="T10" fmla="*/ 127 w 142"/>
                <a:gd name="T11" fmla="*/ 107 h 134"/>
                <a:gd name="T12" fmla="*/ 133 w 142"/>
                <a:gd name="T13" fmla="*/ 97 h 134"/>
                <a:gd name="T14" fmla="*/ 138 w 142"/>
                <a:gd name="T15" fmla="*/ 51 h 134"/>
                <a:gd name="T16" fmla="*/ 73 w 142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4">
                  <a:moveTo>
                    <a:pt x="73" y="0"/>
                  </a:moveTo>
                  <a:cubicBezTo>
                    <a:pt x="68" y="0"/>
                    <a:pt x="63" y="1"/>
                    <a:pt x="57" y="2"/>
                  </a:cubicBezTo>
                  <a:cubicBezTo>
                    <a:pt x="21" y="11"/>
                    <a:pt x="0" y="47"/>
                    <a:pt x="9" y="83"/>
                  </a:cubicBezTo>
                  <a:cubicBezTo>
                    <a:pt x="16" y="114"/>
                    <a:pt x="43" y="134"/>
                    <a:pt x="73" y="134"/>
                  </a:cubicBezTo>
                  <a:cubicBezTo>
                    <a:pt x="79" y="134"/>
                    <a:pt x="84" y="133"/>
                    <a:pt x="89" y="132"/>
                  </a:cubicBezTo>
                  <a:cubicBezTo>
                    <a:pt x="105" y="128"/>
                    <a:pt x="118" y="119"/>
                    <a:pt x="127" y="107"/>
                  </a:cubicBezTo>
                  <a:cubicBezTo>
                    <a:pt x="129" y="104"/>
                    <a:pt x="131" y="100"/>
                    <a:pt x="133" y="97"/>
                  </a:cubicBezTo>
                  <a:cubicBezTo>
                    <a:pt x="140" y="83"/>
                    <a:pt x="142" y="67"/>
                    <a:pt x="138" y="51"/>
                  </a:cubicBezTo>
                  <a:cubicBezTo>
                    <a:pt x="130" y="20"/>
                    <a:pt x="103" y="0"/>
                    <a:pt x="7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4527550" y="13728701"/>
              <a:ext cx="388938" cy="360363"/>
            </a:xfrm>
            <a:custGeom>
              <a:avLst/>
              <a:gdLst>
                <a:gd name="T0" fmla="*/ 115 w 226"/>
                <a:gd name="T1" fmla="*/ 0 h 209"/>
                <a:gd name="T2" fmla="*/ 90 w 226"/>
                <a:gd name="T3" fmla="*/ 4 h 209"/>
                <a:gd name="T4" fmla="*/ 14 w 226"/>
                <a:gd name="T5" fmla="*/ 130 h 209"/>
                <a:gd name="T6" fmla="*/ 31 w 226"/>
                <a:gd name="T7" fmla="*/ 166 h 209"/>
                <a:gd name="T8" fmla="*/ 38 w 226"/>
                <a:gd name="T9" fmla="*/ 175 h 209"/>
                <a:gd name="T10" fmla="*/ 114 w 226"/>
                <a:gd name="T11" fmla="*/ 209 h 209"/>
                <a:gd name="T12" fmla="*/ 140 w 226"/>
                <a:gd name="T13" fmla="*/ 205 h 209"/>
                <a:gd name="T14" fmla="*/ 143 w 226"/>
                <a:gd name="T15" fmla="*/ 204 h 209"/>
                <a:gd name="T16" fmla="*/ 149 w 226"/>
                <a:gd name="T17" fmla="*/ 203 h 209"/>
                <a:gd name="T18" fmla="*/ 216 w 226"/>
                <a:gd name="T19" fmla="*/ 86 h 209"/>
                <a:gd name="T20" fmla="*/ 215 w 226"/>
                <a:gd name="T21" fmla="*/ 79 h 209"/>
                <a:gd name="T22" fmla="*/ 213 w 226"/>
                <a:gd name="T23" fmla="*/ 72 h 209"/>
                <a:gd name="T24" fmla="*/ 115 w 226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209">
                  <a:moveTo>
                    <a:pt x="115" y="0"/>
                  </a:moveTo>
                  <a:cubicBezTo>
                    <a:pt x="106" y="0"/>
                    <a:pt x="98" y="2"/>
                    <a:pt x="90" y="4"/>
                  </a:cubicBezTo>
                  <a:cubicBezTo>
                    <a:pt x="34" y="18"/>
                    <a:pt x="0" y="74"/>
                    <a:pt x="14" y="130"/>
                  </a:cubicBezTo>
                  <a:cubicBezTo>
                    <a:pt x="18" y="143"/>
                    <a:pt x="23" y="155"/>
                    <a:pt x="31" y="166"/>
                  </a:cubicBezTo>
                  <a:cubicBezTo>
                    <a:pt x="33" y="169"/>
                    <a:pt x="36" y="172"/>
                    <a:pt x="38" y="175"/>
                  </a:cubicBezTo>
                  <a:cubicBezTo>
                    <a:pt x="57" y="196"/>
                    <a:pt x="85" y="209"/>
                    <a:pt x="114" y="209"/>
                  </a:cubicBezTo>
                  <a:cubicBezTo>
                    <a:pt x="123" y="209"/>
                    <a:pt x="131" y="208"/>
                    <a:pt x="140" y="205"/>
                  </a:cubicBezTo>
                  <a:cubicBezTo>
                    <a:pt x="141" y="205"/>
                    <a:pt x="142" y="205"/>
                    <a:pt x="143" y="204"/>
                  </a:cubicBezTo>
                  <a:cubicBezTo>
                    <a:pt x="145" y="204"/>
                    <a:pt x="147" y="203"/>
                    <a:pt x="149" y="203"/>
                  </a:cubicBezTo>
                  <a:cubicBezTo>
                    <a:pt x="197" y="186"/>
                    <a:pt x="226" y="136"/>
                    <a:pt x="216" y="86"/>
                  </a:cubicBezTo>
                  <a:cubicBezTo>
                    <a:pt x="216" y="84"/>
                    <a:pt x="216" y="81"/>
                    <a:pt x="215" y="79"/>
                  </a:cubicBezTo>
                  <a:cubicBezTo>
                    <a:pt x="214" y="77"/>
                    <a:pt x="214" y="74"/>
                    <a:pt x="213" y="72"/>
                  </a:cubicBezTo>
                  <a:cubicBezTo>
                    <a:pt x="199" y="29"/>
                    <a:pt x="159" y="0"/>
                    <a:pt x="11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4"/>
            <p:cNvSpPr/>
            <p:nvPr/>
          </p:nvSpPr>
          <p:spPr bwMode="auto">
            <a:xfrm>
              <a:off x="3722688" y="14568489"/>
              <a:ext cx="273050" cy="257175"/>
            </a:xfrm>
            <a:custGeom>
              <a:avLst/>
              <a:gdLst>
                <a:gd name="T0" fmla="*/ 77 w 158"/>
                <a:gd name="T1" fmla="*/ 0 h 149"/>
                <a:gd name="T2" fmla="*/ 59 w 158"/>
                <a:gd name="T3" fmla="*/ 2 h 149"/>
                <a:gd name="T4" fmla="*/ 19 w 158"/>
                <a:gd name="T5" fmla="*/ 28 h 149"/>
                <a:gd name="T6" fmla="*/ 12 w 158"/>
                <a:gd name="T7" fmla="*/ 38 h 149"/>
                <a:gd name="T8" fmla="*/ 4 w 158"/>
                <a:gd name="T9" fmla="*/ 92 h 149"/>
                <a:gd name="T10" fmla="*/ 5 w 158"/>
                <a:gd name="T11" fmla="*/ 93 h 149"/>
                <a:gd name="T12" fmla="*/ 6 w 158"/>
                <a:gd name="T13" fmla="*/ 99 h 149"/>
                <a:gd name="T14" fmla="*/ 76 w 158"/>
                <a:gd name="T15" fmla="*/ 149 h 149"/>
                <a:gd name="T16" fmla="*/ 94 w 158"/>
                <a:gd name="T17" fmla="*/ 147 h 149"/>
                <a:gd name="T18" fmla="*/ 148 w 158"/>
                <a:gd name="T19" fmla="*/ 57 h 149"/>
                <a:gd name="T20" fmla="*/ 136 w 158"/>
                <a:gd name="T21" fmla="*/ 29 h 149"/>
                <a:gd name="T22" fmla="*/ 128 w 158"/>
                <a:gd name="T23" fmla="*/ 21 h 149"/>
                <a:gd name="T24" fmla="*/ 77 w 158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49">
                  <a:moveTo>
                    <a:pt x="77" y="0"/>
                  </a:moveTo>
                  <a:cubicBezTo>
                    <a:pt x="71" y="0"/>
                    <a:pt x="65" y="1"/>
                    <a:pt x="59" y="2"/>
                  </a:cubicBezTo>
                  <a:cubicBezTo>
                    <a:pt x="42" y="6"/>
                    <a:pt x="28" y="16"/>
                    <a:pt x="19" y="28"/>
                  </a:cubicBezTo>
                  <a:cubicBezTo>
                    <a:pt x="16" y="31"/>
                    <a:pt x="14" y="35"/>
                    <a:pt x="12" y="38"/>
                  </a:cubicBezTo>
                  <a:cubicBezTo>
                    <a:pt x="3" y="54"/>
                    <a:pt x="0" y="73"/>
                    <a:pt x="4" y="92"/>
                  </a:cubicBezTo>
                  <a:cubicBezTo>
                    <a:pt x="4" y="92"/>
                    <a:pt x="5" y="92"/>
                    <a:pt x="5" y="93"/>
                  </a:cubicBezTo>
                  <a:cubicBezTo>
                    <a:pt x="5" y="95"/>
                    <a:pt x="6" y="97"/>
                    <a:pt x="6" y="99"/>
                  </a:cubicBezTo>
                  <a:cubicBezTo>
                    <a:pt x="17" y="129"/>
                    <a:pt x="45" y="149"/>
                    <a:pt x="76" y="149"/>
                  </a:cubicBezTo>
                  <a:cubicBezTo>
                    <a:pt x="82" y="149"/>
                    <a:pt x="88" y="148"/>
                    <a:pt x="94" y="147"/>
                  </a:cubicBezTo>
                  <a:cubicBezTo>
                    <a:pt x="134" y="137"/>
                    <a:pt x="158" y="96"/>
                    <a:pt x="148" y="57"/>
                  </a:cubicBezTo>
                  <a:cubicBezTo>
                    <a:pt x="146" y="46"/>
                    <a:pt x="141" y="37"/>
                    <a:pt x="136" y="29"/>
                  </a:cubicBezTo>
                  <a:cubicBezTo>
                    <a:pt x="133" y="27"/>
                    <a:pt x="131" y="24"/>
                    <a:pt x="128" y="21"/>
                  </a:cubicBezTo>
                  <a:cubicBezTo>
                    <a:pt x="115" y="8"/>
                    <a:pt x="96" y="0"/>
                    <a:pt x="7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2955925" y="14700251"/>
              <a:ext cx="168275" cy="160338"/>
            </a:xfrm>
            <a:custGeom>
              <a:avLst/>
              <a:gdLst>
                <a:gd name="T0" fmla="*/ 52 w 98"/>
                <a:gd name="T1" fmla="*/ 0 h 93"/>
                <a:gd name="T2" fmla="*/ 15 w 98"/>
                <a:gd name="T3" fmla="*/ 19 h 93"/>
                <a:gd name="T4" fmla="*/ 24 w 98"/>
                <a:gd name="T5" fmla="*/ 83 h 93"/>
                <a:gd name="T6" fmla="*/ 52 w 98"/>
                <a:gd name="T7" fmla="*/ 93 h 93"/>
                <a:gd name="T8" fmla="*/ 89 w 98"/>
                <a:gd name="T9" fmla="*/ 74 h 93"/>
                <a:gd name="T10" fmla="*/ 98 w 98"/>
                <a:gd name="T11" fmla="*/ 46 h 93"/>
                <a:gd name="T12" fmla="*/ 97 w 98"/>
                <a:gd name="T13" fmla="*/ 38 h 93"/>
                <a:gd name="T14" fmla="*/ 79 w 98"/>
                <a:gd name="T15" fmla="*/ 9 h 93"/>
                <a:gd name="T16" fmla="*/ 52 w 9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3">
                  <a:moveTo>
                    <a:pt x="52" y="0"/>
                  </a:moveTo>
                  <a:cubicBezTo>
                    <a:pt x="38" y="0"/>
                    <a:pt x="24" y="6"/>
                    <a:pt x="15" y="19"/>
                  </a:cubicBezTo>
                  <a:cubicBezTo>
                    <a:pt x="0" y="39"/>
                    <a:pt x="4" y="68"/>
                    <a:pt x="24" y="83"/>
                  </a:cubicBezTo>
                  <a:cubicBezTo>
                    <a:pt x="32" y="90"/>
                    <a:pt x="42" y="93"/>
                    <a:pt x="52" y="93"/>
                  </a:cubicBezTo>
                  <a:cubicBezTo>
                    <a:pt x="66" y="93"/>
                    <a:pt x="80" y="86"/>
                    <a:pt x="89" y="74"/>
                  </a:cubicBezTo>
                  <a:cubicBezTo>
                    <a:pt x="95" y="65"/>
                    <a:pt x="98" y="55"/>
                    <a:pt x="98" y="46"/>
                  </a:cubicBezTo>
                  <a:cubicBezTo>
                    <a:pt x="98" y="43"/>
                    <a:pt x="98" y="41"/>
                    <a:pt x="97" y="38"/>
                  </a:cubicBezTo>
                  <a:cubicBezTo>
                    <a:pt x="95" y="27"/>
                    <a:pt x="89" y="16"/>
                    <a:pt x="79" y="9"/>
                  </a:cubicBezTo>
                  <a:cubicBezTo>
                    <a:pt x="71" y="3"/>
                    <a:pt x="61" y="0"/>
                    <a:pt x="5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6"/>
            <p:cNvSpPr/>
            <p:nvPr/>
          </p:nvSpPr>
          <p:spPr bwMode="auto">
            <a:xfrm>
              <a:off x="4851400" y="14493876"/>
              <a:ext cx="141288" cy="130175"/>
            </a:xfrm>
            <a:custGeom>
              <a:avLst/>
              <a:gdLst>
                <a:gd name="T0" fmla="*/ 41 w 82"/>
                <a:gd name="T1" fmla="*/ 0 h 75"/>
                <a:gd name="T2" fmla="*/ 34 w 82"/>
                <a:gd name="T3" fmla="*/ 1 h 75"/>
                <a:gd name="T4" fmla="*/ 28 w 82"/>
                <a:gd name="T5" fmla="*/ 2 h 75"/>
                <a:gd name="T6" fmla="*/ 4 w 82"/>
                <a:gd name="T7" fmla="*/ 30 h 75"/>
                <a:gd name="T8" fmla="*/ 33 w 82"/>
                <a:gd name="T9" fmla="*/ 74 h 75"/>
                <a:gd name="T10" fmla="*/ 41 w 82"/>
                <a:gd name="T11" fmla="*/ 75 h 75"/>
                <a:gd name="T12" fmla="*/ 77 w 82"/>
                <a:gd name="T13" fmla="*/ 45 h 75"/>
                <a:gd name="T14" fmla="*/ 49 w 82"/>
                <a:gd name="T15" fmla="*/ 1 h 75"/>
                <a:gd name="T16" fmla="*/ 41 w 82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75">
                  <a:moveTo>
                    <a:pt x="41" y="0"/>
                  </a:moveTo>
                  <a:cubicBezTo>
                    <a:pt x="38" y="0"/>
                    <a:pt x="36" y="0"/>
                    <a:pt x="34" y="1"/>
                  </a:cubicBezTo>
                  <a:cubicBezTo>
                    <a:pt x="32" y="1"/>
                    <a:pt x="30" y="2"/>
                    <a:pt x="28" y="2"/>
                  </a:cubicBezTo>
                  <a:cubicBezTo>
                    <a:pt x="17" y="7"/>
                    <a:pt x="7" y="17"/>
                    <a:pt x="4" y="30"/>
                  </a:cubicBezTo>
                  <a:cubicBezTo>
                    <a:pt x="0" y="50"/>
                    <a:pt x="13" y="70"/>
                    <a:pt x="33" y="74"/>
                  </a:cubicBezTo>
                  <a:cubicBezTo>
                    <a:pt x="36" y="75"/>
                    <a:pt x="38" y="75"/>
                    <a:pt x="41" y="75"/>
                  </a:cubicBezTo>
                  <a:cubicBezTo>
                    <a:pt x="58" y="75"/>
                    <a:pt x="74" y="63"/>
                    <a:pt x="77" y="45"/>
                  </a:cubicBezTo>
                  <a:cubicBezTo>
                    <a:pt x="82" y="25"/>
                    <a:pt x="69" y="5"/>
                    <a:pt x="49" y="1"/>
                  </a:cubicBezTo>
                  <a:cubicBezTo>
                    <a:pt x="46" y="0"/>
                    <a:pt x="43" y="0"/>
                    <a:pt x="4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7"/>
            <p:cNvSpPr/>
            <p:nvPr/>
          </p:nvSpPr>
          <p:spPr bwMode="auto">
            <a:xfrm>
              <a:off x="3800475" y="13741401"/>
              <a:ext cx="157163" cy="147638"/>
            </a:xfrm>
            <a:custGeom>
              <a:avLst/>
              <a:gdLst>
                <a:gd name="T0" fmla="*/ 49 w 91"/>
                <a:gd name="T1" fmla="*/ 0 h 85"/>
                <a:gd name="T2" fmla="*/ 12 w 91"/>
                <a:gd name="T3" fmla="*/ 21 h 85"/>
                <a:gd name="T4" fmla="*/ 27 w 91"/>
                <a:gd name="T5" fmla="*/ 79 h 85"/>
                <a:gd name="T6" fmla="*/ 49 w 91"/>
                <a:gd name="T7" fmla="*/ 85 h 85"/>
                <a:gd name="T8" fmla="*/ 85 w 91"/>
                <a:gd name="T9" fmla="*/ 64 h 85"/>
                <a:gd name="T10" fmla="*/ 90 w 91"/>
                <a:gd name="T11" fmla="*/ 48 h 85"/>
                <a:gd name="T12" fmla="*/ 91 w 91"/>
                <a:gd name="T13" fmla="*/ 42 h 85"/>
                <a:gd name="T14" fmla="*/ 70 w 91"/>
                <a:gd name="T15" fmla="*/ 6 h 85"/>
                <a:gd name="T16" fmla="*/ 49 w 91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49" y="0"/>
                  </a:moveTo>
                  <a:cubicBezTo>
                    <a:pt x="34" y="0"/>
                    <a:pt x="20" y="8"/>
                    <a:pt x="12" y="21"/>
                  </a:cubicBezTo>
                  <a:cubicBezTo>
                    <a:pt x="0" y="42"/>
                    <a:pt x="7" y="68"/>
                    <a:pt x="27" y="79"/>
                  </a:cubicBezTo>
                  <a:cubicBezTo>
                    <a:pt x="34" y="83"/>
                    <a:pt x="41" y="85"/>
                    <a:pt x="49" y="85"/>
                  </a:cubicBezTo>
                  <a:cubicBezTo>
                    <a:pt x="63" y="85"/>
                    <a:pt x="77" y="78"/>
                    <a:pt x="85" y="64"/>
                  </a:cubicBezTo>
                  <a:cubicBezTo>
                    <a:pt x="88" y="59"/>
                    <a:pt x="90" y="54"/>
                    <a:pt x="90" y="48"/>
                  </a:cubicBezTo>
                  <a:cubicBezTo>
                    <a:pt x="91" y="46"/>
                    <a:pt x="91" y="44"/>
                    <a:pt x="91" y="42"/>
                  </a:cubicBezTo>
                  <a:cubicBezTo>
                    <a:pt x="90" y="28"/>
                    <a:pt x="83" y="14"/>
                    <a:pt x="70" y="6"/>
                  </a:cubicBezTo>
                  <a:cubicBezTo>
                    <a:pt x="63" y="2"/>
                    <a:pt x="56" y="0"/>
                    <a:pt x="4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8"/>
            <p:cNvSpPr/>
            <p:nvPr/>
          </p:nvSpPr>
          <p:spPr bwMode="auto">
            <a:xfrm>
              <a:off x="5927725" y="14879639"/>
              <a:ext cx="168275" cy="157163"/>
            </a:xfrm>
            <a:custGeom>
              <a:avLst/>
              <a:gdLst>
                <a:gd name="T0" fmla="*/ 49 w 97"/>
                <a:gd name="T1" fmla="*/ 0 h 91"/>
                <a:gd name="T2" fmla="*/ 41 w 97"/>
                <a:gd name="T3" fmla="*/ 1 h 91"/>
                <a:gd name="T4" fmla="*/ 5 w 97"/>
                <a:gd name="T5" fmla="*/ 53 h 91"/>
                <a:gd name="T6" fmla="*/ 49 w 97"/>
                <a:gd name="T7" fmla="*/ 91 h 91"/>
                <a:gd name="T8" fmla="*/ 57 w 97"/>
                <a:gd name="T9" fmla="*/ 90 h 91"/>
                <a:gd name="T10" fmla="*/ 93 w 97"/>
                <a:gd name="T11" fmla="*/ 38 h 91"/>
                <a:gd name="T12" fmla="*/ 78 w 97"/>
                <a:gd name="T13" fmla="*/ 11 h 91"/>
                <a:gd name="T14" fmla="*/ 71 w 97"/>
                <a:gd name="T15" fmla="*/ 6 h 91"/>
                <a:gd name="T16" fmla="*/ 49 w 97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1">
                  <a:moveTo>
                    <a:pt x="49" y="0"/>
                  </a:moveTo>
                  <a:cubicBezTo>
                    <a:pt x="46" y="0"/>
                    <a:pt x="43" y="1"/>
                    <a:pt x="41" y="1"/>
                  </a:cubicBezTo>
                  <a:cubicBezTo>
                    <a:pt x="16" y="6"/>
                    <a:pt x="0" y="29"/>
                    <a:pt x="5" y="53"/>
                  </a:cubicBezTo>
                  <a:cubicBezTo>
                    <a:pt x="8" y="75"/>
                    <a:pt x="27" y="91"/>
                    <a:pt x="49" y="91"/>
                  </a:cubicBezTo>
                  <a:cubicBezTo>
                    <a:pt x="51" y="91"/>
                    <a:pt x="54" y="90"/>
                    <a:pt x="57" y="90"/>
                  </a:cubicBezTo>
                  <a:cubicBezTo>
                    <a:pt x="81" y="85"/>
                    <a:pt x="97" y="62"/>
                    <a:pt x="93" y="38"/>
                  </a:cubicBezTo>
                  <a:cubicBezTo>
                    <a:pt x="91" y="27"/>
                    <a:pt x="85" y="18"/>
                    <a:pt x="78" y="11"/>
                  </a:cubicBezTo>
                  <a:cubicBezTo>
                    <a:pt x="76" y="9"/>
                    <a:pt x="73" y="8"/>
                    <a:pt x="71" y="6"/>
                  </a:cubicBezTo>
                  <a:cubicBezTo>
                    <a:pt x="64" y="3"/>
                    <a:pt x="57" y="0"/>
                    <a:pt x="4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9"/>
            <p:cNvSpPr/>
            <p:nvPr/>
          </p:nvSpPr>
          <p:spPr bwMode="auto">
            <a:xfrm>
              <a:off x="6454775" y="14209714"/>
              <a:ext cx="182563" cy="173038"/>
            </a:xfrm>
            <a:custGeom>
              <a:avLst/>
              <a:gdLst>
                <a:gd name="T0" fmla="*/ 52 w 106"/>
                <a:gd name="T1" fmla="*/ 0 h 100"/>
                <a:gd name="T2" fmla="*/ 44 w 106"/>
                <a:gd name="T3" fmla="*/ 1 h 100"/>
                <a:gd name="T4" fmla="*/ 25 w 106"/>
                <a:gd name="T5" fmla="*/ 9 h 100"/>
                <a:gd name="T6" fmla="*/ 19 w 106"/>
                <a:gd name="T7" fmla="*/ 13 h 100"/>
                <a:gd name="T8" fmla="*/ 3 w 106"/>
                <a:gd name="T9" fmla="*/ 59 h 100"/>
                <a:gd name="T10" fmla="*/ 19 w 106"/>
                <a:gd name="T11" fmla="*/ 87 h 100"/>
                <a:gd name="T12" fmla="*/ 25 w 106"/>
                <a:gd name="T13" fmla="*/ 92 h 100"/>
                <a:gd name="T14" fmla="*/ 52 w 106"/>
                <a:gd name="T15" fmla="*/ 100 h 100"/>
                <a:gd name="T16" fmla="*/ 60 w 106"/>
                <a:gd name="T17" fmla="*/ 100 h 100"/>
                <a:gd name="T18" fmla="*/ 61 w 106"/>
                <a:gd name="T19" fmla="*/ 100 h 100"/>
                <a:gd name="T20" fmla="*/ 65 w 106"/>
                <a:gd name="T21" fmla="*/ 99 h 100"/>
                <a:gd name="T22" fmla="*/ 101 w 106"/>
                <a:gd name="T23" fmla="*/ 41 h 100"/>
                <a:gd name="T24" fmla="*/ 52 w 106"/>
                <a:gd name="T2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0">
                  <a:moveTo>
                    <a:pt x="52" y="0"/>
                  </a:moveTo>
                  <a:cubicBezTo>
                    <a:pt x="50" y="0"/>
                    <a:pt x="47" y="1"/>
                    <a:pt x="44" y="1"/>
                  </a:cubicBezTo>
                  <a:cubicBezTo>
                    <a:pt x="37" y="2"/>
                    <a:pt x="31" y="5"/>
                    <a:pt x="25" y="9"/>
                  </a:cubicBezTo>
                  <a:cubicBezTo>
                    <a:pt x="23" y="10"/>
                    <a:pt x="21" y="11"/>
                    <a:pt x="19" y="13"/>
                  </a:cubicBezTo>
                  <a:cubicBezTo>
                    <a:pt x="7" y="24"/>
                    <a:pt x="0" y="41"/>
                    <a:pt x="3" y="59"/>
                  </a:cubicBezTo>
                  <a:cubicBezTo>
                    <a:pt x="5" y="70"/>
                    <a:pt x="11" y="80"/>
                    <a:pt x="19" y="87"/>
                  </a:cubicBezTo>
                  <a:cubicBezTo>
                    <a:pt x="21" y="89"/>
                    <a:pt x="23" y="91"/>
                    <a:pt x="25" y="92"/>
                  </a:cubicBezTo>
                  <a:cubicBezTo>
                    <a:pt x="33" y="97"/>
                    <a:pt x="42" y="100"/>
                    <a:pt x="52" y="100"/>
                  </a:cubicBezTo>
                  <a:cubicBezTo>
                    <a:pt x="55" y="100"/>
                    <a:pt x="58" y="100"/>
                    <a:pt x="60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3" y="99"/>
                    <a:pt x="64" y="99"/>
                    <a:pt x="65" y="99"/>
                  </a:cubicBezTo>
                  <a:cubicBezTo>
                    <a:pt x="90" y="92"/>
                    <a:pt x="106" y="67"/>
                    <a:pt x="101" y="41"/>
                  </a:cubicBezTo>
                  <a:cubicBezTo>
                    <a:pt x="97" y="17"/>
                    <a:pt x="76" y="0"/>
                    <a:pt x="5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0"/>
            <p:cNvSpPr/>
            <p:nvPr/>
          </p:nvSpPr>
          <p:spPr bwMode="auto">
            <a:xfrm>
              <a:off x="6537325" y="14870114"/>
              <a:ext cx="73025" cy="30163"/>
            </a:xfrm>
            <a:custGeom>
              <a:avLst/>
              <a:gdLst>
                <a:gd name="T0" fmla="*/ 42 w 42"/>
                <a:gd name="T1" fmla="*/ 0 h 17"/>
                <a:gd name="T2" fmla="*/ 0 w 42"/>
                <a:gd name="T3" fmla="*/ 14 h 17"/>
                <a:gd name="T4" fmla="*/ 15 w 42"/>
                <a:gd name="T5" fmla="*/ 17 h 17"/>
                <a:gd name="T6" fmla="*/ 38 w 42"/>
                <a:gd name="T7" fmla="*/ 6 h 17"/>
                <a:gd name="T8" fmla="*/ 42 w 4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>
                  <a:moveTo>
                    <a:pt x="42" y="0"/>
                  </a:moveTo>
                  <a:cubicBezTo>
                    <a:pt x="30" y="7"/>
                    <a:pt x="16" y="12"/>
                    <a:pt x="0" y="14"/>
                  </a:cubicBezTo>
                  <a:cubicBezTo>
                    <a:pt x="5" y="16"/>
                    <a:pt x="10" y="17"/>
                    <a:pt x="15" y="17"/>
                  </a:cubicBezTo>
                  <a:cubicBezTo>
                    <a:pt x="23" y="17"/>
                    <a:pt x="32" y="13"/>
                    <a:pt x="38" y="6"/>
                  </a:cubicBezTo>
                  <a:cubicBezTo>
                    <a:pt x="40" y="4"/>
                    <a:pt x="41" y="2"/>
                    <a:pt x="4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1"/>
            <p:cNvSpPr/>
            <p:nvPr/>
          </p:nvSpPr>
          <p:spPr bwMode="auto">
            <a:xfrm>
              <a:off x="5902325" y="14187489"/>
              <a:ext cx="112713" cy="98425"/>
            </a:xfrm>
            <a:custGeom>
              <a:avLst/>
              <a:gdLst>
                <a:gd name="T0" fmla="*/ 32 w 65"/>
                <a:gd name="T1" fmla="*/ 0 h 57"/>
                <a:gd name="T2" fmla="*/ 9 w 65"/>
                <a:gd name="T3" fmla="*/ 13 h 57"/>
                <a:gd name="T4" fmla="*/ 17 w 65"/>
                <a:gd name="T5" fmla="*/ 52 h 57"/>
                <a:gd name="T6" fmla="*/ 32 w 65"/>
                <a:gd name="T7" fmla="*/ 57 h 57"/>
                <a:gd name="T8" fmla="*/ 56 w 65"/>
                <a:gd name="T9" fmla="*/ 45 h 57"/>
                <a:gd name="T10" fmla="*/ 48 w 65"/>
                <a:gd name="T11" fmla="*/ 5 h 57"/>
                <a:gd name="T12" fmla="*/ 38 w 65"/>
                <a:gd name="T13" fmla="*/ 1 h 57"/>
                <a:gd name="T14" fmla="*/ 34 w 65"/>
                <a:gd name="T15" fmla="*/ 0 h 57"/>
                <a:gd name="T16" fmla="*/ 32 w 65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7">
                  <a:moveTo>
                    <a:pt x="32" y="0"/>
                  </a:moveTo>
                  <a:cubicBezTo>
                    <a:pt x="23" y="0"/>
                    <a:pt x="15" y="5"/>
                    <a:pt x="9" y="13"/>
                  </a:cubicBezTo>
                  <a:cubicBezTo>
                    <a:pt x="0" y="26"/>
                    <a:pt x="4" y="43"/>
                    <a:pt x="17" y="52"/>
                  </a:cubicBezTo>
                  <a:cubicBezTo>
                    <a:pt x="21" y="55"/>
                    <a:pt x="27" y="57"/>
                    <a:pt x="32" y="57"/>
                  </a:cubicBezTo>
                  <a:cubicBezTo>
                    <a:pt x="41" y="57"/>
                    <a:pt x="50" y="53"/>
                    <a:pt x="56" y="45"/>
                  </a:cubicBezTo>
                  <a:cubicBezTo>
                    <a:pt x="65" y="32"/>
                    <a:pt x="61" y="14"/>
                    <a:pt x="48" y="5"/>
                  </a:cubicBezTo>
                  <a:cubicBezTo>
                    <a:pt x="45" y="3"/>
                    <a:pt x="42" y="1"/>
                    <a:pt x="38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2"/>
            <p:cNvSpPr/>
            <p:nvPr/>
          </p:nvSpPr>
          <p:spPr bwMode="auto">
            <a:xfrm>
              <a:off x="5168900" y="9104314"/>
              <a:ext cx="592138" cy="525463"/>
            </a:xfrm>
            <a:custGeom>
              <a:avLst/>
              <a:gdLst>
                <a:gd name="T0" fmla="*/ 171 w 343"/>
                <a:gd name="T1" fmla="*/ 0 h 304"/>
                <a:gd name="T2" fmla="*/ 124 w 343"/>
                <a:gd name="T3" fmla="*/ 7 h 304"/>
                <a:gd name="T4" fmla="*/ 27 w 343"/>
                <a:gd name="T5" fmla="*/ 199 h 304"/>
                <a:gd name="T6" fmla="*/ 91 w 343"/>
                <a:gd name="T7" fmla="*/ 281 h 304"/>
                <a:gd name="T8" fmla="*/ 115 w 343"/>
                <a:gd name="T9" fmla="*/ 293 h 304"/>
                <a:gd name="T10" fmla="*/ 172 w 343"/>
                <a:gd name="T11" fmla="*/ 304 h 304"/>
                <a:gd name="T12" fmla="*/ 220 w 343"/>
                <a:gd name="T13" fmla="*/ 297 h 304"/>
                <a:gd name="T14" fmla="*/ 317 w 343"/>
                <a:gd name="T15" fmla="*/ 105 h 304"/>
                <a:gd name="T16" fmla="*/ 171 w 343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4">
                  <a:moveTo>
                    <a:pt x="171" y="0"/>
                  </a:moveTo>
                  <a:cubicBezTo>
                    <a:pt x="156" y="0"/>
                    <a:pt x="140" y="2"/>
                    <a:pt x="124" y="7"/>
                  </a:cubicBezTo>
                  <a:cubicBezTo>
                    <a:pt x="44" y="34"/>
                    <a:pt x="0" y="119"/>
                    <a:pt x="27" y="199"/>
                  </a:cubicBezTo>
                  <a:cubicBezTo>
                    <a:pt x="38" y="234"/>
                    <a:pt x="61" y="262"/>
                    <a:pt x="91" y="281"/>
                  </a:cubicBezTo>
                  <a:cubicBezTo>
                    <a:pt x="98" y="285"/>
                    <a:pt x="106" y="290"/>
                    <a:pt x="115" y="293"/>
                  </a:cubicBezTo>
                  <a:cubicBezTo>
                    <a:pt x="133" y="300"/>
                    <a:pt x="152" y="304"/>
                    <a:pt x="172" y="304"/>
                  </a:cubicBezTo>
                  <a:cubicBezTo>
                    <a:pt x="188" y="304"/>
                    <a:pt x="204" y="302"/>
                    <a:pt x="220" y="297"/>
                  </a:cubicBezTo>
                  <a:cubicBezTo>
                    <a:pt x="300" y="270"/>
                    <a:pt x="343" y="185"/>
                    <a:pt x="317" y="105"/>
                  </a:cubicBezTo>
                  <a:cubicBezTo>
                    <a:pt x="296" y="41"/>
                    <a:pt x="236" y="0"/>
                    <a:pt x="17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3"/>
            <p:cNvSpPr/>
            <p:nvPr/>
          </p:nvSpPr>
          <p:spPr bwMode="auto">
            <a:xfrm>
              <a:off x="3690938" y="11536364"/>
              <a:ext cx="604838" cy="582613"/>
            </a:xfrm>
            <a:custGeom>
              <a:avLst/>
              <a:gdLst>
                <a:gd name="T0" fmla="*/ 171 w 351"/>
                <a:gd name="T1" fmla="*/ 0 h 338"/>
                <a:gd name="T2" fmla="*/ 121 w 351"/>
                <a:gd name="T3" fmla="*/ 8 h 338"/>
                <a:gd name="T4" fmla="*/ 118 w 351"/>
                <a:gd name="T5" fmla="*/ 8 h 338"/>
                <a:gd name="T6" fmla="*/ 104 w 351"/>
                <a:gd name="T7" fmla="*/ 13 h 338"/>
                <a:gd name="T8" fmla="*/ 6 w 351"/>
                <a:gd name="T9" fmla="*/ 129 h 338"/>
                <a:gd name="T10" fmla="*/ 3 w 351"/>
                <a:gd name="T11" fmla="*/ 144 h 338"/>
                <a:gd name="T12" fmla="*/ 10 w 351"/>
                <a:gd name="T13" fmla="*/ 221 h 338"/>
                <a:gd name="T14" fmla="*/ 41 w 351"/>
                <a:gd name="T15" fmla="*/ 276 h 338"/>
                <a:gd name="T16" fmla="*/ 44 w 351"/>
                <a:gd name="T17" fmla="*/ 280 h 338"/>
                <a:gd name="T18" fmla="*/ 85 w 351"/>
                <a:gd name="T19" fmla="*/ 314 h 338"/>
                <a:gd name="T20" fmla="*/ 93 w 351"/>
                <a:gd name="T21" fmla="*/ 318 h 338"/>
                <a:gd name="T22" fmla="*/ 172 w 351"/>
                <a:gd name="T23" fmla="*/ 338 h 338"/>
                <a:gd name="T24" fmla="*/ 224 w 351"/>
                <a:gd name="T25" fmla="*/ 329 h 338"/>
                <a:gd name="T26" fmla="*/ 283 w 351"/>
                <a:gd name="T27" fmla="*/ 296 h 338"/>
                <a:gd name="T28" fmla="*/ 301 w 351"/>
                <a:gd name="T29" fmla="*/ 278 h 338"/>
                <a:gd name="T30" fmla="*/ 332 w 351"/>
                <a:gd name="T31" fmla="*/ 116 h 338"/>
                <a:gd name="T32" fmla="*/ 329 w 351"/>
                <a:gd name="T33" fmla="*/ 107 h 338"/>
                <a:gd name="T34" fmla="*/ 322 w 351"/>
                <a:gd name="T35" fmla="*/ 92 h 338"/>
                <a:gd name="T36" fmla="*/ 267 w 351"/>
                <a:gd name="T37" fmla="*/ 29 h 338"/>
                <a:gd name="T38" fmla="*/ 243 w 351"/>
                <a:gd name="T39" fmla="*/ 16 h 338"/>
                <a:gd name="T40" fmla="*/ 171 w 351"/>
                <a:gd name="T4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1" h="338">
                  <a:moveTo>
                    <a:pt x="171" y="0"/>
                  </a:moveTo>
                  <a:cubicBezTo>
                    <a:pt x="154" y="0"/>
                    <a:pt x="137" y="2"/>
                    <a:pt x="121" y="8"/>
                  </a:cubicBezTo>
                  <a:cubicBezTo>
                    <a:pt x="120" y="8"/>
                    <a:pt x="119" y="8"/>
                    <a:pt x="118" y="8"/>
                  </a:cubicBezTo>
                  <a:cubicBezTo>
                    <a:pt x="113" y="10"/>
                    <a:pt x="109" y="12"/>
                    <a:pt x="104" y="13"/>
                  </a:cubicBezTo>
                  <a:cubicBezTo>
                    <a:pt x="54" y="35"/>
                    <a:pt x="18" y="79"/>
                    <a:pt x="6" y="129"/>
                  </a:cubicBezTo>
                  <a:cubicBezTo>
                    <a:pt x="5" y="134"/>
                    <a:pt x="4" y="139"/>
                    <a:pt x="3" y="144"/>
                  </a:cubicBezTo>
                  <a:cubicBezTo>
                    <a:pt x="0" y="169"/>
                    <a:pt x="2" y="196"/>
                    <a:pt x="10" y="221"/>
                  </a:cubicBezTo>
                  <a:cubicBezTo>
                    <a:pt x="17" y="242"/>
                    <a:pt x="28" y="261"/>
                    <a:pt x="41" y="276"/>
                  </a:cubicBezTo>
                  <a:cubicBezTo>
                    <a:pt x="42" y="278"/>
                    <a:pt x="43" y="279"/>
                    <a:pt x="44" y="280"/>
                  </a:cubicBezTo>
                  <a:cubicBezTo>
                    <a:pt x="56" y="293"/>
                    <a:pt x="69" y="305"/>
                    <a:pt x="85" y="314"/>
                  </a:cubicBezTo>
                  <a:cubicBezTo>
                    <a:pt x="87" y="315"/>
                    <a:pt x="90" y="317"/>
                    <a:pt x="93" y="318"/>
                  </a:cubicBezTo>
                  <a:cubicBezTo>
                    <a:pt x="117" y="331"/>
                    <a:pt x="144" y="338"/>
                    <a:pt x="172" y="338"/>
                  </a:cubicBezTo>
                  <a:cubicBezTo>
                    <a:pt x="189" y="338"/>
                    <a:pt x="207" y="335"/>
                    <a:pt x="224" y="329"/>
                  </a:cubicBezTo>
                  <a:cubicBezTo>
                    <a:pt x="247" y="322"/>
                    <a:pt x="267" y="310"/>
                    <a:pt x="283" y="296"/>
                  </a:cubicBezTo>
                  <a:cubicBezTo>
                    <a:pt x="290" y="290"/>
                    <a:pt x="296" y="284"/>
                    <a:pt x="301" y="278"/>
                  </a:cubicBezTo>
                  <a:cubicBezTo>
                    <a:pt x="338" y="235"/>
                    <a:pt x="351" y="174"/>
                    <a:pt x="332" y="116"/>
                  </a:cubicBezTo>
                  <a:cubicBezTo>
                    <a:pt x="331" y="113"/>
                    <a:pt x="330" y="110"/>
                    <a:pt x="329" y="107"/>
                  </a:cubicBezTo>
                  <a:cubicBezTo>
                    <a:pt x="327" y="102"/>
                    <a:pt x="325" y="97"/>
                    <a:pt x="322" y="92"/>
                  </a:cubicBezTo>
                  <a:cubicBezTo>
                    <a:pt x="309" y="67"/>
                    <a:pt x="290" y="45"/>
                    <a:pt x="267" y="29"/>
                  </a:cubicBezTo>
                  <a:cubicBezTo>
                    <a:pt x="259" y="24"/>
                    <a:pt x="251" y="20"/>
                    <a:pt x="243" y="16"/>
                  </a:cubicBezTo>
                  <a:cubicBezTo>
                    <a:pt x="221" y="6"/>
                    <a:pt x="196" y="0"/>
                    <a:pt x="17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4"/>
            <p:cNvSpPr/>
            <p:nvPr/>
          </p:nvSpPr>
          <p:spPr bwMode="auto">
            <a:xfrm>
              <a:off x="3455988" y="9815514"/>
              <a:ext cx="415925" cy="363538"/>
            </a:xfrm>
            <a:custGeom>
              <a:avLst/>
              <a:gdLst>
                <a:gd name="T0" fmla="*/ 120 w 241"/>
                <a:gd name="T1" fmla="*/ 0 h 210"/>
                <a:gd name="T2" fmla="*/ 31 w 241"/>
                <a:gd name="T3" fmla="*/ 49 h 210"/>
                <a:gd name="T4" fmla="*/ 64 w 241"/>
                <a:gd name="T5" fmla="*/ 194 h 210"/>
                <a:gd name="T6" fmla="*/ 120 w 241"/>
                <a:gd name="T7" fmla="*/ 210 h 210"/>
                <a:gd name="T8" fmla="*/ 130 w 241"/>
                <a:gd name="T9" fmla="*/ 210 h 210"/>
                <a:gd name="T10" fmla="*/ 146 w 241"/>
                <a:gd name="T11" fmla="*/ 207 h 210"/>
                <a:gd name="T12" fmla="*/ 209 w 241"/>
                <a:gd name="T13" fmla="*/ 162 h 210"/>
                <a:gd name="T14" fmla="*/ 177 w 241"/>
                <a:gd name="T15" fmla="*/ 17 h 210"/>
                <a:gd name="T16" fmla="*/ 120 w 241"/>
                <a:gd name="T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210">
                  <a:moveTo>
                    <a:pt x="120" y="0"/>
                  </a:moveTo>
                  <a:cubicBezTo>
                    <a:pt x="85" y="0"/>
                    <a:pt x="51" y="17"/>
                    <a:pt x="31" y="49"/>
                  </a:cubicBezTo>
                  <a:cubicBezTo>
                    <a:pt x="0" y="98"/>
                    <a:pt x="15" y="163"/>
                    <a:pt x="64" y="194"/>
                  </a:cubicBezTo>
                  <a:cubicBezTo>
                    <a:pt x="81" y="205"/>
                    <a:pt x="101" y="210"/>
                    <a:pt x="120" y="210"/>
                  </a:cubicBezTo>
                  <a:cubicBezTo>
                    <a:pt x="124" y="210"/>
                    <a:pt x="127" y="210"/>
                    <a:pt x="130" y="210"/>
                  </a:cubicBezTo>
                  <a:cubicBezTo>
                    <a:pt x="135" y="210"/>
                    <a:pt x="141" y="209"/>
                    <a:pt x="146" y="207"/>
                  </a:cubicBezTo>
                  <a:cubicBezTo>
                    <a:pt x="171" y="201"/>
                    <a:pt x="194" y="185"/>
                    <a:pt x="209" y="162"/>
                  </a:cubicBezTo>
                  <a:cubicBezTo>
                    <a:pt x="241" y="113"/>
                    <a:pt x="226" y="48"/>
                    <a:pt x="177" y="17"/>
                  </a:cubicBezTo>
                  <a:cubicBezTo>
                    <a:pt x="159" y="6"/>
                    <a:pt x="140" y="0"/>
                    <a:pt x="12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5"/>
            <p:cNvSpPr/>
            <p:nvPr/>
          </p:nvSpPr>
          <p:spPr bwMode="auto">
            <a:xfrm>
              <a:off x="5826125" y="11587164"/>
              <a:ext cx="355600" cy="330200"/>
            </a:xfrm>
            <a:custGeom>
              <a:avLst/>
              <a:gdLst>
                <a:gd name="T0" fmla="*/ 96 w 206"/>
                <a:gd name="T1" fmla="*/ 0 h 192"/>
                <a:gd name="T2" fmla="*/ 70 w 206"/>
                <a:gd name="T3" fmla="*/ 4 h 192"/>
                <a:gd name="T4" fmla="*/ 45 w 206"/>
                <a:gd name="T5" fmla="*/ 15 h 192"/>
                <a:gd name="T6" fmla="*/ 10 w 206"/>
                <a:gd name="T7" fmla="*/ 54 h 192"/>
                <a:gd name="T8" fmla="*/ 0 w 206"/>
                <a:gd name="T9" fmla="*/ 94 h 192"/>
                <a:gd name="T10" fmla="*/ 1 w 206"/>
                <a:gd name="T11" fmla="*/ 109 h 192"/>
                <a:gd name="T12" fmla="*/ 54 w 206"/>
                <a:gd name="T13" fmla="*/ 183 h 192"/>
                <a:gd name="T14" fmla="*/ 58 w 206"/>
                <a:gd name="T15" fmla="*/ 184 h 192"/>
                <a:gd name="T16" fmla="*/ 84 w 206"/>
                <a:gd name="T17" fmla="*/ 192 h 192"/>
                <a:gd name="T18" fmla="*/ 96 w 206"/>
                <a:gd name="T19" fmla="*/ 192 h 192"/>
                <a:gd name="T20" fmla="*/ 183 w 206"/>
                <a:gd name="T21" fmla="*/ 139 h 192"/>
                <a:gd name="T22" fmla="*/ 139 w 206"/>
                <a:gd name="T23" fmla="*/ 10 h 192"/>
                <a:gd name="T24" fmla="*/ 125 w 206"/>
                <a:gd name="T25" fmla="*/ 5 h 192"/>
                <a:gd name="T26" fmla="*/ 112 w 206"/>
                <a:gd name="T27" fmla="*/ 1 h 192"/>
                <a:gd name="T28" fmla="*/ 96 w 206"/>
                <a:gd name="T2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192">
                  <a:moveTo>
                    <a:pt x="96" y="0"/>
                  </a:moveTo>
                  <a:cubicBezTo>
                    <a:pt x="87" y="0"/>
                    <a:pt x="79" y="1"/>
                    <a:pt x="70" y="4"/>
                  </a:cubicBezTo>
                  <a:cubicBezTo>
                    <a:pt x="61" y="6"/>
                    <a:pt x="53" y="10"/>
                    <a:pt x="45" y="15"/>
                  </a:cubicBezTo>
                  <a:cubicBezTo>
                    <a:pt x="30" y="24"/>
                    <a:pt x="18" y="37"/>
                    <a:pt x="10" y="54"/>
                  </a:cubicBezTo>
                  <a:cubicBezTo>
                    <a:pt x="3" y="67"/>
                    <a:pt x="0" y="81"/>
                    <a:pt x="0" y="94"/>
                  </a:cubicBezTo>
                  <a:cubicBezTo>
                    <a:pt x="0" y="99"/>
                    <a:pt x="0" y="104"/>
                    <a:pt x="1" y="109"/>
                  </a:cubicBezTo>
                  <a:cubicBezTo>
                    <a:pt x="5" y="139"/>
                    <a:pt x="24" y="168"/>
                    <a:pt x="54" y="183"/>
                  </a:cubicBezTo>
                  <a:cubicBezTo>
                    <a:pt x="55" y="183"/>
                    <a:pt x="56" y="184"/>
                    <a:pt x="58" y="184"/>
                  </a:cubicBezTo>
                  <a:cubicBezTo>
                    <a:pt x="66" y="188"/>
                    <a:pt x="75" y="191"/>
                    <a:pt x="84" y="192"/>
                  </a:cubicBezTo>
                  <a:cubicBezTo>
                    <a:pt x="88" y="192"/>
                    <a:pt x="92" y="192"/>
                    <a:pt x="96" y="192"/>
                  </a:cubicBezTo>
                  <a:cubicBezTo>
                    <a:pt x="132" y="192"/>
                    <a:pt x="166" y="173"/>
                    <a:pt x="183" y="139"/>
                  </a:cubicBezTo>
                  <a:cubicBezTo>
                    <a:pt x="206" y="91"/>
                    <a:pt x="187" y="34"/>
                    <a:pt x="139" y="10"/>
                  </a:cubicBezTo>
                  <a:cubicBezTo>
                    <a:pt x="134" y="8"/>
                    <a:pt x="129" y="6"/>
                    <a:pt x="125" y="5"/>
                  </a:cubicBezTo>
                  <a:cubicBezTo>
                    <a:pt x="120" y="3"/>
                    <a:pt x="116" y="2"/>
                    <a:pt x="112" y="1"/>
                  </a:cubicBezTo>
                  <a:cubicBezTo>
                    <a:pt x="106" y="1"/>
                    <a:pt x="101" y="0"/>
                    <a:pt x="9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6"/>
            <p:cNvSpPr/>
            <p:nvPr/>
          </p:nvSpPr>
          <p:spPr bwMode="auto">
            <a:xfrm>
              <a:off x="7899400" y="10598151"/>
              <a:ext cx="296863" cy="276225"/>
            </a:xfrm>
            <a:custGeom>
              <a:avLst/>
              <a:gdLst>
                <a:gd name="T0" fmla="*/ 81 w 172"/>
                <a:gd name="T1" fmla="*/ 0 h 160"/>
                <a:gd name="T2" fmla="*/ 70 w 172"/>
                <a:gd name="T3" fmla="*/ 1 h 160"/>
                <a:gd name="T4" fmla="*/ 32 w 172"/>
                <a:gd name="T5" fmla="*/ 16 h 160"/>
                <a:gd name="T6" fmla="*/ 30 w 172"/>
                <a:gd name="T7" fmla="*/ 18 h 160"/>
                <a:gd name="T8" fmla="*/ 11 w 172"/>
                <a:gd name="T9" fmla="*/ 42 h 160"/>
                <a:gd name="T10" fmla="*/ 3 w 172"/>
                <a:gd name="T11" fmla="*/ 62 h 160"/>
                <a:gd name="T12" fmla="*/ 1 w 172"/>
                <a:gd name="T13" fmla="*/ 76 h 160"/>
                <a:gd name="T14" fmla="*/ 17 w 172"/>
                <a:gd name="T15" fmla="*/ 129 h 160"/>
                <a:gd name="T16" fmla="*/ 81 w 172"/>
                <a:gd name="T17" fmla="*/ 160 h 160"/>
                <a:gd name="T18" fmla="*/ 130 w 172"/>
                <a:gd name="T19" fmla="*/ 144 h 160"/>
                <a:gd name="T20" fmla="*/ 145 w 172"/>
                <a:gd name="T21" fmla="*/ 32 h 160"/>
                <a:gd name="T22" fmla="*/ 100 w 172"/>
                <a:gd name="T23" fmla="*/ 3 h 160"/>
                <a:gd name="T24" fmla="*/ 81 w 172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160">
                  <a:moveTo>
                    <a:pt x="81" y="0"/>
                  </a:moveTo>
                  <a:cubicBezTo>
                    <a:pt x="77" y="0"/>
                    <a:pt x="73" y="0"/>
                    <a:pt x="70" y="1"/>
                  </a:cubicBezTo>
                  <a:cubicBezTo>
                    <a:pt x="57" y="3"/>
                    <a:pt x="44" y="8"/>
                    <a:pt x="32" y="16"/>
                  </a:cubicBezTo>
                  <a:cubicBezTo>
                    <a:pt x="32" y="17"/>
                    <a:pt x="31" y="18"/>
                    <a:pt x="30" y="18"/>
                  </a:cubicBezTo>
                  <a:cubicBezTo>
                    <a:pt x="22" y="25"/>
                    <a:pt x="16" y="33"/>
                    <a:pt x="11" y="42"/>
                  </a:cubicBezTo>
                  <a:cubicBezTo>
                    <a:pt x="7" y="48"/>
                    <a:pt x="5" y="55"/>
                    <a:pt x="3" y="62"/>
                  </a:cubicBezTo>
                  <a:cubicBezTo>
                    <a:pt x="2" y="67"/>
                    <a:pt x="1" y="71"/>
                    <a:pt x="1" y="76"/>
                  </a:cubicBezTo>
                  <a:cubicBezTo>
                    <a:pt x="0" y="94"/>
                    <a:pt x="5" y="113"/>
                    <a:pt x="17" y="129"/>
                  </a:cubicBezTo>
                  <a:cubicBezTo>
                    <a:pt x="33" y="149"/>
                    <a:pt x="57" y="160"/>
                    <a:pt x="81" y="160"/>
                  </a:cubicBezTo>
                  <a:cubicBezTo>
                    <a:pt x="98" y="160"/>
                    <a:pt x="115" y="155"/>
                    <a:pt x="130" y="144"/>
                  </a:cubicBezTo>
                  <a:cubicBezTo>
                    <a:pt x="165" y="117"/>
                    <a:pt x="172" y="67"/>
                    <a:pt x="145" y="32"/>
                  </a:cubicBezTo>
                  <a:cubicBezTo>
                    <a:pt x="133" y="17"/>
                    <a:pt x="118" y="7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7"/>
            <p:cNvSpPr/>
            <p:nvPr/>
          </p:nvSpPr>
          <p:spPr bwMode="auto">
            <a:xfrm>
              <a:off x="6381750" y="10271126"/>
              <a:ext cx="330200" cy="306388"/>
            </a:xfrm>
            <a:custGeom>
              <a:avLst/>
              <a:gdLst>
                <a:gd name="T0" fmla="*/ 100 w 191"/>
                <a:gd name="T1" fmla="*/ 0 h 177"/>
                <a:gd name="T2" fmla="*/ 46 w 191"/>
                <a:gd name="T3" fmla="*/ 18 h 177"/>
                <a:gd name="T4" fmla="*/ 29 w 191"/>
                <a:gd name="T5" fmla="*/ 142 h 177"/>
                <a:gd name="T6" fmla="*/ 57 w 191"/>
                <a:gd name="T7" fmla="*/ 166 h 177"/>
                <a:gd name="T8" fmla="*/ 69 w 191"/>
                <a:gd name="T9" fmla="*/ 171 h 177"/>
                <a:gd name="T10" fmla="*/ 101 w 191"/>
                <a:gd name="T11" fmla="*/ 177 h 177"/>
                <a:gd name="T12" fmla="*/ 155 w 191"/>
                <a:gd name="T13" fmla="*/ 159 h 177"/>
                <a:gd name="T14" fmla="*/ 187 w 191"/>
                <a:gd name="T15" fmla="*/ 112 h 177"/>
                <a:gd name="T16" fmla="*/ 189 w 191"/>
                <a:gd name="T17" fmla="*/ 98 h 177"/>
                <a:gd name="T18" fmla="*/ 172 w 191"/>
                <a:gd name="T19" fmla="*/ 36 h 177"/>
                <a:gd name="T20" fmla="*/ 171 w 191"/>
                <a:gd name="T21" fmla="*/ 35 h 177"/>
                <a:gd name="T22" fmla="*/ 166 w 191"/>
                <a:gd name="T23" fmla="*/ 29 h 177"/>
                <a:gd name="T24" fmla="*/ 100 w 191"/>
                <a:gd name="T2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77">
                  <a:moveTo>
                    <a:pt x="100" y="0"/>
                  </a:moveTo>
                  <a:cubicBezTo>
                    <a:pt x="81" y="0"/>
                    <a:pt x="62" y="5"/>
                    <a:pt x="46" y="18"/>
                  </a:cubicBezTo>
                  <a:cubicBezTo>
                    <a:pt x="7" y="47"/>
                    <a:pt x="0" y="103"/>
                    <a:pt x="29" y="142"/>
                  </a:cubicBezTo>
                  <a:cubicBezTo>
                    <a:pt x="37" y="152"/>
                    <a:pt x="46" y="160"/>
                    <a:pt x="57" y="166"/>
                  </a:cubicBezTo>
                  <a:cubicBezTo>
                    <a:pt x="60" y="168"/>
                    <a:pt x="64" y="170"/>
                    <a:pt x="69" y="171"/>
                  </a:cubicBezTo>
                  <a:cubicBezTo>
                    <a:pt x="79" y="175"/>
                    <a:pt x="90" y="177"/>
                    <a:pt x="101" y="177"/>
                  </a:cubicBezTo>
                  <a:cubicBezTo>
                    <a:pt x="119" y="177"/>
                    <a:pt x="138" y="171"/>
                    <a:pt x="155" y="159"/>
                  </a:cubicBezTo>
                  <a:cubicBezTo>
                    <a:pt x="171" y="147"/>
                    <a:pt x="182" y="130"/>
                    <a:pt x="187" y="112"/>
                  </a:cubicBezTo>
                  <a:cubicBezTo>
                    <a:pt x="188" y="107"/>
                    <a:pt x="189" y="103"/>
                    <a:pt x="189" y="98"/>
                  </a:cubicBezTo>
                  <a:cubicBezTo>
                    <a:pt x="191" y="77"/>
                    <a:pt x="186" y="54"/>
                    <a:pt x="172" y="36"/>
                  </a:cubicBezTo>
                  <a:cubicBezTo>
                    <a:pt x="172" y="35"/>
                    <a:pt x="172" y="35"/>
                    <a:pt x="171" y="35"/>
                  </a:cubicBezTo>
                  <a:cubicBezTo>
                    <a:pt x="170" y="33"/>
                    <a:pt x="168" y="31"/>
                    <a:pt x="166" y="29"/>
                  </a:cubicBezTo>
                  <a:cubicBezTo>
                    <a:pt x="149" y="10"/>
                    <a:pt x="125" y="0"/>
                    <a:pt x="10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8"/>
            <p:cNvSpPr/>
            <p:nvPr/>
          </p:nvSpPr>
          <p:spPr bwMode="auto">
            <a:xfrm>
              <a:off x="7313613" y="9855201"/>
              <a:ext cx="203200" cy="192088"/>
            </a:xfrm>
            <a:custGeom>
              <a:avLst/>
              <a:gdLst>
                <a:gd name="T0" fmla="*/ 57 w 118"/>
                <a:gd name="T1" fmla="*/ 0 h 111"/>
                <a:gd name="T2" fmla="*/ 3 w 118"/>
                <a:gd name="T3" fmla="*/ 43 h 111"/>
                <a:gd name="T4" fmla="*/ 7 w 118"/>
                <a:gd name="T5" fmla="*/ 78 h 111"/>
                <a:gd name="T6" fmla="*/ 11 w 118"/>
                <a:gd name="T7" fmla="*/ 86 h 111"/>
                <a:gd name="T8" fmla="*/ 45 w 118"/>
                <a:gd name="T9" fmla="*/ 109 h 111"/>
                <a:gd name="T10" fmla="*/ 58 w 118"/>
                <a:gd name="T11" fmla="*/ 111 h 111"/>
                <a:gd name="T12" fmla="*/ 111 w 118"/>
                <a:gd name="T13" fmla="*/ 68 h 111"/>
                <a:gd name="T14" fmla="*/ 70 w 118"/>
                <a:gd name="T15" fmla="*/ 2 h 111"/>
                <a:gd name="T16" fmla="*/ 57 w 118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11">
                  <a:moveTo>
                    <a:pt x="57" y="0"/>
                  </a:moveTo>
                  <a:cubicBezTo>
                    <a:pt x="32" y="0"/>
                    <a:pt x="9" y="17"/>
                    <a:pt x="3" y="43"/>
                  </a:cubicBezTo>
                  <a:cubicBezTo>
                    <a:pt x="0" y="55"/>
                    <a:pt x="2" y="67"/>
                    <a:pt x="7" y="78"/>
                  </a:cubicBezTo>
                  <a:cubicBezTo>
                    <a:pt x="8" y="81"/>
                    <a:pt x="9" y="83"/>
                    <a:pt x="11" y="86"/>
                  </a:cubicBezTo>
                  <a:cubicBezTo>
                    <a:pt x="19" y="97"/>
                    <a:pt x="30" y="106"/>
                    <a:pt x="45" y="109"/>
                  </a:cubicBezTo>
                  <a:cubicBezTo>
                    <a:pt x="49" y="110"/>
                    <a:pt x="53" y="111"/>
                    <a:pt x="58" y="111"/>
                  </a:cubicBezTo>
                  <a:cubicBezTo>
                    <a:pt x="83" y="111"/>
                    <a:pt x="105" y="94"/>
                    <a:pt x="111" y="68"/>
                  </a:cubicBezTo>
                  <a:cubicBezTo>
                    <a:pt x="118" y="39"/>
                    <a:pt x="100" y="9"/>
                    <a:pt x="70" y="2"/>
                  </a:cubicBezTo>
                  <a:cubicBezTo>
                    <a:pt x="66" y="1"/>
                    <a:pt x="61" y="0"/>
                    <a:pt x="5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9"/>
            <p:cNvSpPr/>
            <p:nvPr/>
          </p:nvSpPr>
          <p:spPr bwMode="auto">
            <a:xfrm>
              <a:off x="754063" y="10125076"/>
              <a:ext cx="276225" cy="242888"/>
            </a:xfrm>
            <a:custGeom>
              <a:avLst/>
              <a:gdLst>
                <a:gd name="T0" fmla="*/ 80 w 160"/>
                <a:gd name="T1" fmla="*/ 0 h 141"/>
                <a:gd name="T2" fmla="*/ 15 w 160"/>
                <a:gd name="T3" fmla="*/ 45 h 141"/>
                <a:gd name="T4" fmla="*/ 54 w 160"/>
                <a:gd name="T5" fmla="*/ 136 h 141"/>
                <a:gd name="T6" fmla="*/ 80 w 160"/>
                <a:gd name="T7" fmla="*/ 141 h 141"/>
                <a:gd name="T8" fmla="*/ 102 w 160"/>
                <a:gd name="T9" fmla="*/ 138 h 141"/>
                <a:gd name="T10" fmla="*/ 113 w 160"/>
                <a:gd name="T11" fmla="*/ 133 h 141"/>
                <a:gd name="T12" fmla="*/ 146 w 160"/>
                <a:gd name="T13" fmla="*/ 97 h 141"/>
                <a:gd name="T14" fmla="*/ 106 w 160"/>
                <a:gd name="T15" fmla="*/ 6 h 141"/>
                <a:gd name="T16" fmla="*/ 80 w 160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41">
                  <a:moveTo>
                    <a:pt x="80" y="0"/>
                  </a:moveTo>
                  <a:cubicBezTo>
                    <a:pt x="52" y="0"/>
                    <a:pt x="26" y="17"/>
                    <a:pt x="15" y="45"/>
                  </a:cubicBezTo>
                  <a:cubicBezTo>
                    <a:pt x="0" y="81"/>
                    <a:pt x="18" y="121"/>
                    <a:pt x="54" y="136"/>
                  </a:cubicBezTo>
                  <a:cubicBezTo>
                    <a:pt x="63" y="139"/>
                    <a:pt x="72" y="141"/>
                    <a:pt x="80" y="141"/>
                  </a:cubicBezTo>
                  <a:cubicBezTo>
                    <a:pt x="88" y="141"/>
                    <a:pt x="95" y="140"/>
                    <a:pt x="102" y="138"/>
                  </a:cubicBezTo>
                  <a:cubicBezTo>
                    <a:pt x="106" y="136"/>
                    <a:pt x="110" y="135"/>
                    <a:pt x="113" y="133"/>
                  </a:cubicBezTo>
                  <a:cubicBezTo>
                    <a:pt x="128" y="125"/>
                    <a:pt x="139" y="113"/>
                    <a:pt x="146" y="97"/>
                  </a:cubicBezTo>
                  <a:cubicBezTo>
                    <a:pt x="160" y="61"/>
                    <a:pt x="142" y="20"/>
                    <a:pt x="106" y="6"/>
                  </a:cubicBezTo>
                  <a:cubicBezTo>
                    <a:pt x="98" y="2"/>
                    <a:pt x="89" y="0"/>
                    <a:pt x="8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0"/>
            <p:cNvSpPr/>
            <p:nvPr/>
          </p:nvSpPr>
          <p:spPr bwMode="auto">
            <a:xfrm>
              <a:off x="2370138" y="11180764"/>
              <a:ext cx="398463" cy="376238"/>
            </a:xfrm>
            <a:custGeom>
              <a:avLst/>
              <a:gdLst>
                <a:gd name="T0" fmla="*/ 109 w 231"/>
                <a:gd name="T1" fmla="*/ 0 h 218"/>
                <a:gd name="T2" fmla="*/ 8 w 231"/>
                <a:gd name="T3" fmla="*/ 68 h 218"/>
                <a:gd name="T4" fmla="*/ 0 w 231"/>
                <a:gd name="T5" fmla="*/ 109 h 218"/>
                <a:gd name="T6" fmla="*/ 1 w 231"/>
                <a:gd name="T7" fmla="*/ 121 h 218"/>
                <a:gd name="T8" fmla="*/ 69 w 231"/>
                <a:gd name="T9" fmla="*/ 210 h 218"/>
                <a:gd name="T10" fmla="*/ 73 w 231"/>
                <a:gd name="T11" fmla="*/ 211 h 218"/>
                <a:gd name="T12" fmla="*/ 78 w 231"/>
                <a:gd name="T13" fmla="*/ 213 h 218"/>
                <a:gd name="T14" fmla="*/ 110 w 231"/>
                <a:gd name="T15" fmla="*/ 218 h 218"/>
                <a:gd name="T16" fmla="*/ 208 w 231"/>
                <a:gd name="T17" fmla="*/ 156 h 218"/>
                <a:gd name="T18" fmla="*/ 211 w 231"/>
                <a:gd name="T19" fmla="*/ 149 h 218"/>
                <a:gd name="T20" fmla="*/ 214 w 231"/>
                <a:gd name="T21" fmla="*/ 141 h 218"/>
                <a:gd name="T22" fmla="*/ 150 w 231"/>
                <a:gd name="T23" fmla="*/ 8 h 218"/>
                <a:gd name="T24" fmla="*/ 109 w 231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18">
                  <a:moveTo>
                    <a:pt x="109" y="0"/>
                  </a:moveTo>
                  <a:cubicBezTo>
                    <a:pt x="66" y="0"/>
                    <a:pt x="25" y="26"/>
                    <a:pt x="8" y="68"/>
                  </a:cubicBezTo>
                  <a:cubicBezTo>
                    <a:pt x="2" y="82"/>
                    <a:pt x="0" y="96"/>
                    <a:pt x="0" y="109"/>
                  </a:cubicBezTo>
                  <a:cubicBezTo>
                    <a:pt x="0" y="113"/>
                    <a:pt x="0" y="117"/>
                    <a:pt x="1" y="121"/>
                  </a:cubicBezTo>
                  <a:cubicBezTo>
                    <a:pt x="5" y="159"/>
                    <a:pt x="30" y="194"/>
                    <a:pt x="69" y="210"/>
                  </a:cubicBezTo>
                  <a:cubicBezTo>
                    <a:pt x="70" y="210"/>
                    <a:pt x="71" y="211"/>
                    <a:pt x="73" y="211"/>
                  </a:cubicBezTo>
                  <a:cubicBezTo>
                    <a:pt x="74" y="212"/>
                    <a:pt x="76" y="213"/>
                    <a:pt x="78" y="213"/>
                  </a:cubicBezTo>
                  <a:cubicBezTo>
                    <a:pt x="89" y="216"/>
                    <a:pt x="99" y="218"/>
                    <a:pt x="110" y="218"/>
                  </a:cubicBezTo>
                  <a:cubicBezTo>
                    <a:pt x="151" y="218"/>
                    <a:pt x="190" y="194"/>
                    <a:pt x="208" y="156"/>
                  </a:cubicBezTo>
                  <a:cubicBezTo>
                    <a:pt x="209" y="154"/>
                    <a:pt x="210" y="151"/>
                    <a:pt x="211" y="149"/>
                  </a:cubicBezTo>
                  <a:cubicBezTo>
                    <a:pt x="212" y="147"/>
                    <a:pt x="213" y="144"/>
                    <a:pt x="214" y="141"/>
                  </a:cubicBezTo>
                  <a:cubicBezTo>
                    <a:pt x="231" y="88"/>
                    <a:pt x="203" y="29"/>
                    <a:pt x="150" y="8"/>
                  </a:cubicBezTo>
                  <a:cubicBezTo>
                    <a:pt x="136" y="2"/>
                    <a:pt x="123" y="0"/>
                    <a:pt x="10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1"/>
            <p:cNvSpPr/>
            <p:nvPr/>
          </p:nvSpPr>
          <p:spPr bwMode="auto">
            <a:xfrm>
              <a:off x="1179513" y="11364914"/>
              <a:ext cx="285750" cy="269875"/>
            </a:xfrm>
            <a:custGeom>
              <a:avLst/>
              <a:gdLst>
                <a:gd name="T0" fmla="*/ 86 w 165"/>
                <a:gd name="T1" fmla="*/ 0 h 156"/>
                <a:gd name="T2" fmla="*/ 65 w 165"/>
                <a:gd name="T3" fmla="*/ 3 h 156"/>
                <a:gd name="T4" fmla="*/ 53 w 165"/>
                <a:gd name="T5" fmla="*/ 7 h 156"/>
                <a:gd name="T6" fmla="*/ 14 w 165"/>
                <a:gd name="T7" fmla="*/ 48 h 156"/>
                <a:gd name="T8" fmla="*/ 13 w 165"/>
                <a:gd name="T9" fmla="*/ 49 h 156"/>
                <a:gd name="T10" fmla="*/ 11 w 165"/>
                <a:gd name="T11" fmla="*/ 56 h 156"/>
                <a:gd name="T12" fmla="*/ 57 w 165"/>
                <a:gd name="T13" fmla="*/ 151 h 156"/>
                <a:gd name="T14" fmla="*/ 86 w 165"/>
                <a:gd name="T15" fmla="*/ 156 h 156"/>
                <a:gd name="T16" fmla="*/ 159 w 165"/>
                <a:gd name="T17" fmla="*/ 107 h 156"/>
                <a:gd name="T18" fmla="*/ 165 w 165"/>
                <a:gd name="T19" fmla="*/ 76 h 156"/>
                <a:gd name="T20" fmla="*/ 163 w 165"/>
                <a:gd name="T21" fmla="*/ 65 h 156"/>
                <a:gd name="T22" fmla="*/ 115 w 165"/>
                <a:gd name="T23" fmla="*/ 6 h 156"/>
                <a:gd name="T24" fmla="*/ 86 w 165"/>
                <a:gd name="T2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56">
                  <a:moveTo>
                    <a:pt x="86" y="0"/>
                  </a:moveTo>
                  <a:cubicBezTo>
                    <a:pt x="79" y="0"/>
                    <a:pt x="72" y="1"/>
                    <a:pt x="65" y="3"/>
                  </a:cubicBezTo>
                  <a:cubicBezTo>
                    <a:pt x="61" y="4"/>
                    <a:pt x="57" y="6"/>
                    <a:pt x="53" y="7"/>
                  </a:cubicBezTo>
                  <a:cubicBezTo>
                    <a:pt x="36" y="15"/>
                    <a:pt x="22" y="29"/>
                    <a:pt x="14" y="48"/>
                  </a:cubicBezTo>
                  <a:cubicBezTo>
                    <a:pt x="14" y="48"/>
                    <a:pt x="14" y="49"/>
                    <a:pt x="13" y="49"/>
                  </a:cubicBezTo>
                  <a:cubicBezTo>
                    <a:pt x="13" y="51"/>
                    <a:pt x="12" y="53"/>
                    <a:pt x="11" y="56"/>
                  </a:cubicBezTo>
                  <a:cubicBezTo>
                    <a:pt x="0" y="94"/>
                    <a:pt x="19" y="135"/>
                    <a:pt x="57" y="151"/>
                  </a:cubicBezTo>
                  <a:cubicBezTo>
                    <a:pt x="67" y="154"/>
                    <a:pt x="77" y="156"/>
                    <a:pt x="86" y="156"/>
                  </a:cubicBezTo>
                  <a:cubicBezTo>
                    <a:pt x="117" y="156"/>
                    <a:pt x="147" y="138"/>
                    <a:pt x="159" y="107"/>
                  </a:cubicBezTo>
                  <a:cubicBezTo>
                    <a:pt x="163" y="97"/>
                    <a:pt x="165" y="87"/>
                    <a:pt x="165" y="76"/>
                  </a:cubicBezTo>
                  <a:cubicBezTo>
                    <a:pt x="164" y="72"/>
                    <a:pt x="164" y="69"/>
                    <a:pt x="163" y="65"/>
                  </a:cubicBezTo>
                  <a:cubicBezTo>
                    <a:pt x="159" y="39"/>
                    <a:pt x="141" y="16"/>
                    <a:pt x="115" y="6"/>
                  </a:cubicBezTo>
                  <a:cubicBezTo>
                    <a:pt x="106" y="2"/>
                    <a:pt x="96" y="0"/>
                    <a:pt x="8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2"/>
            <p:cNvSpPr/>
            <p:nvPr/>
          </p:nvSpPr>
          <p:spPr bwMode="auto">
            <a:xfrm>
              <a:off x="490538" y="10985501"/>
              <a:ext cx="180975" cy="168275"/>
            </a:xfrm>
            <a:custGeom>
              <a:avLst/>
              <a:gdLst>
                <a:gd name="T0" fmla="*/ 54 w 105"/>
                <a:gd name="T1" fmla="*/ 0 h 97"/>
                <a:gd name="T2" fmla="*/ 39 w 105"/>
                <a:gd name="T3" fmla="*/ 2 h 97"/>
                <a:gd name="T4" fmla="*/ 8 w 105"/>
                <a:gd name="T5" fmla="*/ 63 h 97"/>
                <a:gd name="T6" fmla="*/ 54 w 105"/>
                <a:gd name="T7" fmla="*/ 97 h 97"/>
                <a:gd name="T8" fmla="*/ 69 w 105"/>
                <a:gd name="T9" fmla="*/ 95 h 97"/>
                <a:gd name="T10" fmla="*/ 94 w 105"/>
                <a:gd name="T11" fmla="*/ 76 h 97"/>
                <a:gd name="T12" fmla="*/ 98 w 105"/>
                <a:gd name="T13" fmla="*/ 70 h 97"/>
                <a:gd name="T14" fmla="*/ 101 w 105"/>
                <a:gd name="T15" fmla="*/ 34 h 97"/>
                <a:gd name="T16" fmla="*/ 54 w 105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97">
                  <a:moveTo>
                    <a:pt x="54" y="0"/>
                  </a:moveTo>
                  <a:cubicBezTo>
                    <a:pt x="49" y="0"/>
                    <a:pt x="44" y="1"/>
                    <a:pt x="39" y="2"/>
                  </a:cubicBezTo>
                  <a:cubicBezTo>
                    <a:pt x="14" y="10"/>
                    <a:pt x="0" y="37"/>
                    <a:pt x="8" y="63"/>
                  </a:cubicBezTo>
                  <a:cubicBezTo>
                    <a:pt x="14" y="84"/>
                    <a:pt x="34" y="97"/>
                    <a:pt x="54" y="97"/>
                  </a:cubicBezTo>
                  <a:cubicBezTo>
                    <a:pt x="59" y="97"/>
                    <a:pt x="64" y="96"/>
                    <a:pt x="69" y="95"/>
                  </a:cubicBezTo>
                  <a:cubicBezTo>
                    <a:pt x="80" y="91"/>
                    <a:pt x="88" y="85"/>
                    <a:pt x="94" y="76"/>
                  </a:cubicBezTo>
                  <a:cubicBezTo>
                    <a:pt x="96" y="74"/>
                    <a:pt x="97" y="72"/>
                    <a:pt x="98" y="70"/>
                  </a:cubicBezTo>
                  <a:cubicBezTo>
                    <a:pt x="103" y="59"/>
                    <a:pt x="105" y="46"/>
                    <a:pt x="101" y="34"/>
                  </a:cubicBezTo>
                  <a:cubicBezTo>
                    <a:pt x="94" y="13"/>
                    <a:pt x="75" y="0"/>
                    <a:pt x="5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3"/>
            <p:cNvSpPr/>
            <p:nvPr/>
          </p:nvSpPr>
          <p:spPr bwMode="auto">
            <a:xfrm>
              <a:off x="2252663" y="11974514"/>
              <a:ext cx="150813" cy="134938"/>
            </a:xfrm>
            <a:custGeom>
              <a:avLst/>
              <a:gdLst>
                <a:gd name="T0" fmla="*/ 43 w 87"/>
                <a:gd name="T1" fmla="*/ 0 h 78"/>
                <a:gd name="T2" fmla="*/ 17 w 87"/>
                <a:gd name="T3" fmla="*/ 10 h 78"/>
                <a:gd name="T4" fmla="*/ 14 w 87"/>
                <a:gd name="T5" fmla="*/ 66 h 78"/>
                <a:gd name="T6" fmla="*/ 44 w 87"/>
                <a:gd name="T7" fmla="*/ 78 h 78"/>
                <a:gd name="T8" fmla="*/ 70 w 87"/>
                <a:gd name="T9" fmla="*/ 68 h 78"/>
                <a:gd name="T10" fmla="*/ 73 w 87"/>
                <a:gd name="T11" fmla="*/ 13 h 78"/>
                <a:gd name="T12" fmla="*/ 60 w 87"/>
                <a:gd name="T13" fmla="*/ 3 h 78"/>
                <a:gd name="T14" fmla="*/ 54 w 87"/>
                <a:gd name="T15" fmla="*/ 1 h 78"/>
                <a:gd name="T16" fmla="*/ 43 w 87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3" y="0"/>
                  </a:moveTo>
                  <a:cubicBezTo>
                    <a:pt x="34" y="0"/>
                    <a:pt x="25" y="3"/>
                    <a:pt x="17" y="10"/>
                  </a:cubicBezTo>
                  <a:cubicBezTo>
                    <a:pt x="1" y="25"/>
                    <a:pt x="0" y="49"/>
                    <a:pt x="14" y="66"/>
                  </a:cubicBezTo>
                  <a:cubicBezTo>
                    <a:pt x="22" y="74"/>
                    <a:pt x="33" y="78"/>
                    <a:pt x="44" y="78"/>
                  </a:cubicBezTo>
                  <a:cubicBezTo>
                    <a:pt x="53" y="78"/>
                    <a:pt x="63" y="75"/>
                    <a:pt x="70" y="68"/>
                  </a:cubicBezTo>
                  <a:cubicBezTo>
                    <a:pt x="86" y="54"/>
                    <a:pt x="87" y="29"/>
                    <a:pt x="73" y="13"/>
                  </a:cubicBezTo>
                  <a:cubicBezTo>
                    <a:pt x="69" y="9"/>
                    <a:pt x="65" y="6"/>
                    <a:pt x="60" y="3"/>
                  </a:cubicBezTo>
                  <a:cubicBezTo>
                    <a:pt x="58" y="3"/>
                    <a:pt x="56" y="2"/>
                    <a:pt x="54" y="1"/>
                  </a:cubicBezTo>
                  <a:cubicBezTo>
                    <a:pt x="51" y="0"/>
                    <a:pt x="47" y="0"/>
                    <a:pt x="4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4"/>
            <p:cNvSpPr/>
            <p:nvPr/>
          </p:nvSpPr>
          <p:spPr bwMode="auto">
            <a:xfrm>
              <a:off x="1808163" y="10694989"/>
              <a:ext cx="168275" cy="152400"/>
            </a:xfrm>
            <a:custGeom>
              <a:avLst/>
              <a:gdLst>
                <a:gd name="T0" fmla="*/ 51 w 98"/>
                <a:gd name="T1" fmla="*/ 0 h 89"/>
                <a:gd name="T2" fmla="*/ 33 w 98"/>
                <a:gd name="T3" fmla="*/ 4 h 89"/>
                <a:gd name="T4" fmla="*/ 10 w 98"/>
                <a:gd name="T5" fmla="*/ 62 h 89"/>
                <a:gd name="T6" fmla="*/ 51 w 98"/>
                <a:gd name="T7" fmla="*/ 89 h 89"/>
                <a:gd name="T8" fmla="*/ 69 w 98"/>
                <a:gd name="T9" fmla="*/ 85 h 89"/>
                <a:gd name="T10" fmla="*/ 83 w 98"/>
                <a:gd name="T11" fmla="*/ 75 h 89"/>
                <a:gd name="T12" fmla="*/ 87 w 98"/>
                <a:gd name="T13" fmla="*/ 70 h 89"/>
                <a:gd name="T14" fmla="*/ 91 w 98"/>
                <a:gd name="T15" fmla="*/ 27 h 89"/>
                <a:gd name="T16" fmla="*/ 51 w 9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9">
                  <a:moveTo>
                    <a:pt x="51" y="0"/>
                  </a:moveTo>
                  <a:cubicBezTo>
                    <a:pt x="45" y="0"/>
                    <a:pt x="38" y="1"/>
                    <a:pt x="33" y="4"/>
                  </a:cubicBezTo>
                  <a:cubicBezTo>
                    <a:pt x="10" y="14"/>
                    <a:pt x="0" y="40"/>
                    <a:pt x="10" y="62"/>
                  </a:cubicBezTo>
                  <a:cubicBezTo>
                    <a:pt x="17" y="79"/>
                    <a:pt x="34" y="89"/>
                    <a:pt x="51" y="89"/>
                  </a:cubicBezTo>
                  <a:cubicBezTo>
                    <a:pt x="57" y="89"/>
                    <a:pt x="63" y="88"/>
                    <a:pt x="69" y="85"/>
                  </a:cubicBezTo>
                  <a:cubicBezTo>
                    <a:pt x="74" y="83"/>
                    <a:pt x="79" y="79"/>
                    <a:pt x="83" y="75"/>
                  </a:cubicBezTo>
                  <a:cubicBezTo>
                    <a:pt x="85" y="73"/>
                    <a:pt x="86" y="71"/>
                    <a:pt x="87" y="70"/>
                  </a:cubicBezTo>
                  <a:cubicBezTo>
                    <a:pt x="96" y="57"/>
                    <a:pt x="98" y="41"/>
                    <a:pt x="91" y="27"/>
                  </a:cubicBezTo>
                  <a:cubicBezTo>
                    <a:pt x="84" y="10"/>
                    <a:pt x="68" y="0"/>
                    <a:pt x="5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5"/>
            <p:cNvSpPr/>
            <p:nvPr/>
          </p:nvSpPr>
          <p:spPr bwMode="auto">
            <a:xfrm>
              <a:off x="2924175" y="12971464"/>
              <a:ext cx="177800" cy="163513"/>
            </a:xfrm>
            <a:custGeom>
              <a:avLst/>
              <a:gdLst>
                <a:gd name="T0" fmla="*/ 54 w 103"/>
                <a:gd name="T1" fmla="*/ 0 h 94"/>
                <a:gd name="T2" fmla="*/ 12 w 103"/>
                <a:gd name="T3" fmla="*/ 27 h 94"/>
                <a:gd name="T4" fmla="*/ 34 w 103"/>
                <a:gd name="T5" fmla="*/ 90 h 94"/>
                <a:gd name="T6" fmla="*/ 54 w 103"/>
                <a:gd name="T7" fmla="*/ 94 h 94"/>
                <a:gd name="T8" fmla="*/ 97 w 103"/>
                <a:gd name="T9" fmla="*/ 68 h 94"/>
                <a:gd name="T10" fmla="*/ 100 w 103"/>
                <a:gd name="T11" fmla="*/ 36 h 94"/>
                <a:gd name="T12" fmla="*/ 98 w 103"/>
                <a:gd name="T13" fmla="*/ 28 h 94"/>
                <a:gd name="T14" fmla="*/ 75 w 103"/>
                <a:gd name="T15" fmla="*/ 5 h 94"/>
                <a:gd name="T16" fmla="*/ 54 w 103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4">
                  <a:moveTo>
                    <a:pt x="54" y="0"/>
                  </a:moveTo>
                  <a:cubicBezTo>
                    <a:pt x="37" y="0"/>
                    <a:pt x="20" y="10"/>
                    <a:pt x="12" y="27"/>
                  </a:cubicBezTo>
                  <a:cubicBezTo>
                    <a:pt x="0" y="50"/>
                    <a:pt x="10" y="78"/>
                    <a:pt x="34" y="90"/>
                  </a:cubicBezTo>
                  <a:cubicBezTo>
                    <a:pt x="40" y="93"/>
                    <a:pt x="47" y="94"/>
                    <a:pt x="54" y="94"/>
                  </a:cubicBezTo>
                  <a:cubicBezTo>
                    <a:pt x="72" y="94"/>
                    <a:pt x="89" y="85"/>
                    <a:pt x="97" y="68"/>
                  </a:cubicBezTo>
                  <a:cubicBezTo>
                    <a:pt x="102" y="57"/>
                    <a:pt x="103" y="46"/>
                    <a:pt x="100" y="36"/>
                  </a:cubicBezTo>
                  <a:cubicBezTo>
                    <a:pt x="100" y="33"/>
                    <a:pt x="99" y="31"/>
                    <a:pt x="98" y="28"/>
                  </a:cubicBezTo>
                  <a:cubicBezTo>
                    <a:pt x="93" y="18"/>
                    <a:pt x="85" y="10"/>
                    <a:pt x="75" y="5"/>
                  </a:cubicBezTo>
                  <a:cubicBezTo>
                    <a:pt x="68" y="2"/>
                    <a:pt x="61" y="0"/>
                    <a:pt x="5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6"/>
            <p:cNvSpPr/>
            <p:nvPr/>
          </p:nvSpPr>
          <p:spPr bwMode="auto">
            <a:xfrm>
              <a:off x="3789363" y="12730164"/>
              <a:ext cx="193675" cy="180975"/>
            </a:xfrm>
            <a:custGeom>
              <a:avLst/>
              <a:gdLst>
                <a:gd name="T0" fmla="*/ 53 w 113"/>
                <a:gd name="T1" fmla="*/ 0 h 105"/>
                <a:gd name="T2" fmla="*/ 48 w 113"/>
                <a:gd name="T3" fmla="*/ 1 h 105"/>
                <a:gd name="T4" fmla="*/ 6 w 113"/>
                <a:gd name="T5" fmla="*/ 30 h 105"/>
                <a:gd name="T6" fmla="*/ 2 w 113"/>
                <a:gd name="T7" fmla="*/ 63 h 105"/>
                <a:gd name="T8" fmla="*/ 4 w 113"/>
                <a:gd name="T9" fmla="*/ 72 h 105"/>
                <a:gd name="T10" fmla="*/ 30 w 113"/>
                <a:gd name="T11" fmla="*/ 100 h 105"/>
                <a:gd name="T12" fmla="*/ 31 w 113"/>
                <a:gd name="T13" fmla="*/ 100 h 105"/>
                <a:gd name="T14" fmla="*/ 35 w 113"/>
                <a:gd name="T15" fmla="*/ 102 h 105"/>
                <a:gd name="T16" fmla="*/ 54 w 113"/>
                <a:gd name="T17" fmla="*/ 105 h 105"/>
                <a:gd name="T18" fmla="*/ 101 w 113"/>
                <a:gd name="T19" fmla="*/ 76 h 105"/>
                <a:gd name="T20" fmla="*/ 76 w 113"/>
                <a:gd name="T21" fmla="*/ 6 h 105"/>
                <a:gd name="T22" fmla="*/ 56 w 113"/>
                <a:gd name="T23" fmla="*/ 0 h 105"/>
                <a:gd name="T24" fmla="*/ 53 w 113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05">
                  <a:moveTo>
                    <a:pt x="53" y="0"/>
                  </a:moveTo>
                  <a:cubicBezTo>
                    <a:pt x="52" y="0"/>
                    <a:pt x="50" y="1"/>
                    <a:pt x="48" y="1"/>
                  </a:cubicBezTo>
                  <a:cubicBezTo>
                    <a:pt x="30" y="3"/>
                    <a:pt x="14" y="13"/>
                    <a:pt x="6" y="30"/>
                  </a:cubicBezTo>
                  <a:cubicBezTo>
                    <a:pt x="1" y="41"/>
                    <a:pt x="0" y="53"/>
                    <a:pt x="2" y="63"/>
                  </a:cubicBezTo>
                  <a:cubicBezTo>
                    <a:pt x="3" y="66"/>
                    <a:pt x="3" y="69"/>
                    <a:pt x="4" y="72"/>
                  </a:cubicBezTo>
                  <a:cubicBezTo>
                    <a:pt x="9" y="83"/>
                    <a:pt x="18" y="94"/>
                    <a:pt x="30" y="100"/>
                  </a:cubicBezTo>
                  <a:cubicBezTo>
                    <a:pt x="30" y="100"/>
                    <a:pt x="30" y="100"/>
                    <a:pt x="31" y="100"/>
                  </a:cubicBezTo>
                  <a:cubicBezTo>
                    <a:pt x="32" y="101"/>
                    <a:pt x="33" y="101"/>
                    <a:pt x="35" y="102"/>
                  </a:cubicBezTo>
                  <a:cubicBezTo>
                    <a:pt x="41" y="104"/>
                    <a:pt x="47" y="105"/>
                    <a:pt x="54" y="105"/>
                  </a:cubicBezTo>
                  <a:cubicBezTo>
                    <a:pt x="73" y="105"/>
                    <a:pt x="92" y="94"/>
                    <a:pt x="101" y="76"/>
                  </a:cubicBezTo>
                  <a:cubicBezTo>
                    <a:pt x="113" y="50"/>
                    <a:pt x="102" y="18"/>
                    <a:pt x="76" y="6"/>
                  </a:cubicBezTo>
                  <a:cubicBezTo>
                    <a:pt x="70" y="2"/>
                    <a:pt x="63" y="1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7"/>
            <p:cNvSpPr/>
            <p:nvPr/>
          </p:nvSpPr>
          <p:spPr bwMode="auto">
            <a:xfrm>
              <a:off x="3495675" y="13242926"/>
              <a:ext cx="123825" cy="112713"/>
            </a:xfrm>
            <a:custGeom>
              <a:avLst/>
              <a:gdLst>
                <a:gd name="T0" fmla="*/ 36 w 72"/>
                <a:gd name="T1" fmla="*/ 0 h 65"/>
                <a:gd name="T2" fmla="*/ 29 w 72"/>
                <a:gd name="T3" fmla="*/ 1 h 65"/>
                <a:gd name="T4" fmla="*/ 5 w 72"/>
                <a:gd name="T5" fmla="*/ 40 h 65"/>
                <a:gd name="T6" fmla="*/ 36 w 72"/>
                <a:gd name="T7" fmla="*/ 65 h 65"/>
                <a:gd name="T8" fmla="*/ 44 w 72"/>
                <a:gd name="T9" fmla="*/ 64 h 65"/>
                <a:gd name="T10" fmla="*/ 68 w 72"/>
                <a:gd name="T11" fmla="*/ 25 h 65"/>
                <a:gd name="T12" fmla="*/ 57 w 72"/>
                <a:gd name="T13" fmla="*/ 7 h 65"/>
                <a:gd name="T14" fmla="*/ 53 w 72"/>
                <a:gd name="T15" fmla="*/ 4 h 65"/>
                <a:gd name="T16" fmla="*/ 36 w 72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65">
                  <a:moveTo>
                    <a:pt x="36" y="0"/>
                  </a:moveTo>
                  <a:cubicBezTo>
                    <a:pt x="34" y="0"/>
                    <a:pt x="31" y="0"/>
                    <a:pt x="29" y="1"/>
                  </a:cubicBezTo>
                  <a:cubicBezTo>
                    <a:pt x="11" y="5"/>
                    <a:pt x="0" y="23"/>
                    <a:pt x="5" y="40"/>
                  </a:cubicBezTo>
                  <a:cubicBezTo>
                    <a:pt x="8" y="55"/>
                    <a:pt x="22" y="65"/>
                    <a:pt x="36" y="65"/>
                  </a:cubicBezTo>
                  <a:cubicBezTo>
                    <a:pt x="39" y="65"/>
                    <a:pt x="42" y="65"/>
                    <a:pt x="44" y="64"/>
                  </a:cubicBezTo>
                  <a:cubicBezTo>
                    <a:pt x="62" y="60"/>
                    <a:pt x="72" y="42"/>
                    <a:pt x="68" y="25"/>
                  </a:cubicBezTo>
                  <a:cubicBezTo>
                    <a:pt x="66" y="18"/>
                    <a:pt x="62" y="11"/>
                    <a:pt x="57" y="7"/>
                  </a:cubicBezTo>
                  <a:cubicBezTo>
                    <a:pt x="56" y="6"/>
                    <a:pt x="54" y="5"/>
                    <a:pt x="53" y="4"/>
                  </a:cubicBezTo>
                  <a:cubicBezTo>
                    <a:pt x="48" y="1"/>
                    <a:pt x="42" y="0"/>
                    <a:pt x="3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8"/>
            <p:cNvSpPr/>
            <p:nvPr/>
          </p:nvSpPr>
          <p:spPr bwMode="auto">
            <a:xfrm>
              <a:off x="3357563" y="12357101"/>
              <a:ext cx="115888" cy="103188"/>
            </a:xfrm>
            <a:custGeom>
              <a:avLst/>
              <a:gdLst>
                <a:gd name="T0" fmla="*/ 33 w 67"/>
                <a:gd name="T1" fmla="*/ 0 h 59"/>
                <a:gd name="T2" fmla="*/ 23 w 67"/>
                <a:gd name="T3" fmla="*/ 1 h 59"/>
                <a:gd name="T4" fmla="*/ 5 w 67"/>
                <a:gd name="T5" fmla="*/ 40 h 59"/>
                <a:gd name="T6" fmla="*/ 33 w 67"/>
                <a:gd name="T7" fmla="*/ 59 h 59"/>
                <a:gd name="T8" fmla="*/ 44 w 67"/>
                <a:gd name="T9" fmla="*/ 58 h 59"/>
                <a:gd name="T10" fmla="*/ 61 w 67"/>
                <a:gd name="T11" fmla="*/ 19 h 59"/>
                <a:gd name="T12" fmla="*/ 55 w 67"/>
                <a:gd name="T13" fmla="*/ 9 h 59"/>
                <a:gd name="T14" fmla="*/ 52 w 67"/>
                <a:gd name="T15" fmla="*/ 6 h 59"/>
                <a:gd name="T16" fmla="*/ 33 w 67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9">
                  <a:moveTo>
                    <a:pt x="33" y="0"/>
                  </a:moveTo>
                  <a:cubicBezTo>
                    <a:pt x="30" y="0"/>
                    <a:pt x="26" y="0"/>
                    <a:pt x="23" y="1"/>
                  </a:cubicBezTo>
                  <a:cubicBezTo>
                    <a:pt x="8" y="7"/>
                    <a:pt x="0" y="24"/>
                    <a:pt x="5" y="40"/>
                  </a:cubicBezTo>
                  <a:cubicBezTo>
                    <a:pt x="10" y="52"/>
                    <a:pt x="21" y="59"/>
                    <a:pt x="33" y="59"/>
                  </a:cubicBezTo>
                  <a:cubicBezTo>
                    <a:pt x="37" y="59"/>
                    <a:pt x="40" y="59"/>
                    <a:pt x="44" y="58"/>
                  </a:cubicBezTo>
                  <a:cubicBezTo>
                    <a:pt x="59" y="52"/>
                    <a:pt x="67" y="35"/>
                    <a:pt x="61" y="19"/>
                  </a:cubicBezTo>
                  <a:cubicBezTo>
                    <a:pt x="60" y="15"/>
                    <a:pt x="58" y="12"/>
                    <a:pt x="55" y="9"/>
                  </a:cubicBezTo>
                  <a:cubicBezTo>
                    <a:pt x="54" y="8"/>
                    <a:pt x="53" y="7"/>
                    <a:pt x="52" y="6"/>
                  </a:cubicBezTo>
                  <a:cubicBezTo>
                    <a:pt x="47" y="2"/>
                    <a:pt x="40" y="0"/>
                    <a:pt x="3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9"/>
            <p:cNvSpPr/>
            <p:nvPr/>
          </p:nvSpPr>
          <p:spPr bwMode="auto">
            <a:xfrm>
              <a:off x="8024813" y="15025689"/>
              <a:ext cx="381000" cy="357188"/>
            </a:xfrm>
            <a:custGeom>
              <a:avLst/>
              <a:gdLst>
                <a:gd name="T0" fmla="*/ 133 w 221"/>
                <a:gd name="T1" fmla="*/ 0 h 207"/>
                <a:gd name="T2" fmla="*/ 129 w 221"/>
                <a:gd name="T3" fmla="*/ 3 h 207"/>
                <a:gd name="T4" fmla="*/ 97 w 221"/>
                <a:gd name="T5" fmla="*/ 16 h 207"/>
                <a:gd name="T6" fmla="*/ 67 w 221"/>
                <a:gd name="T7" fmla="*/ 5 h 207"/>
                <a:gd name="T8" fmla="*/ 41 w 221"/>
                <a:gd name="T9" fmla="*/ 21 h 207"/>
                <a:gd name="T10" fmla="*/ 5 w 221"/>
                <a:gd name="T11" fmla="*/ 83 h 207"/>
                <a:gd name="T12" fmla="*/ 23 w 221"/>
                <a:gd name="T13" fmla="*/ 162 h 207"/>
                <a:gd name="T14" fmla="*/ 28 w 221"/>
                <a:gd name="T15" fmla="*/ 169 h 207"/>
                <a:gd name="T16" fmla="*/ 90 w 221"/>
                <a:gd name="T17" fmla="*/ 205 h 207"/>
                <a:gd name="T18" fmla="*/ 109 w 221"/>
                <a:gd name="T19" fmla="*/ 207 h 207"/>
                <a:gd name="T20" fmla="*/ 213 w 221"/>
                <a:gd name="T21" fmla="*/ 120 h 207"/>
                <a:gd name="T22" fmla="*/ 156 w 221"/>
                <a:gd name="T23" fmla="*/ 8 h 207"/>
                <a:gd name="T24" fmla="*/ 133 w 221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207">
                  <a:moveTo>
                    <a:pt x="133" y="0"/>
                  </a:moveTo>
                  <a:cubicBezTo>
                    <a:pt x="132" y="1"/>
                    <a:pt x="131" y="2"/>
                    <a:pt x="129" y="3"/>
                  </a:cubicBezTo>
                  <a:cubicBezTo>
                    <a:pt x="120" y="12"/>
                    <a:pt x="108" y="16"/>
                    <a:pt x="97" y="16"/>
                  </a:cubicBezTo>
                  <a:cubicBezTo>
                    <a:pt x="86" y="16"/>
                    <a:pt x="76" y="12"/>
                    <a:pt x="67" y="5"/>
                  </a:cubicBezTo>
                  <a:cubicBezTo>
                    <a:pt x="57" y="9"/>
                    <a:pt x="48" y="15"/>
                    <a:pt x="41" y="21"/>
                  </a:cubicBezTo>
                  <a:cubicBezTo>
                    <a:pt x="22" y="37"/>
                    <a:pt x="9" y="58"/>
                    <a:pt x="5" y="83"/>
                  </a:cubicBezTo>
                  <a:cubicBezTo>
                    <a:pt x="0" y="112"/>
                    <a:pt x="7" y="140"/>
                    <a:pt x="23" y="162"/>
                  </a:cubicBezTo>
                  <a:cubicBezTo>
                    <a:pt x="24" y="165"/>
                    <a:pt x="26" y="167"/>
                    <a:pt x="28" y="169"/>
                  </a:cubicBezTo>
                  <a:cubicBezTo>
                    <a:pt x="43" y="187"/>
                    <a:pt x="65" y="201"/>
                    <a:pt x="90" y="205"/>
                  </a:cubicBezTo>
                  <a:cubicBezTo>
                    <a:pt x="97" y="206"/>
                    <a:pt x="103" y="207"/>
                    <a:pt x="109" y="207"/>
                  </a:cubicBezTo>
                  <a:cubicBezTo>
                    <a:pt x="159" y="207"/>
                    <a:pt x="204" y="171"/>
                    <a:pt x="213" y="120"/>
                  </a:cubicBezTo>
                  <a:cubicBezTo>
                    <a:pt x="221" y="73"/>
                    <a:pt x="197" y="28"/>
                    <a:pt x="156" y="8"/>
                  </a:cubicBezTo>
                  <a:cubicBezTo>
                    <a:pt x="149" y="4"/>
                    <a:pt x="141" y="2"/>
                    <a:pt x="13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00"/>
            <p:cNvSpPr/>
            <p:nvPr/>
          </p:nvSpPr>
          <p:spPr bwMode="auto">
            <a:xfrm>
              <a:off x="4052888" y="15059026"/>
              <a:ext cx="490538" cy="427038"/>
            </a:xfrm>
            <a:custGeom>
              <a:avLst/>
              <a:gdLst>
                <a:gd name="T0" fmla="*/ 142 w 284"/>
                <a:gd name="T1" fmla="*/ 0 h 248"/>
                <a:gd name="T2" fmla="*/ 37 w 284"/>
                <a:gd name="T3" fmla="*/ 57 h 248"/>
                <a:gd name="T4" fmla="*/ 75 w 284"/>
                <a:gd name="T5" fmla="*/ 228 h 248"/>
                <a:gd name="T6" fmla="*/ 142 w 284"/>
                <a:gd name="T7" fmla="*/ 248 h 248"/>
                <a:gd name="T8" fmla="*/ 247 w 284"/>
                <a:gd name="T9" fmla="*/ 191 h 248"/>
                <a:gd name="T10" fmla="*/ 209 w 284"/>
                <a:gd name="T11" fmla="*/ 19 h 248"/>
                <a:gd name="T12" fmla="*/ 142 w 284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48">
                  <a:moveTo>
                    <a:pt x="142" y="0"/>
                  </a:moveTo>
                  <a:cubicBezTo>
                    <a:pt x="101" y="0"/>
                    <a:pt x="61" y="20"/>
                    <a:pt x="37" y="57"/>
                  </a:cubicBezTo>
                  <a:cubicBezTo>
                    <a:pt x="0" y="115"/>
                    <a:pt x="17" y="191"/>
                    <a:pt x="75" y="228"/>
                  </a:cubicBezTo>
                  <a:cubicBezTo>
                    <a:pt x="96" y="241"/>
                    <a:pt x="119" y="248"/>
                    <a:pt x="142" y="248"/>
                  </a:cubicBezTo>
                  <a:cubicBezTo>
                    <a:pt x="183" y="248"/>
                    <a:pt x="224" y="228"/>
                    <a:pt x="247" y="191"/>
                  </a:cubicBezTo>
                  <a:cubicBezTo>
                    <a:pt x="284" y="133"/>
                    <a:pt x="267" y="56"/>
                    <a:pt x="209" y="19"/>
                  </a:cubicBezTo>
                  <a:cubicBezTo>
                    <a:pt x="188" y="6"/>
                    <a:pt x="165" y="0"/>
                    <a:pt x="14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01"/>
            <p:cNvSpPr/>
            <p:nvPr/>
          </p:nvSpPr>
          <p:spPr bwMode="auto">
            <a:xfrm>
              <a:off x="6789738" y="12625389"/>
              <a:ext cx="244475" cy="242888"/>
            </a:xfrm>
            <a:custGeom>
              <a:avLst/>
              <a:gdLst>
                <a:gd name="T0" fmla="*/ 71 w 142"/>
                <a:gd name="T1" fmla="*/ 0 h 141"/>
                <a:gd name="T2" fmla="*/ 70 w 142"/>
                <a:gd name="T3" fmla="*/ 0 h 141"/>
                <a:gd name="T4" fmla="*/ 1 w 142"/>
                <a:gd name="T5" fmla="*/ 71 h 141"/>
                <a:gd name="T6" fmla="*/ 18 w 142"/>
                <a:gd name="T7" fmla="*/ 116 h 141"/>
                <a:gd name="T8" fmla="*/ 27 w 142"/>
                <a:gd name="T9" fmla="*/ 125 h 141"/>
                <a:gd name="T10" fmla="*/ 72 w 142"/>
                <a:gd name="T11" fmla="*/ 141 h 141"/>
                <a:gd name="T12" fmla="*/ 72 w 142"/>
                <a:gd name="T13" fmla="*/ 141 h 141"/>
                <a:gd name="T14" fmla="*/ 142 w 142"/>
                <a:gd name="T15" fmla="*/ 70 h 141"/>
                <a:gd name="T16" fmla="*/ 71 w 142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31" y="1"/>
                    <a:pt x="0" y="32"/>
                    <a:pt x="1" y="71"/>
                  </a:cubicBezTo>
                  <a:cubicBezTo>
                    <a:pt x="1" y="88"/>
                    <a:pt x="7" y="104"/>
                    <a:pt x="18" y="116"/>
                  </a:cubicBezTo>
                  <a:cubicBezTo>
                    <a:pt x="20" y="119"/>
                    <a:pt x="23" y="122"/>
                    <a:pt x="27" y="125"/>
                  </a:cubicBezTo>
                  <a:cubicBezTo>
                    <a:pt x="39" y="135"/>
                    <a:pt x="55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111" y="140"/>
                    <a:pt x="142" y="108"/>
                    <a:pt x="142" y="70"/>
                  </a:cubicBezTo>
                  <a:cubicBezTo>
                    <a:pt x="141" y="31"/>
                    <a:pt x="110" y="0"/>
                    <a:pt x="7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02"/>
            <p:cNvSpPr/>
            <p:nvPr/>
          </p:nvSpPr>
          <p:spPr bwMode="auto">
            <a:xfrm>
              <a:off x="6324600" y="14520864"/>
              <a:ext cx="379413" cy="373063"/>
            </a:xfrm>
            <a:custGeom>
              <a:avLst/>
              <a:gdLst>
                <a:gd name="T0" fmla="*/ 110 w 220"/>
                <a:gd name="T1" fmla="*/ 0 h 217"/>
                <a:gd name="T2" fmla="*/ 109 w 220"/>
                <a:gd name="T3" fmla="*/ 0 h 217"/>
                <a:gd name="T4" fmla="*/ 67 w 220"/>
                <a:gd name="T5" fmla="*/ 8 h 217"/>
                <a:gd name="T6" fmla="*/ 57 w 220"/>
                <a:gd name="T7" fmla="*/ 13 h 217"/>
                <a:gd name="T8" fmla="*/ 1 w 220"/>
                <a:gd name="T9" fmla="*/ 110 h 217"/>
                <a:gd name="T10" fmla="*/ 1 w 220"/>
                <a:gd name="T11" fmla="*/ 114 h 217"/>
                <a:gd name="T12" fmla="*/ 1 w 220"/>
                <a:gd name="T13" fmla="*/ 120 h 217"/>
                <a:gd name="T14" fmla="*/ 110 w 220"/>
                <a:gd name="T15" fmla="*/ 217 h 217"/>
                <a:gd name="T16" fmla="*/ 112 w 220"/>
                <a:gd name="T17" fmla="*/ 217 h 217"/>
                <a:gd name="T18" fmla="*/ 123 w 220"/>
                <a:gd name="T19" fmla="*/ 217 h 217"/>
                <a:gd name="T20" fmla="*/ 165 w 220"/>
                <a:gd name="T21" fmla="*/ 203 h 217"/>
                <a:gd name="T22" fmla="*/ 219 w 220"/>
                <a:gd name="T23" fmla="*/ 107 h 217"/>
                <a:gd name="T24" fmla="*/ 140 w 220"/>
                <a:gd name="T25" fmla="*/ 4 h 217"/>
                <a:gd name="T26" fmla="*/ 135 w 220"/>
                <a:gd name="T27" fmla="*/ 2 h 217"/>
                <a:gd name="T28" fmla="*/ 110 w 220"/>
                <a:gd name="T2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217"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94" y="0"/>
                    <a:pt x="80" y="3"/>
                    <a:pt x="67" y="8"/>
                  </a:cubicBezTo>
                  <a:cubicBezTo>
                    <a:pt x="64" y="10"/>
                    <a:pt x="60" y="11"/>
                    <a:pt x="57" y="13"/>
                  </a:cubicBezTo>
                  <a:cubicBezTo>
                    <a:pt x="23" y="32"/>
                    <a:pt x="0" y="68"/>
                    <a:pt x="1" y="110"/>
                  </a:cubicBezTo>
                  <a:cubicBezTo>
                    <a:pt x="1" y="111"/>
                    <a:pt x="1" y="112"/>
                    <a:pt x="1" y="114"/>
                  </a:cubicBezTo>
                  <a:cubicBezTo>
                    <a:pt x="1" y="116"/>
                    <a:pt x="1" y="118"/>
                    <a:pt x="1" y="120"/>
                  </a:cubicBezTo>
                  <a:cubicBezTo>
                    <a:pt x="7" y="175"/>
                    <a:pt x="54" y="217"/>
                    <a:pt x="110" y="217"/>
                  </a:cubicBezTo>
                  <a:cubicBezTo>
                    <a:pt x="111" y="217"/>
                    <a:pt x="111" y="217"/>
                    <a:pt x="112" y="217"/>
                  </a:cubicBezTo>
                  <a:cubicBezTo>
                    <a:pt x="116" y="217"/>
                    <a:pt x="120" y="217"/>
                    <a:pt x="123" y="217"/>
                  </a:cubicBezTo>
                  <a:cubicBezTo>
                    <a:pt x="139" y="215"/>
                    <a:pt x="153" y="210"/>
                    <a:pt x="165" y="203"/>
                  </a:cubicBezTo>
                  <a:cubicBezTo>
                    <a:pt x="198" y="184"/>
                    <a:pt x="220" y="148"/>
                    <a:pt x="219" y="107"/>
                  </a:cubicBezTo>
                  <a:cubicBezTo>
                    <a:pt x="219" y="58"/>
                    <a:pt x="185" y="17"/>
                    <a:pt x="140" y="4"/>
                  </a:cubicBezTo>
                  <a:cubicBezTo>
                    <a:pt x="138" y="3"/>
                    <a:pt x="137" y="3"/>
                    <a:pt x="135" y="2"/>
                  </a:cubicBezTo>
                  <a:cubicBezTo>
                    <a:pt x="127" y="1"/>
                    <a:pt x="118" y="0"/>
                    <a:pt x="11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03"/>
            <p:cNvSpPr/>
            <p:nvPr/>
          </p:nvSpPr>
          <p:spPr bwMode="auto">
            <a:xfrm>
              <a:off x="5783263" y="13492164"/>
              <a:ext cx="271463" cy="268288"/>
            </a:xfrm>
            <a:custGeom>
              <a:avLst/>
              <a:gdLst>
                <a:gd name="T0" fmla="*/ 78 w 157"/>
                <a:gd name="T1" fmla="*/ 0 h 156"/>
                <a:gd name="T2" fmla="*/ 77 w 157"/>
                <a:gd name="T3" fmla="*/ 0 h 156"/>
                <a:gd name="T4" fmla="*/ 14 w 157"/>
                <a:gd name="T5" fmla="*/ 32 h 156"/>
                <a:gd name="T6" fmla="*/ 10 w 157"/>
                <a:gd name="T7" fmla="*/ 40 h 156"/>
                <a:gd name="T8" fmla="*/ 4 w 157"/>
                <a:gd name="T9" fmla="*/ 52 h 156"/>
                <a:gd name="T10" fmla="*/ 0 w 157"/>
                <a:gd name="T11" fmla="*/ 69 h 156"/>
                <a:gd name="T12" fmla="*/ 0 w 157"/>
                <a:gd name="T13" fmla="*/ 79 h 156"/>
                <a:gd name="T14" fmla="*/ 78 w 157"/>
                <a:gd name="T15" fmla="*/ 156 h 156"/>
                <a:gd name="T16" fmla="*/ 79 w 157"/>
                <a:gd name="T17" fmla="*/ 156 h 156"/>
                <a:gd name="T18" fmla="*/ 110 w 157"/>
                <a:gd name="T19" fmla="*/ 149 h 156"/>
                <a:gd name="T20" fmla="*/ 120 w 157"/>
                <a:gd name="T21" fmla="*/ 144 h 156"/>
                <a:gd name="T22" fmla="*/ 124 w 157"/>
                <a:gd name="T23" fmla="*/ 141 h 156"/>
                <a:gd name="T24" fmla="*/ 156 w 157"/>
                <a:gd name="T25" fmla="*/ 77 h 156"/>
                <a:gd name="T26" fmla="*/ 78 w 157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78" y="0"/>
                    <a:pt x="77" y="0"/>
                    <a:pt x="77" y="0"/>
                  </a:cubicBezTo>
                  <a:cubicBezTo>
                    <a:pt x="51" y="0"/>
                    <a:pt x="28" y="13"/>
                    <a:pt x="14" y="32"/>
                  </a:cubicBezTo>
                  <a:cubicBezTo>
                    <a:pt x="13" y="35"/>
                    <a:pt x="11" y="37"/>
                    <a:pt x="10" y="40"/>
                  </a:cubicBezTo>
                  <a:cubicBezTo>
                    <a:pt x="7" y="44"/>
                    <a:pt x="6" y="48"/>
                    <a:pt x="4" y="52"/>
                  </a:cubicBezTo>
                  <a:cubicBezTo>
                    <a:pt x="2" y="57"/>
                    <a:pt x="1" y="63"/>
                    <a:pt x="0" y="69"/>
                  </a:cubicBezTo>
                  <a:cubicBezTo>
                    <a:pt x="0" y="72"/>
                    <a:pt x="0" y="75"/>
                    <a:pt x="0" y="79"/>
                  </a:cubicBezTo>
                  <a:cubicBezTo>
                    <a:pt x="0" y="121"/>
                    <a:pt x="36" y="156"/>
                    <a:pt x="78" y="156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90" y="156"/>
                    <a:pt x="101" y="153"/>
                    <a:pt x="110" y="149"/>
                  </a:cubicBezTo>
                  <a:cubicBezTo>
                    <a:pt x="114" y="148"/>
                    <a:pt x="117" y="146"/>
                    <a:pt x="120" y="144"/>
                  </a:cubicBezTo>
                  <a:cubicBezTo>
                    <a:pt x="121" y="143"/>
                    <a:pt x="123" y="142"/>
                    <a:pt x="124" y="141"/>
                  </a:cubicBezTo>
                  <a:cubicBezTo>
                    <a:pt x="144" y="127"/>
                    <a:pt x="157" y="103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4"/>
            <p:cNvSpPr/>
            <p:nvPr/>
          </p:nvSpPr>
          <p:spPr bwMode="auto">
            <a:xfrm>
              <a:off x="5937250" y="12692064"/>
              <a:ext cx="187325" cy="168275"/>
            </a:xfrm>
            <a:custGeom>
              <a:avLst/>
              <a:gdLst>
                <a:gd name="T0" fmla="*/ 54 w 109"/>
                <a:gd name="T1" fmla="*/ 0 h 97"/>
                <a:gd name="T2" fmla="*/ 54 w 109"/>
                <a:gd name="T3" fmla="*/ 0 h 97"/>
                <a:gd name="T4" fmla="*/ 28 w 109"/>
                <a:gd name="T5" fmla="*/ 7 h 97"/>
                <a:gd name="T6" fmla="*/ 23 w 109"/>
                <a:gd name="T7" fmla="*/ 11 h 97"/>
                <a:gd name="T8" fmla="*/ 17 w 109"/>
                <a:gd name="T9" fmla="*/ 79 h 97"/>
                <a:gd name="T10" fmla="*/ 35 w 109"/>
                <a:gd name="T11" fmla="*/ 93 h 97"/>
                <a:gd name="T12" fmla="*/ 44 w 109"/>
                <a:gd name="T13" fmla="*/ 96 h 97"/>
                <a:gd name="T14" fmla="*/ 51 w 109"/>
                <a:gd name="T15" fmla="*/ 97 h 97"/>
                <a:gd name="T16" fmla="*/ 54 w 109"/>
                <a:gd name="T17" fmla="*/ 97 h 97"/>
                <a:gd name="T18" fmla="*/ 61 w 109"/>
                <a:gd name="T19" fmla="*/ 96 h 97"/>
                <a:gd name="T20" fmla="*/ 86 w 109"/>
                <a:gd name="T21" fmla="*/ 85 h 97"/>
                <a:gd name="T22" fmla="*/ 91 w 109"/>
                <a:gd name="T23" fmla="*/ 17 h 97"/>
                <a:gd name="T24" fmla="*/ 54 w 109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97"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5" y="0"/>
                    <a:pt x="36" y="2"/>
                    <a:pt x="28" y="7"/>
                  </a:cubicBezTo>
                  <a:cubicBezTo>
                    <a:pt x="26" y="8"/>
                    <a:pt x="24" y="10"/>
                    <a:pt x="23" y="11"/>
                  </a:cubicBezTo>
                  <a:cubicBezTo>
                    <a:pt x="2" y="28"/>
                    <a:pt x="0" y="59"/>
                    <a:pt x="17" y="79"/>
                  </a:cubicBezTo>
                  <a:cubicBezTo>
                    <a:pt x="22" y="85"/>
                    <a:pt x="28" y="90"/>
                    <a:pt x="35" y="93"/>
                  </a:cubicBezTo>
                  <a:cubicBezTo>
                    <a:pt x="38" y="94"/>
                    <a:pt x="41" y="95"/>
                    <a:pt x="44" y="96"/>
                  </a:cubicBezTo>
                  <a:cubicBezTo>
                    <a:pt x="46" y="96"/>
                    <a:pt x="49" y="97"/>
                    <a:pt x="51" y="97"/>
                  </a:cubicBezTo>
                  <a:cubicBezTo>
                    <a:pt x="52" y="97"/>
                    <a:pt x="53" y="97"/>
                    <a:pt x="54" y="97"/>
                  </a:cubicBezTo>
                  <a:cubicBezTo>
                    <a:pt x="56" y="97"/>
                    <a:pt x="59" y="97"/>
                    <a:pt x="61" y="96"/>
                  </a:cubicBezTo>
                  <a:cubicBezTo>
                    <a:pt x="70" y="95"/>
                    <a:pt x="78" y="92"/>
                    <a:pt x="86" y="85"/>
                  </a:cubicBezTo>
                  <a:cubicBezTo>
                    <a:pt x="106" y="68"/>
                    <a:pt x="109" y="38"/>
                    <a:pt x="91" y="17"/>
                  </a:cubicBezTo>
                  <a:cubicBezTo>
                    <a:pt x="82" y="6"/>
                    <a:pt x="68" y="0"/>
                    <a:pt x="5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05"/>
            <p:cNvSpPr/>
            <p:nvPr/>
          </p:nvSpPr>
          <p:spPr bwMode="auto">
            <a:xfrm>
              <a:off x="5724525" y="14684376"/>
              <a:ext cx="144463" cy="136525"/>
            </a:xfrm>
            <a:custGeom>
              <a:avLst/>
              <a:gdLst>
                <a:gd name="T0" fmla="*/ 44 w 84"/>
                <a:gd name="T1" fmla="*/ 0 h 79"/>
                <a:gd name="T2" fmla="*/ 9 w 84"/>
                <a:gd name="T3" fmla="*/ 23 h 79"/>
                <a:gd name="T4" fmla="*/ 28 w 84"/>
                <a:gd name="T5" fmla="*/ 75 h 79"/>
                <a:gd name="T6" fmla="*/ 45 w 84"/>
                <a:gd name="T7" fmla="*/ 79 h 79"/>
                <a:gd name="T8" fmla="*/ 80 w 84"/>
                <a:gd name="T9" fmla="*/ 56 h 79"/>
                <a:gd name="T10" fmla="*/ 84 w 84"/>
                <a:gd name="T11" fmla="*/ 41 h 79"/>
                <a:gd name="T12" fmla="*/ 84 w 84"/>
                <a:gd name="T13" fmla="*/ 35 h 79"/>
                <a:gd name="T14" fmla="*/ 61 w 84"/>
                <a:gd name="T15" fmla="*/ 4 h 79"/>
                <a:gd name="T16" fmla="*/ 44 w 84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9">
                  <a:moveTo>
                    <a:pt x="44" y="0"/>
                  </a:moveTo>
                  <a:cubicBezTo>
                    <a:pt x="30" y="0"/>
                    <a:pt x="15" y="8"/>
                    <a:pt x="9" y="23"/>
                  </a:cubicBezTo>
                  <a:cubicBezTo>
                    <a:pt x="0" y="42"/>
                    <a:pt x="8" y="66"/>
                    <a:pt x="28" y="75"/>
                  </a:cubicBezTo>
                  <a:cubicBezTo>
                    <a:pt x="33" y="77"/>
                    <a:pt x="39" y="79"/>
                    <a:pt x="45" y="79"/>
                  </a:cubicBezTo>
                  <a:cubicBezTo>
                    <a:pt x="59" y="79"/>
                    <a:pt x="73" y="70"/>
                    <a:pt x="80" y="56"/>
                  </a:cubicBezTo>
                  <a:cubicBezTo>
                    <a:pt x="82" y="51"/>
                    <a:pt x="84" y="46"/>
                    <a:pt x="84" y="41"/>
                  </a:cubicBezTo>
                  <a:cubicBezTo>
                    <a:pt x="84" y="39"/>
                    <a:pt x="84" y="37"/>
                    <a:pt x="84" y="35"/>
                  </a:cubicBezTo>
                  <a:cubicBezTo>
                    <a:pt x="82" y="22"/>
                    <a:pt x="74" y="10"/>
                    <a:pt x="61" y="4"/>
                  </a:cubicBezTo>
                  <a:cubicBezTo>
                    <a:pt x="56" y="1"/>
                    <a:pt x="50" y="0"/>
                    <a:pt x="4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6"/>
            <p:cNvSpPr/>
            <p:nvPr/>
          </p:nvSpPr>
          <p:spPr bwMode="auto">
            <a:xfrm>
              <a:off x="6729413" y="13792201"/>
              <a:ext cx="168275" cy="153988"/>
            </a:xfrm>
            <a:custGeom>
              <a:avLst/>
              <a:gdLst>
                <a:gd name="T0" fmla="*/ 49 w 98"/>
                <a:gd name="T1" fmla="*/ 0 h 89"/>
                <a:gd name="T2" fmla="*/ 17 w 98"/>
                <a:gd name="T3" fmla="*/ 14 h 89"/>
                <a:gd name="T4" fmla="*/ 18 w 98"/>
                <a:gd name="T5" fmla="*/ 77 h 89"/>
                <a:gd name="T6" fmla="*/ 33 w 98"/>
                <a:gd name="T7" fmla="*/ 86 h 89"/>
                <a:gd name="T8" fmla="*/ 40 w 98"/>
                <a:gd name="T9" fmla="*/ 88 h 89"/>
                <a:gd name="T10" fmla="*/ 49 w 98"/>
                <a:gd name="T11" fmla="*/ 89 h 89"/>
                <a:gd name="T12" fmla="*/ 81 w 98"/>
                <a:gd name="T13" fmla="*/ 76 h 89"/>
                <a:gd name="T14" fmla="*/ 88 w 98"/>
                <a:gd name="T15" fmla="*/ 66 h 89"/>
                <a:gd name="T16" fmla="*/ 80 w 98"/>
                <a:gd name="T17" fmla="*/ 13 h 89"/>
                <a:gd name="T18" fmla="*/ 59 w 98"/>
                <a:gd name="T19" fmla="*/ 2 h 89"/>
                <a:gd name="T20" fmla="*/ 49 w 98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89">
                  <a:moveTo>
                    <a:pt x="49" y="0"/>
                  </a:moveTo>
                  <a:cubicBezTo>
                    <a:pt x="37" y="0"/>
                    <a:pt x="25" y="5"/>
                    <a:pt x="17" y="14"/>
                  </a:cubicBezTo>
                  <a:cubicBezTo>
                    <a:pt x="0" y="32"/>
                    <a:pt x="0" y="60"/>
                    <a:pt x="18" y="77"/>
                  </a:cubicBezTo>
                  <a:cubicBezTo>
                    <a:pt x="23" y="81"/>
                    <a:pt x="28" y="84"/>
                    <a:pt x="33" y="86"/>
                  </a:cubicBezTo>
                  <a:cubicBezTo>
                    <a:pt x="36" y="87"/>
                    <a:pt x="38" y="88"/>
                    <a:pt x="40" y="88"/>
                  </a:cubicBezTo>
                  <a:cubicBezTo>
                    <a:pt x="43" y="89"/>
                    <a:pt x="46" y="89"/>
                    <a:pt x="49" y="89"/>
                  </a:cubicBezTo>
                  <a:cubicBezTo>
                    <a:pt x="61" y="89"/>
                    <a:pt x="73" y="85"/>
                    <a:pt x="81" y="76"/>
                  </a:cubicBezTo>
                  <a:cubicBezTo>
                    <a:pt x="84" y="73"/>
                    <a:pt x="86" y="69"/>
                    <a:pt x="88" y="66"/>
                  </a:cubicBezTo>
                  <a:cubicBezTo>
                    <a:pt x="98" y="49"/>
                    <a:pt x="95" y="27"/>
                    <a:pt x="80" y="13"/>
                  </a:cubicBezTo>
                  <a:cubicBezTo>
                    <a:pt x="74" y="7"/>
                    <a:pt x="67" y="3"/>
                    <a:pt x="59" y="2"/>
                  </a:cubicBezTo>
                  <a:cubicBezTo>
                    <a:pt x="56" y="1"/>
                    <a:pt x="52" y="0"/>
                    <a:pt x="4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7"/>
            <p:cNvSpPr/>
            <p:nvPr/>
          </p:nvSpPr>
          <p:spPr bwMode="auto">
            <a:xfrm>
              <a:off x="3743325" y="15160626"/>
              <a:ext cx="285750" cy="257175"/>
            </a:xfrm>
            <a:custGeom>
              <a:avLst/>
              <a:gdLst>
                <a:gd name="T0" fmla="*/ 82 w 165"/>
                <a:gd name="T1" fmla="*/ 0 h 149"/>
                <a:gd name="T2" fmla="*/ 63 w 165"/>
                <a:gd name="T3" fmla="*/ 3 h 149"/>
                <a:gd name="T4" fmla="*/ 10 w 165"/>
                <a:gd name="T5" fmla="*/ 94 h 149"/>
                <a:gd name="T6" fmla="*/ 82 w 165"/>
                <a:gd name="T7" fmla="*/ 149 h 149"/>
                <a:gd name="T8" fmla="*/ 101 w 165"/>
                <a:gd name="T9" fmla="*/ 147 h 149"/>
                <a:gd name="T10" fmla="*/ 154 w 165"/>
                <a:gd name="T11" fmla="*/ 56 h 149"/>
                <a:gd name="T12" fmla="*/ 82 w 165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49">
                  <a:moveTo>
                    <a:pt x="82" y="0"/>
                  </a:moveTo>
                  <a:cubicBezTo>
                    <a:pt x="76" y="0"/>
                    <a:pt x="70" y="1"/>
                    <a:pt x="63" y="3"/>
                  </a:cubicBezTo>
                  <a:cubicBezTo>
                    <a:pt x="24" y="13"/>
                    <a:pt x="0" y="54"/>
                    <a:pt x="10" y="94"/>
                  </a:cubicBezTo>
                  <a:cubicBezTo>
                    <a:pt x="19" y="127"/>
                    <a:pt x="49" y="149"/>
                    <a:pt x="82" y="149"/>
                  </a:cubicBezTo>
                  <a:cubicBezTo>
                    <a:pt x="88" y="149"/>
                    <a:pt x="95" y="148"/>
                    <a:pt x="101" y="147"/>
                  </a:cubicBezTo>
                  <a:cubicBezTo>
                    <a:pt x="141" y="136"/>
                    <a:pt x="165" y="96"/>
                    <a:pt x="154" y="56"/>
                  </a:cubicBezTo>
                  <a:cubicBezTo>
                    <a:pt x="145" y="22"/>
                    <a:pt x="115" y="0"/>
                    <a:pt x="8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8"/>
            <p:cNvSpPr/>
            <p:nvPr/>
          </p:nvSpPr>
          <p:spPr bwMode="auto">
            <a:xfrm>
              <a:off x="8928100" y="15012989"/>
              <a:ext cx="161925" cy="152400"/>
            </a:xfrm>
            <a:custGeom>
              <a:avLst/>
              <a:gdLst>
                <a:gd name="T0" fmla="*/ 45 w 94"/>
                <a:gd name="T1" fmla="*/ 0 h 88"/>
                <a:gd name="T2" fmla="*/ 16 w 94"/>
                <a:gd name="T3" fmla="*/ 11 h 88"/>
                <a:gd name="T4" fmla="*/ 4 w 94"/>
                <a:gd name="T5" fmla="*/ 29 h 88"/>
                <a:gd name="T6" fmla="*/ 2 w 94"/>
                <a:gd name="T7" fmla="*/ 36 h 88"/>
                <a:gd name="T8" fmla="*/ 13 w 94"/>
                <a:gd name="T9" fmla="*/ 73 h 88"/>
                <a:gd name="T10" fmla="*/ 45 w 94"/>
                <a:gd name="T11" fmla="*/ 88 h 88"/>
                <a:gd name="T12" fmla="*/ 75 w 94"/>
                <a:gd name="T13" fmla="*/ 77 h 88"/>
                <a:gd name="T14" fmla="*/ 78 w 94"/>
                <a:gd name="T15" fmla="*/ 15 h 88"/>
                <a:gd name="T16" fmla="*/ 45 w 9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8">
                  <a:moveTo>
                    <a:pt x="45" y="0"/>
                  </a:moveTo>
                  <a:cubicBezTo>
                    <a:pt x="35" y="0"/>
                    <a:pt x="25" y="4"/>
                    <a:pt x="16" y="11"/>
                  </a:cubicBezTo>
                  <a:cubicBezTo>
                    <a:pt x="11" y="16"/>
                    <a:pt x="7" y="22"/>
                    <a:pt x="4" y="29"/>
                  </a:cubicBezTo>
                  <a:cubicBezTo>
                    <a:pt x="3" y="31"/>
                    <a:pt x="3" y="34"/>
                    <a:pt x="2" y="36"/>
                  </a:cubicBezTo>
                  <a:cubicBezTo>
                    <a:pt x="0" y="49"/>
                    <a:pt x="3" y="63"/>
                    <a:pt x="13" y="73"/>
                  </a:cubicBezTo>
                  <a:cubicBezTo>
                    <a:pt x="21" y="83"/>
                    <a:pt x="33" y="88"/>
                    <a:pt x="45" y="88"/>
                  </a:cubicBezTo>
                  <a:cubicBezTo>
                    <a:pt x="56" y="88"/>
                    <a:pt x="66" y="84"/>
                    <a:pt x="75" y="77"/>
                  </a:cubicBezTo>
                  <a:cubicBezTo>
                    <a:pt x="93" y="60"/>
                    <a:pt x="94" y="33"/>
                    <a:pt x="78" y="15"/>
                  </a:cubicBezTo>
                  <a:cubicBezTo>
                    <a:pt x="69" y="5"/>
                    <a:pt x="57" y="0"/>
                    <a:pt x="4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9"/>
            <p:cNvSpPr/>
            <p:nvPr/>
          </p:nvSpPr>
          <p:spPr bwMode="auto">
            <a:xfrm>
              <a:off x="8097838" y="14884401"/>
              <a:ext cx="177800" cy="168275"/>
            </a:xfrm>
            <a:custGeom>
              <a:avLst/>
              <a:gdLst>
                <a:gd name="T0" fmla="*/ 54 w 103"/>
                <a:gd name="T1" fmla="*/ 0 h 98"/>
                <a:gd name="T2" fmla="*/ 21 w 103"/>
                <a:gd name="T3" fmla="*/ 13 h 98"/>
                <a:gd name="T4" fmla="*/ 18 w 103"/>
                <a:gd name="T5" fmla="*/ 81 h 98"/>
                <a:gd name="T6" fmla="*/ 24 w 103"/>
                <a:gd name="T7" fmla="*/ 87 h 98"/>
                <a:gd name="T8" fmla="*/ 54 w 103"/>
                <a:gd name="T9" fmla="*/ 98 h 98"/>
                <a:gd name="T10" fmla="*/ 86 w 103"/>
                <a:gd name="T11" fmla="*/ 85 h 98"/>
                <a:gd name="T12" fmla="*/ 90 w 103"/>
                <a:gd name="T13" fmla="*/ 82 h 98"/>
                <a:gd name="T14" fmla="*/ 102 w 103"/>
                <a:gd name="T15" fmla="*/ 58 h 98"/>
                <a:gd name="T16" fmla="*/ 103 w 103"/>
                <a:gd name="T17" fmla="*/ 50 h 98"/>
                <a:gd name="T18" fmla="*/ 91 w 103"/>
                <a:gd name="T19" fmla="*/ 17 h 98"/>
                <a:gd name="T20" fmla="*/ 90 w 103"/>
                <a:gd name="T21" fmla="*/ 16 h 98"/>
                <a:gd name="T22" fmla="*/ 87 w 103"/>
                <a:gd name="T23" fmla="*/ 13 h 98"/>
                <a:gd name="T24" fmla="*/ 54 w 103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98">
                  <a:moveTo>
                    <a:pt x="54" y="0"/>
                  </a:moveTo>
                  <a:cubicBezTo>
                    <a:pt x="42" y="0"/>
                    <a:pt x="31" y="4"/>
                    <a:pt x="21" y="13"/>
                  </a:cubicBezTo>
                  <a:cubicBezTo>
                    <a:pt x="1" y="31"/>
                    <a:pt x="0" y="61"/>
                    <a:pt x="18" y="81"/>
                  </a:cubicBezTo>
                  <a:cubicBezTo>
                    <a:pt x="19" y="84"/>
                    <a:pt x="22" y="85"/>
                    <a:pt x="24" y="87"/>
                  </a:cubicBezTo>
                  <a:cubicBezTo>
                    <a:pt x="33" y="94"/>
                    <a:pt x="43" y="98"/>
                    <a:pt x="54" y="98"/>
                  </a:cubicBezTo>
                  <a:cubicBezTo>
                    <a:pt x="65" y="98"/>
                    <a:pt x="77" y="94"/>
                    <a:pt x="86" y="85"/>
                  </a:cubicBezTo>
                  <a:cubicBezTo>
                    <a:pt x="88" y="84"/>
                    <a:pt x="89" y="83"/>
                    <a:pt x="90" y="82"/>
                  </a:cubicBezTo>
                  <a:cubicBezTo>
                    <a:pt x="96" y="75"/>
                    <a:pt x="100" y="67"/>
                    <a:pt x="102" y="58"/>
                  </a:cubicBezTo>
                  <a:cubicBezTo>
                    <a:pt x="102" y="55"/>
                    <a:pt x="103" y="53"/>
                    <a:pt x="103" y="50"/>
                  </a:cubicBezTo>
                  <a:cubicBezTo>
                    <a:pt x="103" y="38"/>
                    <a:pt x="99" y="27"/>
                    <a:pt x="91" y="17"/>
                  </a:cubicBezTo>
                  <a:cubicBezTo>
                    <a:pt x="91" y="17"/>
                    <a:pt x="90" y="17"/>
                    <a:pt x="90" y="16"/>
                  </a:cubicBezTo>
                  <a:cubicBezTo>
                    <a:pt x="89" y="15"/>
                    <a:pt x="88" y="14"/>
                    <a:pt x="87" y="13"/>
                  </a:cubicBezTo>
                  <a:cubicBezTo>
                    <a:pt x="78" y="5"/>
                    <a:pt x="66" y="0"/>
                    <a:pt x="5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10"/>
            <p:cNvSpPr/>
            <p:nvPr/>
          </p:nvSpPr>
          <p:spPr bwMode="auto">
            <a:xfrm>
              <a:off x="8578850" y="14635164"/>
              <a:ext cx="109538" cy="104775"/>
            </a:xfrm>
            <a:custGeom>
              <a:avLst/>
              <a:gdLst>
                <a:gd name="T0" fmla="*/ 31 w 64"/>
                <a:gd name="T1" fmla="*/ 0 h 60"/>
                <a:gd name="T2" fmla="*/ 1 w 64"/>
                <a:gd name="T3" fmla="*/ 25 h 60"/>
                <a:gd name="T4" fmla="*/ 2 w 64"/>
                <a:gd name="T5" fmla="*/ 40 h 60"/>
                <a:gd name="T6" fmla="*/ 4 w 64"/>
                <a:gd name="T7" fmla="*/ 44 h 60"/>
                <a:gd name="T8" fmla="*/ 26 w 64"/>
                <a:gd name="T9" fmla="*/ 60 h 60"/>
                <a:gd name="T10" fmla="*/ 31 w 64"/>
                <a:gd name="T11" fmla="*/ 60 h 60"/>
                <a:gd name="T12" fmla="*/ 61 w 64"/>
                <a:gd name="T13" fmla="*/ 35 h 60"/>
                <a:gd name="T14" fmla="*/ 36 w 64"/>
                <a:gd name="T15" fmla="*/ 0 h 60"/>
                <a:gd name="T16" fmla="*/ 31 w 64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0">
                  <a:moveTo>
                    <a:pt x="31" y="0"/>
                  </a:moveTo>
                  <a:cubicBezTo>
                    <a:pt x="16" y="0"/>
                    <a:pt x="4" y="10"/>
                    <a:pt x="1" y="25"/>
                  </a:cubicBezTo>
                  <a:cubicBezTo>
                    <a:pt x="0" y="30"/>
                    <a:pt x="1" y="35"/>
                    <a:pt x="2" y="40"/>
                  </a:cubicBezTo>
                  <a:cubicBezTo>
                    <a:pt x="3" y="41"/>
                    <a:pt x="4" y="43"/>
                    <a:pt x="4" y="44"/>
                  </a:cubicBezTo>
                  <a:cubicBezTo>
                    <a:pt x="9" y="52"/>
                    <a:pt x="17" y="58"/>
                    <a:pt x="26" y="60"/>
                  </a:cubicBezTo>
                  <a:cubicBezTo>
                    <a:pt x="28" y="60"/>
                    <a:pt x="30" y="60"/>
                    <a:pt x="31" y="60"/>
                  </a:cubicBezTo>
                  <a:cubicBezTo>
                    <a:pt x="46" y="60"/>
                    <a:pt x="59" y="50"/>
                    <a:pt x="61" y="35"/>
                  </a:cubicBezTo>
                  <a:cubicBezTo>
                    <a:pt x="64" y="18"/>
                    <a:pt x="52" y="3"/>
                    <a:pt x="36" y="0"/>
                  </a:cubicBezTo>
                  <a:cubicBezTo>
                    <a:pt x="34" y="0"/>
                    <a:pt x="33" y="0"/>
                    <a:pt x="3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11"/>
            <p:cNvSpPr/>
            <p:nvPr/>
          </p:nvSpPr>
          <p:spPr bwMode="auto">
            <a:xfrm>
              <a:off x="8389938" y="15435264"/>
              <a:ext cx="98425" cy="96838"/>
            </a:xfrm>
            <a:custGeom>
              <a:avLst/>
              <a:gdLst>
                <a:gd name="T0" fmla="*/ 29 w 57"/>
                <a:gd name="T1" fmla="*/ 0 h 56"/>
                <a:gd name="T2" fmla="*/ 1 w 57"/>
                <a:gd name="T3" fmla="*/ 27 h 56"/>
                <a:gd name="T4" fmla="*/ 28 w 57"/>
                <a:gd name="T5" fmla="*/ 56 h 56"/>
                <a:gd name="T6" fmla="*/ 29 w 57"/>
                <a:gd name="T7" fmla="*/ 56 h 56"/>
                <a:gd name="T8" fmla="*/ 57 w 57"/>
                <a:gd name="T9" fmla="*/ 29 h 56"/>
                <a:gd name="T10" fmla="*/ 30 w 57"/>
                <a:gd name="T11" fmla="*/ 0 h 56"/>
                <a:gd name="T12" fmla="*/ 29 w 5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cubicBezTo>
                    <a:pt x="14" y="0"/>
                    <a:pt x="2" y="12"/>
                    <a:pt x="1" y="27"/>
                  </a:cubicBezTo>
                  <a:cubicBezTo>
                    <a:pt x="0" y="42"/>
                    <a:pt x="12" y="55"/>
                    <a:pt x="28" y="56"/>
                  </a:cubicBezTo>
                  <a:cubicBezTo>
                    <a:pt x="28" y="56"/>
                    <a:pt x="28" y="56"/>
                    <a:pt x="29" y="56"/>
                  </a:cubicBezTo>
                  <a:cubicBezTo>
                    <a:pt x="44" y="56"/>
                    <a:pt x="56" y="44"/>
                    <a:pt x="57" y="29"/>
                  </a:cubicBezTo>
                  <a:cubicBezTo>
                    <a:pt x="57" y="14"/>
                    <a:pt x="45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12"/>
            <p:cNvSpPr/>
            <p:nvPr/>
          </p:nvSpPr>
          <p:spPr bwMode="auto">
            <a:xfrm>
              <a:off x="4475163" y="9493251"/>
              <a:ext cx="522288" cy="488950"/>
            </a:xfrm>
            <a:custGeom>
              <a:avLst/>
              <a:gdLst>
                <a:gd name="T0" fmla="*/ 159 w 303"/>
                <a:gd name="T1" fmla="*/ 0 h 283"/>
                <a:gd name="T2" fmla="*/ 115 w 303"/>
                <a:gd name="T3" fmla="*/ 7 h 283"/>
                <a:gd name="T4" fmla="*/ 25 w 303"/>
                <a:gd name="T5" fmla="*/ 186 h 283"/>
                <a:gd name="T6" fmla="*/ 159 w 303"/>
                <a:gd name="T7" fmla="*/ 283 h 283"/>
                <a:gd name="T8" fmla="*/ 203 w 303"/>
                <a:gd name="T9" fmla="*/ 276 h 283"/>
                <a:gd name="T10" fmla="*/ 281 w 303"/>
                <a:gd name="T11" fmla="*/ 213 h 283"/>
                <a:gd name="T12" fmla="*/ 292 w 303"/>
                <a:gd name="T13" fmla="*/ 190 h 283"/>
                <a:gd name="T14" fmla="*/ 293 w 303"/>
                <a:gd name="T15" fmla="*/ 98 h 283"/>
                <a:gd name="T16" fmla="*/ 159 w 303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283">
                  <a:moveTo>
                    <a:pt x="159" y="0"/>
                  </a:moveTo>
                  <a:cubicBezTo>
                    <a:pt x="144" y="0"/>
                    <a:pt x="129" y="3"/>
                    <a:pt x="115" y="7"/>
                  </a:cubicBezTo>
                  <a:cubicBezTo>
                    <a:pt x="41" y="32"/>
                    <a:pt x="0" y="112"/>
                    <a:pt x="25" y="186"/>
                  </a:cubicBezTo>
                  <a:cubicBezTo>
                    <a:pt x="44" y="246"/>
                    <a:pt x="99" y="283"/>
                    <a:pt x="159" y="283"/>
                  </a:cubicBezTo>
                  <a:cubicBezTo>
                    <a:pt x="173" y="283"/>
                    <a:pt x="188" y="281"/>
                    <a:pt x="203" y="276"/>
                  </a:cubicBezTo>
                  <a:cubicBezTo>
                    <a:pt x="237" y="265"/>
                    <a:pt x="265" y="242"/>
                    <a:pt x="281" y="213"/>
                  </a:cubicBezTo>
                  <a:cubicBezTo>
                    <a:pt x="286" y="205"/>
                    <a:pt x="289" y="198"/>
                    <a:pt x="292" y="190"/>
                  </a:cubicBezTo>
                  <a:cubicBezTo>
                    <a:pt x="302" y="161"/>
                    <a:pt x="303" y="129"/>
                    <a:pt x="293" y="98"/>
                  </a:cubicBezTo>
                  <a:cubicBezTo>
                    <a:pt x="274" y="38"/>
                    <a:pt x="218" y="0"/>
                    <a:pt x="15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13"/>
            <p:cNvSpPr/>
            <p:nvPr/>
          </p:nvSpPr>
          <p:spPr bwMode="auto">
            <a:xfrm>
              <a:off x="8367713" y="8924926"/>
              <a:ext cx="798513" cy="758825"/>
            </a:xfrm>
            <a:custGeom>
              <a:avLst/>
              <a:gdLst>
                <a:gd name="T0" fmla="*/ 223 w 463"/>
                <a:gd name="T1" fmla="*/ 0 h 439"/>
                <a:gd name="T2" fmla="*/ 155 w 463"/>
                <a:gd name="T3" fmla="*/ 11 h 439"/>
                <a:gd name="T4" fmla="*/ 19 w 463"/>
                <a:gd name="T5" fmla="*/ 139 h 439"/>
                <a:gd name="T6" fmla="*/ 14 w 463"/>
                <a:gd name="T7" fmla="*/ 153 h 439"/>
                <a:gd name="T8" fmla="*/ 15 w 463"/>
                <a:gd name="T9" fmla="*/ 288 h 439"/>
                <a:gd name="T10" fmla="*/ 56 w 463"/>
                <a:gd name="T11" fmla="*/ 361 h 439"/>
                <a:gd name="T12" fmla="*/ 72 w 463"/>
                <a:gd name="T13" fmla="*/ 378 h 439"/>
                <a:gd name="T14" fmla="*/ 223 w 463"/>
                <a:gd name="T15" fmla="*/ 439 h 439"/>
                <a:gd name="T16" fmla="*/ 292 w 463"/>
                <a:gd name="T17" fmla="*/ 428 h 439"/>
                <a:gd name="T18" fmla="*/ 299 w 463"/>
                <a:gd name="T19" fmla="*/ 425 h 439"/>
                <a:gd name="T20" fmla="*/ 310 w 463"/>
                <a:gd name="T21" fmla="*/ 420 h 439"/>
                <a:gd name="T22" fmla="*/ 435 w 463"/>
                <a:gd name="T23" fmla="*/ 164 h 439"/>
                <a:gd name="T24" fmla="*/ 432 w 463"/>
                <a:gd name="T25" fmla="*/ 151 h 439"/>
                <a:gd name="T26" fmla="*/ 426 w 463"/>
                <a:gd name="T27" fmla="*/ 135 h 439"/>
                <a:gd name="T28" fmla="*/ 223 w 463"/>
                <a:gd name="T2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3" h="439">
                  <a:moveTo>
                    <a:pt x="223" y="0"/>
                  </a:moveTo>
                  <a:cubicBezTo>
                    <a:pt x="200" y="0"/>
                    <a:pt x="177" y="3"/>
                    <a:pt x="155" y="11"/>
                  </a:cubicBezTo>
                  <a:cubicBezTo>
                    <a:pt x="90" y="32"/>
                    <a:pt x="42" y="81"/>
                    <a:pt x="19" y="139"/>
                  </a:cubicBezTo>
                  <a:cubicBezTo>
                    <a:pt x="17" y="144"/>
                    <a:pt x="15" y="148"/>
                    <a:pt x="14" y="153"/>
                  </a:cubicBezTo>
                  <a:cubicBezTo>
                    <a:pt x="0" y="195"/>
                    <a:pt x="0" y="242"/>
                    <a:pt x="15" y="288"/>
                  </a:cubicBezTo>
                  <a:cubicBezTo>
                    <a:pt x="24" y="316"/>
                    <a:pt x="38" y="340"/>
                    <a:pt x="56" y="361"/>
                  </a:cubicBezTo>
                  <a:cubicBezTo>
                    <a:pt x="61" y="367"/>
                    <a:pt x="66" y="373"/>
                    <a:pt x="72" y="378"/>
                  </a:cubicBezTo>
                  <a:cubicBezTo>
                    <a:pt x="112" y="417"/>
                    <a:pt x="167" y="439"/>
                    <a:pt x="223" y="439"/>
                  </a:cubicBezTo>
                  <a:cubicBezTo>
                    <a:pt x="246" y="439"/>
                    <a:pt x="269" y="435"/>
                    <a:pt x="292" y="428"/>
                  </a:cubicBezTo>
                  <a:cubicBezTo>
                    <a:pt x="294" y="427"/>
                    <a:pt x="297" y="426"/>
                    <a:pt x="299" y="425"/>
                  </a:cubicBezTo>
                  <a:cubicBezTo>
                    <a:pt x="303" y="423"/>
                    <a:pt x="307" y="422"/>
                    <a:pt x="310" y="420"/>
                  </a:cubicBezTo>
                  <a:cubicBezTo>
                    <a:pt x="409" y="378"/>
                    <a:pt x="463" y="269"/>
                    <a:pt x="435" y="164"/>
                  </a:cubicBezTo>
                  <a:cubicBezTo>
                    <a:pt x="434" y="160"/>
                    <a:pt x="433" y="155"/>
                    <a:pt x="432" y="151"/>
                  </a:cubicBezTo>
                  <a:cubicBezTo>
                    <a:pt x="430" y="145"/>
                    <a:pt x="428" y="140"/>
                    <a:pt x="426" y="135"/>
                  </a:cubicBezTo>
                  <a:cubicBezTo>
                    <a:pt x="391" y="52"/>
                    <a:pt x="310" y="0"/>
                    <a:pt x="22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15"/>
            <p:cNvSpPr/>
            <p:nvPr/>
          </p:nvSpPr>
          <p:spPr bwMode="auto">
            <a:xfrm>
              <a:off x="6754813" y="10825163"/>
              <a:ext cx="549275" cy="542925"/>
            </a:xfrm>
            <a:custGeom>
              <a:avLst/>
              <a:gdLst>
                <a:gd name="T0" fmla="*/ 162 w 319"/>
                <a:gd name="T1" fmla="*/ 0 h 314"/>
                <a:gd name="T2" fmla="*/ 113 w 319"/>
                <a:gd name="T3" fmla="*/ 8 h 314"/>
                <a:gd name="T4" fmla="*/ 33 w 319"/>
                <a:gd name="T5" fmla="*/ 69 h 314"/>
                <a:gd name="T6" fmla="*/ 20 w 319"/>
                <a:gd name="T7" fmla="*/ 91 h 314"/>
                <a:gd name="T8" fmla="*/ 12 w 319"/>
                <a:gd name="T9" fmla="*/ 204 h 314"/>
                <a:gd name="T10" fmla="*/ 13 w 319"/>
                <a:gd name="T11" fmla="*/ 206 h 314"/>
                <a:gd name="T12" fmla="*/ 18 w 319"/>
                <a:gd name="T13" fmla="*/ 219 h 314"/>
                <a:gd name="T14" fmla="*/ 126 w 319"/>
                <a:gd name="T15" fmla="*/ 310 h 314"/>
                <a:gd name="T16" fmla="*/ 140 w 319"/>
                <a:gd name="T17" fmla="*/ 313 h 314"/>
                <a:gd name="T18" fmla="*/ 162 w 319"/>
                <a:gd name="T19" fmla="*/ 314 h 314"/>
                <a:gd name="T20" fmla="*/ 211 w 319"/>
                <a:gd name="T21" fmla="*/ 306 h 314"/>
                <a:gd name="T22" fmla="*/ 263 w 319"/>
                <a:gd name="T23" fmla="*/ 278 h 314"/>
                <a:gd name="T24" fmla="*/ 266 w 319"/>
                <a:gd name="T25" fmla="*/ 275 h 314"/>
                <a:gd name="T26" fmla="*/ 297 w 319"/>
                <a:gd name="T27" fmla="*/ 237 h 314"/>
                <a:gd name="T28" fmla="*/ 302 w 319"/>
                <a:gd name="T29" fmla="*/ 230 h 314"/>
                <a:gd name="T30" fmla="*/ 314 w 319"/>
                <a:gd name="T31" fmla="*/ 199 h 314"/>
                <a:gd name="T32" fmla="*/ 319 w 319"/>
                <a:gd name="T33" fmla="*/ 164 h 314"/>
                <a:gd name="T34" fmla="*/ 319 w 319"/>
                <a:gd name="T35" fmla="*/ 152 h 314"/>
                <a:gd name="T36" fmla="*/ 312 w 319"/>
                <a:gd name="T37" fmla="*/ 108 h 314"/>
                <a:gd name="T38" fmla="*/ 231 w 319"/>
                <a:gd name="T39" fmla="*/ 16 h 314"/>
                <a:gd name="T40" fmla="*/ 162 w 319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" h="314">
                  <a:moveTo>
                    <a:pt x="162" y="0"/>
                  </a:moveTo>
                  <a:cubicBezTo>
                    <a:pt x="146" y="0"/>
                    <a:pt x="130" y="3"/>
                    <a:pt x="113" y="8"/>
                  </a:cubicBezTo>
                  <a:cubicBezTo>
                    <a:pt x="79" y="19"/>
                    <a:pt x="51" y="41"/>
                    <a:pt x="33" y="69"/>
                  </a:cubicBezTo>
                  <a:cubicBezTo>
                    <a:pt x="28" y="76"/>
                    <a:pt x="24" y="83"/>
                    <a:pt x="20" y="91"/>
                  </a:cubicBezTo>
                  <a:cubicBezTo>
                    <a:pt x="4" y="125"/>
                    <a:pt x="0" y="165"/>
                    <a:pt x="12" y="204"/>
                  </a:cubicBezTo>
                  <a:cubicBezTo>
                    <a:pt x="13" y="205"/>
                    <a:pt x="13" y="205"/>
                    <a:pt x="13" y="206"/>
                  </a:cubicBezTo>
                  <a:cubicBezTo>
                    <a:pt x="15" y="211"/>
                    <a:pt x="16" y="215"/>
                    <a:pt x="18" y="219"/>
                  </a:cubicBezTo>
                  <a:cubicBezTo>
                    <a:pt x="38" y="266"/>
                    <a:pt x="79" y="299"/>
                    <a:pt x="126" y="310"/>
                  </a:cubicBezTo>
                  <a:cubicBezTo>
                    <a:pt x="130" y="311"/>
                    <a:pt x="135" y="312"/>
                    <a:pt x="140" y="313"/>
                  </a:cubicBezTo>
                  <a:cubicBezTo>
                    <a:pt x="147" y="314"/>
                    <a:pt x="155" y="314"/>
                    <a:pt x="162" y="314"/>
                  </a:cubicBezTo>
                  <a:cubicBezTo>
                    <a:pt x="179" y="314"/>
                    <a:pt x="195" y="312"/>
                    <a:pt x="211" y="306"/>
                  </a:cubicBezTo>
                  <a:cubicBezTo>
                    <a:pt x="231" y="300"/>
                    <a:pt x="248" y="290"/>
                    <a:pt x="263" y="278"/>
                  </a:cubicBezTo>
                  <a:cubicBezTo>
                    <a:pt x="264" y="277"/>
                    <a:pt x="265" y="276"/>
                    <a:pt x="266" y="275"/>
                  </a:cubicBezTo>
                  <a:cubicBezTo>
                    <a:pt x="278" y="264"/>
                    <a:pt x="289" y="252"/>
                    <a:pt x="297" y="237"/>
                  </a:cubicBezTo>
                  <a:cubicBezTo>
                    <a:pt x="299" y="235"/>
                    <a:pt x="300" y="232"/>
                    <a:pt x="302" y="230"/>
                  </a:cubicBezTo>
                  <a:cubicBezTo>
                    <a:pt x="307" y="220"/>
                    <a:pt x="311" y="210"/>
                    <a:pt x="314" y="199"/>
                  </a:cubicBezTo>
                  <a:cubicBezTo>
                    <a:pt x="317" y="188"/>
                    <a:pt x="319" y="176"/>
                    <a:pt x="319" y="164"/>
                  </a:cubicBezTo>
                  <a:cubicBezTo>
                    <a:pt x="319" y="160"/>
                    <a:pt x="319" y="156"/>
                    <a:pt x="319" y="152"/>
                  </a:cubicBezTo>
                  <a:cubicBezTo>
                    <a:pt x="319" y="137"/>
                    <a:pt x="316" y="123"/>
                    <a:pt x="312" y="108"/>
                  </a:cubicBezTo>
                  <a:cubicBezTo>
                    <a:pt x="298" y="66"/>
                    <a:pt x="268" y="34"/>
                    <a:pt x="231" y="16"/>
                  </a:cubicBezTo>
                  <a:cubicBezTo>
                    <a:pt x="209" y="6"/>
                    <a:pt x="186" y="0"/>
                    <a:pt x="16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6"/>
            <p:cNvSpPr/>
            <p:nvPr/>
          </p:nvSpPr>
          <p:spPr bwMode="auto">
            <a:xfrm>
              <a:off x="5148263" y="11242676"/>
              <a:ext cx="365125" cy="336550"/>
            </a:xfrm>
            <a:custGeom>
              <a:avLst/>
              <a:gdLst>
                <a:gd name="T0" fmla="*/ 111 w 212"/>
                <a:gd name="T1" fmla="*/ 0 h 195"/>
                <a:gd name="T2" fmla="*/ 29 w 212"/>
                <a:gd name="T3" fmla="*/ 45 h 195"/>
                <a:gd name="T4" fmla="*/ 59 w 212"/>
                <a:gd name="T5" fmla="*/ 180 h 195"/>
                <a:gd name="T6" fmla="*/ 111 w 212"/>
                <a:gd name="T7" fmla="*/ 195 h 195"/>
                <a:gd name="T8" fmla="*/ 194 w 212"/>
                <a:gd name="T9" fmla="*/ 150 h 195"/>
                <a:gd name="T10" fmla="*/ 207 w 212"/>
                <a:gd name="T11" fmla="*/ 79 h 195"/>
                <a:gd name="T12" fmla="*/ 203 w 212"/>
                <a:gd name="T13" fmla="*/ 63 h 195"/>
                <a:gd name="T14" fmla="*/ 164 w 212"/>
                <a:gd name="T15" fmla="*/ 15 h 195"/>
                <a:gd name="T16" fmla="*/ 111 w 212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95">
                  <a:moveTo>
                    <a:pt x="111" y="0"/>
                  </a:moveTo>
                  <a:cubicBezTo>
                    <a:pt x="79" y="0"/>
                    <a:pt x="48" y="16"/>
                    <a:pt x="29" y="45"/>
                  </a:cubicBezTo>
                  <a:cubicBezTo>
                    <a:pt x="0" y="91"/>
                    <a:pt x="13" y="151"/>
                    <a:pt x="59" y="180"/>
                  </a:cubicBezTo>
                  <a:cubicBezTo>
                    <a:pt x="75" y="190"/>
                    <a:pt x="93" y="195"/>
                    <a:pt x="111" y="195"/>
                  </a:cubicBezTo>
                  <a:cubicBezTo>
                    <a:pt x="143" y="195"/>
                    <a:pt x="175" y="179"/>
                    <a:pt x="194" y="150"/>
                  </a:cubicBezTo>
                  <a:cubicBezTo>
                    <a:pt x="208" y="128"/>
                    <a:pt x="212" y="102"/>
                    <a:pt x="207" y="79"/>
                  </a:cubicBezTo>
                  <a:cubicBezTo>
                    <a:pt x="206" y="73"/>
                    <a:pt x="205" y="68"/>
                    <a:pt x="203" y="63"/>
                  </a:cubicBezTo>
                  <a:cubicBezTo>
                    <a:pt x="196" y="44"/>
                    <a:pt x="182" y="27"/>
                    <a:pt x="164" y="15"/>
                  </a:cubicBezTo>
                  <a:cubicBezTo>
                    <a:pt x="148" y="5"/>
                    <a:pt x="129" y="0"/>
                    <a:pt x="11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7"/>
            <p:cNvSpPr/>
            <p:nvPr/>
          </p:nvSpPr>
          <p:spPr bwMode="auto">
            <a:xfrm>
              <a:off x="8483600" y="12519026"/>
              <a:ext cx="452438" cy="398463"/>
            </a:xfrm>
            <a:custGeom>
              <a:avLst/>
              <a:gdLst>
                <a:gd name="T0" fmla="*/ 131 w 262"/>
                <a:gd name="T1" fmla="*/ 0 h 231"/>
                <a:gd name="T2" fmla="*/ 65 w 262"/>
                <a:gd name="T3" fmla="*/ 21 h 231"/>
                <a:gd name="T4" fmla="*/ 37 w 262"/>
                <a:gd name="T5" fmla="*/ 181 h 231"/>
                <a:gd name="T6" fmla="*/ 131 w 262"/>
                <a:gd name="T7" fmla="*/ 231 h 231"/>
                <a:gd name="T8" fmla="*/ 197 w 262"/>
                <a:gd name="T9" fmla="*/ 210 h 231"/>
                <a:gd name="T10" fmla="*/ 226 w 262"/>
                <a:gd name="T11" fmla="*/ 49 h 231"/>
                <a:gd name="T12" fmla="*/ 162 w 262"/>
                <a:gd name="T13" fmla="*/ 4 h 231"/>
                <a:gd name="T14" fmla="*/ 142 w 262"/>
                <a:gd name="T15" fmla="*/ 0 h 231"/>
                <a:gd name="T16" fmla="*/ 131 w 26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231">
                  <a:moveTo>
                    <a:pt x="131" y="0"/>
                  </a:moveTo>
                  <a:cubicBezTo>
                    <a:pt x="108" y="0"/>
                    <a:pt x="85" y="7"/>
                    <a:pt x="65" y="21"/>
                  </a:cubicBezTo>
                  <a:cubicBezTo>
                    <a:pt x="13" y="57"/>
                    <a:pt x="0" y="129"/>
                    <a:pt x="37" y="181"/>
                  </a:cubicBezTo>
                  <a:cubicBezTo>
                    <a:pt x="59" y="213"/>
                    <a:pt x="95" y="231"/>
                    <a:pt x="131" y="231"/>
                  </a:cubicBezTo>
                  <a:cubicBezTo>
                    <a:pt x="154" y="231"/>
                    <a:pt x="177" y="224"/>
                    <a:pt x="197" y="210"/>
                  </a:cubicBezTo>
                  <a:cubicBezTo>
                    <a:pt x="250" y="173"/>
                    <a:pt x="262" y="101"/>
                    <a:pt x="226" y="49"/>
                  </a:cubicBezTo>
                  <a:cubicBezTo>
                    <a:pt x="210" y="26"/>
                    <a:pt x="187" y="11"/>
                    <a:pt x="162" y="4"/>
                  </a:cubicBezTo>
                  <a:cubicBezTo>
                    <a:pt x="155" y="2"/>
                    <a:pt x="148" y="1"/>
                    <a:pt x="142" y="0"/>
                  </a:cubicBezTo>
                  <a:cubicBezTo>
                    <a:pt x="138" y="0"/>
                    <a:pt x="135" y="0"/>
                    <a:pt x="13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8"/>
            <p:cNvSpPr/>
            <p:nvPr/>
          </p:nvSpPr>
          <p:spPr bwMode="auto">
            <a:xfrm>
              <a:off x="11158538" y="9958388"/>
              <a:ext cx="473075" cy="422275"/>
            </a:xfrm>
            <a:custGeom>
              <a:avLst/>
              <a:gdLst>
                <a:gd name="T0" fmla="*/ 136 w 274"/>
                <a:gd name="T1" fmla="*/ 0 h 244"/>
                <a:gd name="T2" fmla="*/ 39 w 274"/>
                <a:gd name="T3" fmla="*/ 49 h 244"/>
                <a:gd name="T4" fmla="*/ 57 w 274"/>
                <a:gd name="T5" fmla="*/ 215 h 244"/>
                <a:gd name="T6" fmla="*/ 63 w 274"/>
                <a:gd name="T7" fmla="*/ 220 h 244"/>
                <a:gd name="T8" fmla="*/ 65 w 274"/>
                <a:gd name="T9" fmla="*/ 221 h 244"/>
                <a:gd name="T10" fmla="*/ 136 w 274"/>
                <a:gd name="T11" fmla="*/ 244 h 244"/>
                <a:gd name="T12" fmla="*/ 205 w 274"/>
                <a:gd name="T13" fmla="*/ 223 h 244"/>
                <a:gd name="T14" fmla="*/ 220 w 274"/>
                <a:gd name="T15" fmla="*/ 211 h 244"/>
                <a:gd name="T16" fmla="*/ 234 w 274"/>
                <a:gd name="T17" fmla="*/ 195 h 244"/>
                <a:gd name="T18" fmla="*/ 210 w 274"/>
                <a:gd name="T19" fmla="*/ 25 h 244"/>
                <a:gd name="T20" fmla="*/ 165 w 274"/>
                <a:gd name="T21" fmla="*/ 4 h 244"/>
                <a:gd name="T22" fmla="*/ 147 w 274"/>
                <a:gd name="T23" fmla="*/ 1 h 244"/>
                <a:gd name="T24" fmla="*/ 136 w 274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44">
                  <a:moveTo>
                    <a:pt x="136" y="0"/>
                  </a:moveTo>
                  <a:cubicBezTo>
                    <a:pt x="99" y="0"/>
                    <a:pt x="63" y="17"/>
                    <a:pt x="39" y="49"/>
                  </a:cubicBezTo>
                  <a:cubicBezTo>
                    <a:pt x="0" y="101"/>
                    <a:pt x="9" y="174"/>
                    <a:pt x="57" y="215"/>
                  </a:cubicBezTo>
                  <a:cubicBezTo>
                    <a:pt x="59" y="217"/>
                    <a:pt x="61" y="218"/>
                    <a:pt x="63" y="220"/>
                  </a:cubicBezTo>
                  <a:cubicBezTo>
                    <a:pt x="64" y="220"/>
                    <a:pt x="64" y="220"/>
                    <a:pt x="65" y="221"/>
                  </a:cubicBezTo>
                  <a:cubicBezTo>
                    <a:pt x="86" y="237"/>
                    <a:pt x="111" y="244"/>
                    <a:pt x="136" y="244"/>
                  </a:cubicBezTo>
                  <a:cubicBezTo>
                    <a:pt x="161" y="244"/>
                    <a:pt x="185" y="237"/>
                    <a:pt x="205" y="223"/>
                  </a:cubicBezTo>
                  <a:cubicBezTo>
                    <a:pt x="210" y="219"/>
                    <a:pt x="215" y="215"/>
                    <a:pt x="220" y="211"/>
                  </a:cubicBezTo>
                  <a:cubicBezTo>
                    <a:pt x="225" y="206"/>
                    <a:pt x="230" y="201"/>
                    <a:pt x="234" y="195"/>
                  </a:cubicBezTo>
                  <a:cubicBezTo>
                    <a:pt x="274" y="142"/>
                    <a:pt x="263" y="65"/>
                    <a:pt x="210" y="25"/>
                  </a:cubicBezTo>
                  <a:cubicBezTo>
                    <a:pt x="196" y="15"/>
                    <a:pt x="181" y="8"/>
                    <a:pt x="165" y="4"/>
                  </a:cubicBezTo>
                  <a:cubicBezTo>
                    <a:pt x="159" y="2"/>
                    <a:pt x="153" y="1"/>
                    <a:pt x="147" y="1"/>
                  </a:cubicBezTo>
                  <a:cubicBezTo>
                    <a:pt x="144" y="1"/>
                    <a:pt x="140" y="0"/>
                    <a:pt x="13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9"/>
            <p:cNvSpPr/>
            <p:nvPr/>
          </p:nvSpPr>
          <p:spPr bwMode="auto">
            <a:xfrm>
              <a:off x="9126538" y="10506076"/>
              <a:ext cx="288925" cy="273050"/>
            </a:xfrm>
            <a:custGeom>
              <a:avLst/>
              <a:gdLst>
                <a:gd name="T0" fmla="*/ 83 w 167"/>
                <a:gd name="T1" fmla="*/ 0 h 158"/>
                <a:gd name="T2" fmla="*/ 61 w 167"/>
                <a:gd name="T3" fmla="*/ 3 h 158"/>
                <a:gd name="T4" fmla="*/ 50 w 167"/>
                <a:gd name="T5" fmla="*/ 7 h 158"/>
                <a:gd name="T6" fmla="*/ 4 w 167"/>
                <a:gd name="T7" fmla="*/ 68 h 158"/>
                <a:gd name="T8" fmla="*/ 37 w 167"/>
                <a:gd name="T9" fmla="*/ 143 h 158"/>
                <a:gd name="T10" fmla="*/ 56 w 167"/>
                <a:gd name="T11" fmla="*/ 153 h 158"/>
                <a:gd name="T12" fmla="*/ 72 w 167"/>
                <a:gd name="T13" fmla="*/ 157 h 158"/>
                <a:gd name="T14" fmla="*/ 83 w 167"/>
                <a:gd name="T15" fmla="*/ 158 h 158"/>
                <a:gd name="T16" fmla="*/ 161 w 167"/>
                <a:gd name="T17" fmla="*/ 90 h 158"/>
                <a:gd name="T18" fmla="*/ 93 w 167"/>
                <a:gd name="T19" fmla="*/ 1 h 158"/>
                <a:gd name="T20" fmla="*/ 83 w 167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58">
                  <a:moveTo>
                    <a:pt x="83" y="0"/>
                  </a:moveTo>
                  <a:cubicBezTo>
                    <a:pt x="75" y="0"/>
                    <a:pt x="68" y="1"/>
                    <a:pt x="61" y="3"/>
                  </a:cubicBezTo>
                  <a:cubicBezTo>
                    <a:pt x="58" y="4"/>
                    <a:pt x="54" y="5"/>
                    <a:pt x="50" y="7"/>
                  </a:cubicBezTo>
                  <a:cubicBezTo>
                    <a:pt x="26" y="18"/>
                    <a:pt x="8" y="40"/>
                    <a:pt x="4" y="68"/>
                  </a:cubicBezTo>
                  <a:cubicBezTo>
                    <a:pt x="0" y="99"/>
                    <a:pt x="14" y="127"/>
                    <a:pt x="37" y="143"/>
                  </a:cubicBezTo>
                  <a:cubicBezTo>
                    <a:pt x="43" y="148"/>
                    <a:pt x="49" y="151"/>
                    <a:pt x="56" y="153"/>
                  </a:cubicBezTo>
                  <a:cubicBezTo>
                    <a:pt x="61" y="155"/>
                    <a:pt x="66" y="157"/>
                    <a:pt x="72" y="157"/>
                  </a:cubicBezTo>
                  <a:cubicBezTo>
                    <a:pt x="76" y="158"/>
                    <a:pt x="79" y="158"/>
                    <a:pt x="83" y="158"/>
                  </a:cubicBezTo>
                  <a:cubicBezTo>
                    <a:pt x="122" y="158"/>
                    <a:pt x="156" y="129"/>
                    <a:pt x="161" y="90"/>
                  </a:cubicBezTo>
                  <a:cubicBezTo>
                    <a:pt x="167" y="46"/>
                    <a:pt x="137" y="6"/>
                    <a:pt x="93" y="1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20"/>
            <p:cNvSpPr/>
            <p:nvPr/>
          </p:nvSpPr>
          <p:spPr bwMode="auto">
            <a:xfrm>
              <a:off x="6799263" y="9082088"/>
              <a:ext cx="315913" cy="309563"/>
            </a:xfrm>
            <a:custGeom>
              <a:avLst/>
              <a:gdLst>
                <a:gd name="T0" fmla="*/ 94 w 183"/>
                <a:gd name="T1" fmla="*/ 0 h 179"/>
                <a:gd name="T2" fmla="*/ 14 w 183"/>
                <a:gd name="T3" fmla="*/ 50 h 179"/>
                <a:gd name="T4" fmla="*/ 8 w 183"/>
                <a:gd name="T5" fmla="*/ 63 h 179"/>
                <a:gd name="T6" fmla="*/ 6 w 183"/>
                <a:gd name="T7" fmla="*/ 76 h 179"/>
                <a:gd name="T8" fmla="*/ 54 w 183"/>
                <a:gd name="T9" fmla="*/ 170 h 179"/>
                <a:gd name="T10" fmla="*/ 94 w 183"/>
                <a:gd name="T11" fmla="*/ 179 h 179"/>
                <a:gd name="T12" fmla="*/ 174 w 183"/>
                <a:gd name="T13" fmla="*/ 129 h 179"/>
                <a:gd name="T14" fmla="*/ 183 w 183"/>
                <a:gd name="T15" fmla="*/ 94 h 179"/>
                <a:gd name="T16" fmla="*/ 183 w 183"/>
                <a:gd name="T17" fmla="*/ 81 h 179"/>
                <a:gd name="T18" fmla="*/ 133 w 183"/>
                <a:gd name="T19" fmla="*/ 10 h 179"/>
                <a:gd name="T20" fmla="*/ 94 w 183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79">
                  <a:moveTo>
                    <a:pt x="94" y="0"/>
                  </a:moveTo>
                  <a:cubicBezTo>
                    <a:pt x="61" y="0"/>
                    <a:pt x="29" y="19"/>
                    <a:pt x="14" y="50"/>
                  </a:cubicBezTo>
                  <a:cubicBezTo>
                    <a:pt x="12" y="55"/>
                    <a:pt x="10" y="59"/>
                    <a:pt x="8" y="63"/>
                  </a:cubicBezTo>
                  <a:cubicBezTo>
                    <a:pt x="7" y="67"/>
                    <a:pt x="6" y="72"/>
                    <a:pt x="6" y="76"/>
                  </a:cubicBezTo>
                  <a:cubicBezTo>
                    <a:pt x="0" y="113"/>
                    <a:pt x="18" y="152"/>
                    <a:pt x="54" y="170"/>
                  </a:cubicBezTo>
                  <a:cubicBezTo>
                    <a:pt x="67" y="176"/>
                    <a:pt x="81" y="179"/>
                    <a:pt x="94" y="179"/>
                  </a:cubicBezTo>
                  <a:cubicBezTo>
                    <a:pt x="127" y="179"/>
                    <a:pt x="159" y="161"/>
                    <a:pt x="174" y="129"/>
                  </a:cubicBezTo>
                  <a:cubicBezTo>
                    <a:pt x="180" y="118"/>
                    <a:pt x="183" y="106"/>
                    <a:pt x="183" y="94"/>
                  </a:cubicBezTo>
                  <a:cubicBezTo>
                    <a:pt x="183" y="90"/>
                    <a:pt x="183" y="86"/>
                    <a:pt x="183" y="81"/>
                  </a:cubicBezTo>
                  <a:cubicBezTo>
                    <a:pt x="180" y="51"/>
                    <a:pt x="162" y="24"/>
                    <a:pt x="133" y="10"/>
                  </a:cubicBezTo>
                  <a:cubicBezTo>
                    <a:pt x="121" y="3"/>
                    <a:pt x="107" y="0"/>
                    <a:pt x="9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21"/>
            <p:cNvSpPr/>
            <p:nvPr/>
          </p:nvSpPr>
          <p:spPr bwMode="auto">
            <a:xfrm>
              <a:off x="11225213" y="7805738"/>
              <a:ext cx="849313" cy="757238"/>
            </a:xfrm>
            <a:custGeom>
              <a:avLst/>
              <a:gdLst>
                <a:gd name="T0" fmla="*/ 246 w 493"/>
                <a:gd name="T1" fmla="*/ 0 h 439"/>
                <a:gd name="T2" fmla="*/ 178 w 493"/>
                <a:gd name="T3" fmla="*/ 11 h 439"/>
                <a:gd name="T4" fmla="*/ 38 w 493"/>
                <a:gd name="T5" fmla="*/ 288 h 439"/>
                <a:gd name="T6" fmla="*/ 42 w 493"/>
                <a:gd name="T7" fmla="*/ 300 h 439"/>
                <a:gd name="T8" fmla="*/ 55 w 493"/>
                <a:gd name="T9" fmla="*/ 327 h 439"/>
                <a:gd name="T10" fmla="*/ 227 w 493"/>
                <a:gd name="T11" fmla="*/ 438 h 439"/>
                <a:gd name="T12" fmla="*/ 245 w 493"/>
                <a:gd name="T13" fmla="*/ 439 h 439"/>
                <a:gd name="T14" fmla="*/ 246 w 493"/>
                <a:gd name="T15" fmla="*/ 439 h 439"/>
                <a:gd name="T16" fmla="*/ 315 w 493"/>
                <a:gd name="T17" fmla="*/ 428 h 439"/>
                <a:gd name="T18" fmla="*/ 455 w 493"/>
                <a:gd name="T19" fmla="*/ 151 h 439"/>
                <a:gd name="T20" fmla="*/ 246 w 493"/>
                <a:gd name="T2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439">
                  <a:moveTo>
                    <a:pt x="246" y="0"/>
                  </a:moveTo>
                  <a:cubicBezTo>
                    <a:pt x="224" y="0"/>
                    <a:pt x="201" y="3"/>
                    <a:pt x="178" y="11"/>
                  </a:cubicBezTo>
                  <a:cubicBezTo>
                    <a:pt x="63" y="49"/>
                    <a:pt x="0" y="173"/>
                    <a:pt x="38" y="288"/>
                  </a:cubicBezTo>
                  <a:cubicBezTo>
                    <a:pt x="39" y="292"/>
                    <a:pt x="41" y="296"/>
                    <a:pt x="42" y="300"/>
                  </a:cubicBezTo>
                  <a:cubicBezTo>
                    <a:pt x="46" y="309"/>
                    <a:pt x="50" y="319"/>
                    <a:pt x="55" y="327"/>
                  </a:cubicBezTo>
                  <a:cubicBezTo>
                    <a:pt x="91" y="391"/>
                    <a:pt x="156" y="432"/>
                    <a:pt x="227" y="438"/>
                  </a:cubicBezTo>
                  <a:cubicBezTo>
                    <a:pt x="233" y="438"/>
                    <a:pt x="239" y="439"/>
                    <a:pt x="245" y="439"/>
                  </a:cubicBezTo>
                  <a:cubicBezTo>
                    <a:pt x="245" y="439"/>
                    <a:pt x="246" y="439"/>
                    <a:pt x="246" y="439"/>
                  </a:cubicBezTo>
                  <a:cubicBezTo>
                    <a:pt x="269" y="439"/>
                    <a:pt x="292" y="435"/>
                    <a:pt x="315" y="428"/>
                  </a:cubicBezTo>
                  <a:cubicBezTo>
                    <a:pt x="430" y="390"/>
                    <a:pt x="493" y="266"/>
                    <a:pt x="455" y="151"/>
                  </a:cubicBezTo>
                  <a:cubicBezTo>
                    <a:pt x="424" y="58"/>
                    <a:pt x="339" y="0"/>
                    <a:pt x="246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22"/>
            <p:cNvSpPr/>
            <p:nvPr/>
          </p:nvSpPr>
          <p:spPr bwMode="auto">
            <a:xfrm>
              <a:off x="5567363" y="8583613"/>
              <a:ext cx="311150" cy="284163"/>
            </a:xfrm>
            <a:custGeom>
              <a:avLst/>
              <a:gdLst>
                <a:gd name="T0" fmla="*/ 94 w 180"/>
                <a:gd name="T1" fmla="*/ 0 h 165"/>
                <a:gd name="T2" fmla="*/ 44 w 180"/>
                <a:gd name="T3" fmla="*/ 16 h 165"/>
                <a:gd name="T4" fmla="*/ 28 w 180"/>
                <a:gd name="T5" fmla="*/ 132 h 165"/>
                <a:gd name="T6" fmla="*/ 94 w 180"/>
                <a:gd name="T7" fmla="*/ 165 h 165"/>
                <a:gd name="T8" fmla="*/ 144 w 180"/>
                <a:gd name="T9" fmla="*/ 148 h 165"/>
                <a:gd name="T10" fmla="*/ 168 w 180"/>
                <a:gd name="T11" fmla="*/ 119 h 165"/>
                <a:gd name="T12" fmla="*/ 172 w 180"/>
                <a:gd name="T13" fmla="*/ 107 h 165"/>
                <a:gd name="T14" fmla="*/ 159 w 180"/>
                <a:gd name="T15" fmla="*/ 32 h 165"/>
                <a:gd name="T16" fmla="*/ 94 w 180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65">
                  <a:moveTo>
                    <a:pt x="94" y="0"/>
                  </a:moveTo>
                  <a:cubicBezTo>
                    <a:pt x="76" y="0"/>
                    <a:pt x="59" y="5"/>
                    <a:pt x="44" y="16"/>
                  </a:cubicBezTo>
                  <a:cubicBezTo>
                    <a:pt x="7" y="44"/>
                    <a:pt x="0" y="96"/>
                    <a:pt x="28" y="132"/>
                  </a:cubicBezTo>
                  <a:cubicBezTo>
                    <a:pt x="44" y="154"/>
                    <a:pt x="69" y="165"/>
                    <a:pt x="94" y="165"/>
                  </a:cubicBezTo>
                  <a:cubicBezTo>
                    <a:pt x="111" y="165"/>
                    <a:pt x="129" y="159"/>
                    <a:pt x="144" y="148"/>
                  </a:cubicBezTo>
                  <a:cubicBezTo>
                    <a:pt x="154" y="140"/>
                    <a:pt x="162" y="130"/>
                    <a:pt x="168" y="119"/>
                  </a:cubicBezTo>
                  <a:cubicBezTo>
                    <a:pt x="170" y="115"/>
                    <a:pt x="171" y="111"/>
                    <a:pt x="172" y="107"/>
                  </a:cubicBezTo>
                  <a:cubicBezTo>
                    <a:pt x="180" y="83"/>
                    <a:pt x="176" y="54"/>
                    <a:pt x="159" y="32"/>
                  </a:cubicBezTo>
                  <a:cubicBezTo>
                    <a:pt x="143" y="11"/>
                    <a:pt x="119" y="0"/>
                    <a:pt x="94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23"/>
            <p:cNvSpPr/>
            <p:nvPr/>
          </p:nvSpPr>
          <p:spPr bwMode="auto">
            <a:xfrm>
              <a:off x="6411913" y="12244388"/>
              <a:ext cx="390525" cy="347663"/>
            </a:xfrm>
            <a:custGeom>
              <a:avLst/>
              <a:gdLst>
                <a:gd name="T0" fmla="*/ 115 w 227"/>
                <a:gd name="T1" fmla="*/ 0 h 202"/>
                <a:gd name="T2" fmla="*/ 21 w 227"/>
                <a:gd name="T3" fmla="*/ 63 h 202"/>
                <a:gd name="T4" fmla="*/ 78 w 227"/>
                <a:gd name="T5" fmla="*/ 195 h 202"/>
                <a:gd name="T6" fmla="*/ 115 w 227"/>
                <a:gd name="T7" fmla="*/ 202 h 202"/>
                <a:gd name="T8" fmla="*/ 116 w 227"/>
                <a:gd name="T9" fmla="*/ 202 h 202"/>
                <a:gd name="T10" fmla="*/ 127 w 227"/>
                <a:gd name="T11" fmla="*/ 202 h 202"/>
                <a:gd name="T12" fmla="*/ 209 w 227"/>
                <a:gd name="T13" fmla="*/ 139 h 202"/>
                <a:gd name="T14" fmla="*/ 211 w 227"/>
                <a:gd name="T15" fmla="*/ 135 h 202"/>
                <a:gd name="T16" fmla="*/ 212 w 227"/>
                <a:gd name="T17" fmla="*/ 130 h 202"/>
                <a:gd name="T18" fmla="*/ 159 w 227"/>
                <a:gd name="T19" fmla="*/ 9 h 202"/>
                <a:gd name="T20" fmla="*/ 153 w 227"/>
                <a:gd name="T21" fmla="*/ 7 h 202"/>
                <a:gd name="T22" fmla="*/ 145 w 227"/>
                <a:gd name="T23" fmla="*/ 4 h 202"/>
                <a:gd name="T24" fmla="*/ 115 w 227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02">
                  <a:moveTo>
                    <a:pt x="115" y="0"/>
                  </a:moveTo>
                  <a:cubicBezTo>
                    <a:pt x="75" y="0"/>
                    <a:pt x="37" y="24"/>
                    <a:pt x="21" y="63"/>
                  </a:cubicBezTo>
                  <a:cubicBezTo>
                    <a:pt x="0" y="115"/>
                    <a:pt x="26" y="174"/>
                    <a:pt x="78" y="195"/>
                  </a:cubicBezTo>
                  <a:cubicBezTo>
                    <a:pt x="90" y="200"/>
                    <a:pt x="103" y="202"/>
                    <a:pt x="115" y="202"/>
                  </a:cubicBezTo>
                  <a:cubicBezTo>
                    <a:pt x="115" y="202"/>
                    <a:pt x="116" y="202"/>
                    <a:pt x="116" y="202"/>
                  </a:cubicBezTo>
                  <a:cubicBezTo>
                    <a:pt x="120" y="202"/>
                    <a:pt x="123" y="202"/>
                    <a:pt x="127" y="202"/>
                  </a:cubicBezTo>
                  <a:cubicBezTo>
                    <a:pt x="162" y="197"/>
                    <a:pt x="195" y="174"/>
                    <a:pt x="209" y="139"/>
                  </a:cubicBezTo>
                  <a:cubicBezTo>
                    <a:pt x="210" y="137"/>
                    <a:pt x="210" y="136"/>
                    <a:pt x="211" y="135"/>
                  </a:cubicBezTo>
                  <a:cubicBezTo>
                    <a:pt x="211" y="133"/>
                    <a:pt x="212" y="132"/>
                    <a:pt x="212" y="130"/>
                  </a:cubicBezTo>
                  <a:cubicBezTo>
                    <a:pt x="227" y="82"/>
                    <a:pt x="204" y="31"/>
                    <a:pt x="159" y="9"/>
                  </a:cubicBezTo>
                  <a:cubicBezTo>
                    <a:pt x="157" y="9"/>
                    <a:pt x="155" y="8"/>
                    <a:pt x="153" y="7"/>
                  </a:cubicBezTo>
                  <a:cubicBezTo>
                    <a:pt x="150" y="6"/>
                    <a:pt x="148" y="5"/>
                    <a:pt x="145" y="4"/>
                  </a:cubicBezTo>
                  <a:cubicBezTo>
                    <a:pt x="135" y="1"/>
                    <a:pt x="125" y="0"/>
                    <a:pt x="11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24"/>
            <p:cNvSpPr/>
            <p:nvPr/>
          </p:nvSpPr>
          <p:spPr bwMode="auto">
            <a:xfrm>
              <a:off x="6610350" y="13433426"/>
              <a:ext cx="249238" cy="249238"/>
            </a:xfrm>
            <a:custGeom>
              <a:avLst/>
              <a:gdLst>
                <a:gd name="T0" fmla="*/ 72 w 145"/>
                <a:gd name="T1" fmla="*/ 0 h 145"/>
                <a:gd name="T2" fmla="*/ 71 w 145"/>
                <a:gd name="T3" fmla="*/ 0 h 145"/>
                <a:gd name="T4" fmla="*/ 60 w 145"/>
                <a:gd name="T5" fmla="*/ 1 h 145"/>
                <a:gd name="T6" fmla="*/ 5 w 145"/>
                <a:gd name="T7" fmla="*/ 46 h 145"/>
                <a:gd name="T8" fmla="*/ 3 w 145"/>
                <a:gd name="T9" fmla="*/ 52 h 145"/>
                <a:gd name="T10" fmla="*/ 0 w 145"/>
                <a:gd name="T11" fmla="*/ 76 h 145"/>
                <a:gd name="T12" fmla="*/ 45 w 145"/>
                <a:gd name="T13" fmla="*/ 139 h 145"/>
                <a:gd name="T14" fmla="*/ 46 w 145"/>
                <a:gd name="T15" fmla="*/ 140 h 145"/>
                <a:gd name="T16" fmla="*/ 52 w 145"/>
                <a:gd name="T17" fmla="*/ 142 h 145"/>
                <a:gd name="T18" fmla="*/ 72 w 145"/>
                <a:gd name="T19" fmla="*/ 145 h 145"/>
                <a:gd name="T20" fmla="*/ 97 w 145"/>
                <a:gd name="T21" fmla="*/ 141 h 145"/>
                <a:gd name="T22" fmla="*/ 118 w 145"/>
                <a:gd name="T23" fmla="*/ 129 h 145"/>
                <a:gd name="T24" fmla="*/ 140 w 145"/>
                <a:gd name="T25" fmla="*/ 99 h 145"/>
                <a:gd name="T26" fmla="*/ 142 w 145"/>
                <a:gd name="T27" fmla="*/ 94 h 145"/>
                <a:gd name="T28" fmla="*/ 145 w 145"/>
                <a:gd name="T29" fmla="*/ 70 h 145"/>
                <a:gd name="T30" fmla="*/ 99 w 145"/>
                <a:gd name="T31" fmla="*/ 5 h 145"/>
                <a:gd name="T32" fmla="*/ 72 w 145"/>
                <a:gd name="T3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3" y="0"/>
                    <a:pt x="60" y="1"/>
                  </a:cubicBezTo>
                  <a:cubicBezTo>
                    <a:pt x="36" y="5"/>
                    <a:pt x="15" y="21"/>
                    <a:pt x="5" y="46"/>
                  </a:cubicBezTo>
                  <a:cubicBezTo>
                    <a:pt x="4" y="48"/>
                    <a:pt x="4" y="50"/>
                    <a:pt x="3" y="52"/>
                  </a:cubicBezTo>
                  <a:cubicBezTo>
                    <a:pt x="1" y="60"/>
                    <a:pt x="0" y="68"/>
                    <a:pt x="0" y="76"/>
                  </a:cubicBezTo>
                  <a:cubicBezTo>
                    <a:pt x="1" y="103"/>
                    <a:pt x="18" y="128"/>
                    <a:pt x="45" y="139"/>
                  </a:cubicBezTo>
                  <a:cubicBezTo>
                    <a:pt x="45" y="140"/>
                    <a:pt x="45" y="140"/>
                    <a:pt x="46" y="140"/>
                  </a:cubicBezTo>
                  <a:cubicBezTo>
                    <a:pt x="48" y="141"/>
                    <a:pt x="50" y="141"/>
                    <a:pt x="52" y="142"/>
                  </a:cubicBezTo>
                  <a:cubicBezTo>
                    <a:pt x="58" y="144"/>
                    <a:pt x="65" y="145"/>
                    <a:pt x="72" y="145"/>
                  </a:cubicBezTo>
                  <a:cubicBezTo>
                    <a:pt x="81" y="145"/>
                    <a:pt x="89" y="143"/>
                    <a:pt x="97" y="141"/>
                  </a:cubicBezTo>
                  <a:cubicBezTo>
                    <a:pt x="104" y="138"/>
                    <a:pt x="111" y="134"/>
                    <a:pt x="118" y="129"/>
                  </a:cubicBezTo>
                  <a:cubicBezTo>
                    <a:pt x="127" y="122"/>
                    <a:pt x="135" y="112"/>
                    <a:pt x="140" y="99"/>
                  </a:cubicBezTo>
                  <a:cubicBezTo>
                    <a:pt x="141" y="98"/>
                    <a:pt x="141" y="96"/>
                    <a:pt x="142" y="94"/>
                  </a:cubicBezTo>
                  <a:cubicBezTo>
                    <a:pt x="144" y="86"/>
                    <a:pt x="145" y="78"/>
                    <a:pt x="145" y="70"/>
                  </a:cubicBezTo>
                  <a:cubicBezTo>
                    <a:pt x="144" y="42"/>
                    <a:pt x="127" y="16"/>
                    <a:pt x="99" y="5"/>
                  </a:cubicBezTo>
                  <a:cubicBezTo>
                    <a:pt x="91" y="2"/>
                    <a:pt x="81" y="0"/>
                    <a:pt x="7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5"/>
            <p:cNvSpPr/>
            <p:nvPr/>
          </p:nvSpPr>
          <p:spPr bwMode="auto">
            <a:xfrm>
              <a:off x="6256338" y="14184313"/>
              <a:ext cx="165100" cy="153988"/>
            </a:xfrm>
            <a:custGeom>
              <a:avLst/>
              <a:gdLst>
                <a:gd name="T0" fmla="*/ 45 w 96"/>
                <a:gd name="T1" fmla="*/ 0 h 90"/>
                <a:gd name="T2" fmla="*/ 32 w 96"/>
                <a:gd name="T3" fmla="*/ 2 h 90"/>
                <a:gd name="T4" fmla="*/ 5 w 96"/>
                <a:gd name="T5" fmla="*/ 23 h 90"/>
                <a:gd name="T6" fmla="*/ 1 w 96"/>
                <a:gd name="T7" fmla="*/ 38 h 90"/>
                <a:gd name="T8" fmla="*/ 2 w 96"/>
                <a:gd name="T9" fmla="*/ 58 h 90"/>
                <a:gd name="T10" fmla="*/ 28 w 96"/>
                <a:gd name="T11" fmla="*/ 86 h 90"/>
                <a:gd name="T12" fmla="*/ 43 w 96"/>
                <a:gd name="T13" fmla="*/ 90 h 90"/>
                <a:gd name="T14" fmla="*/ 45 w 96"/>
                <a:gd name="T15" fmla="*/ 90 h 90"/>
                <a:gd name="T16" fmla="*/ 59 w 96"/>
                <a:gd name="T17" fmla="*/ 88 h 90"/>
                <a:gd name="T18" fmla="*/ 88 w 96"/>
                <a:gd name="T19" fmla="*/ 31 h 90"/>
                <a:gd name="T20" fmla="*/ 68 w 96"/>
                <a:gd name="T21" fmla="*/ 6 h 90"/>
                <a:gd name="T22" fmla="*/ 62 w 96"/>
                <a:gd name="T23" fmla="*/ 3 h 90"/>
                <a:gd name="T24" fmla="*/ 45 w 96"/>
                <a:gd name="T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0">
                  <a:moveTo>
                    <a:pt x="45" y="0"/>
                  </a:moveTo>
                  <a:cubicBezTo>
                    <a:pt x="41" y="0"/>
                    <a:pt x="36" y="0"/>
                    <a:pt x="32" y="2"/>
                  </a:cubicBezTo>
                  <a:cubicBezTo>
                    <a:pt x="20" y="5"/>
                    <a:pt x="11" y="13"/>
                    <a:pt x="5" y="23"/>
                  </a:cubicBezTo>
                  <a:cubicBezTo>
                    <a:pt x="3" y="28"/>
                    <a:pt x="1" y="33"/>
                    <a:pt x="1" y="38"/>
                  </a:cubicBezTo>
                  <a:cubicBezTo>
                    <a:pt x="0" y="45"/>
                    <a:pt x="0" y="52"/>
                    <a:pt x="2" y="58"/>
                  </a:cubicBezTo>
                  <a:cubicBezTo>
                    <a:pt x="6" y="71"/>
                    <a:pt x="16" y="81"/>
                    <a:pt x="28" y="86"/>
                  </a:cubicBezTo>
                  <a:cubicBezTo>
                    <a:pt x="33" y="88"/>
                    <a:pt x="38" y="90"/>
                    <a:pt x="43" y="90"/>
                  </a:cubicBezTo>
                  <a:cubicBezTo>
                    <a:pt x="44" y="90"/>
                    <a:pt x="45" y="90"/>
                    <a:pt x="45" y="90"/>
                  </a:cubicBezTo>
                  <a:cubicBezTo>
                    <a:pt x="50" y="90"/>
                    <a:pt x="54" y="89"/>
                    <a:pt x="59" y="88"/>
                  </a:cubicBezTo>
                  <a:cubicBezTo>
                    <a:pt x="83" y="80"/>
                    <a:pt x="96" y="55"/>
                    <a:pt x="88" y="31"/>
                  </a:cubicBezTo>
                  <a:cubicBezTo>
                    <a:pt x="85" y="20"/>
                    <a:pt x="78" y="11"/>
                    <a:pt x="68" y="6"/>
                  </a:cubicBezTo>
                  <a:cubicBezTo>
                    <a:pt x="66" y="5"/>
                    <a:pt x="64" y="4"/>
                    <a:pt x="62" y="3"/>
                  </a:cubicBezTo>
                  <a:cubicBezTo>
                    <a:pt x="57" y="1"/>
                    <a:pt x="51" y="0"/>
                    <a:pt x="4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6"/>
            <p:cNvSpPr/>
            <p:nvPr/>
          </p:nvSpPr>
          <p:spPr bwMode="auto">
            <a:xfrm>
              <a:off x="7169150" y="12584113"/>
              <a:ext cx="138113" cy="125413"/>
            </a:xfrm>
            <a:custGeom>
              <a:avLst/>
              <a:gdLst>
                <a:gd name="T0" fmla="*/ 39 w 80"/>
                <a:gd name="T1" fmla="*/ 0 h 73"/>
                <a:gd name="T2" fmla="*/ 15 w 80"/>
                <a:gd name="T3" fmla="*/ 10 h 73"/>
                <a:gd name="T4" fmla="*/ 11 w 80"/>
                <a:gd name="T5" fmla="*/ 14 h 73"/>
                <a:gd name="T6" fmla="*/ 8 w 80"/>
                <a:gd name="T7" fmla="*/ 19 h 73"/>
                <a:gd name="T8" fmla="*/ 12 w 80"/>
                <a:gd name="T9" fmla="*/ 61 h 73"/>
                <a:gd name="T10" fmla="*/ 39 w 80"/>
                <a:gd name="T11" fmla="*/ 73 h 73"/>
                <a:gd name="T12" fmla="*/ 64 w 80"/>
                <a:gd name="T13" fmla="*/ 64 h 73"/>
                <a:gd name="T14" fmla="*/ 66 w 80"/>
                <a:gd name="T15" fmla="*/ 12 h 73"/>
                <a:gd name="T16" fmla="*/ 39 w 80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3">
                  <a:moveTo>
                    <a:pt x="39" y="0"/>
                  </a:moveTo>
                  <a:cubicBezTo>
                    <a:pt x="31" y="0"/>
                    <a:pt x="22" y="3"/>
                    <a:pt x="15" y="10"/>
                  </a:cubicBezTo>
                  <a:cubicBezTo>
                    <a:pt x="13" y="11"/>
                    <a:pt x="12" y="13"/>
                    <a:pt x="11" y="14"/>
                  </a:cubicBezTo>
                  <a:cubicBezTo>
                    <a:pt x="10" y="16"/>
                    <a:pt x="8" y="17"/>
                    <a:pt x="8" y="19"/>
                  </a:cubicBezTo>
                  <a:cubicBezTo>
                    <a:pt x="0" y="32"/>
                    <a:pt x="2" y="50"/>
                    <a:pt x="12" y="61"/>
                  </a:cubicBezTo>
                  <a:cubicBezTo>
                    <a:pt x="20" y="69"/>
                    <a:pt x="30" y="73"/>
                    <a:pt x="39" y="73"/>
                  </a:cubicBezTo>
                  <a:cubicBezTo>
                    <a:pt x="48" y="73"/>
                    <a:pt x="57" y="70"/>
                    <a:pt x="64" y="64"/>
                  </a:cubicBezTo>
                  <a:cubicBezTo>
                    <a:pt x="79" y="50"/>
                    <a:pt x="80" y="27"/>
                    <a:pt x="66" y="12"/>
                  </a:cubicBezTo>
                  <a:cubicBezTo>
                    <a:pt x="59" y="4"/>
                    <a:pt x="49" y="0"/>
                    <a:pt x="39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7"/>
            <p:cNvSpPr/>
            <p:nvPr/>
          </p:nvSpPr>
          <p:spPr bwMode="auto">
            <a:xfrm>
              <a:off x="5975350" y="12977813"/>
              <a:ext cx="158750" cy="142875"/>
            </a:xfrm>
            <a:custGeom>
              <a:avLst/>
              <a:gdLst>
                <a:gd name="T0" fmla="*/ 45 w 92"/>
                <a:gd name="T1" fmla="*/ 0 h 83"/>
                <a:gd name="T2" fmla="*/ 44 w 92"/>
                <a:gd name="T3" fmla="*/ 0 h 83"/>
                <a:gd name="T4" fmla="*/ 28 w 92"/>
                <a:gd name="T5" fmla="*/ 4 h 83"/>
                <a:gd name="T6" fmla="*/ 19 w 92"/>
                <a:gd name="T7" fmla="*/ 10 h 83"/>
                <a:gd name="T8" fmla="*/ 16 w 92"/>
                <a:gd name="T9" fmla="*/ 12 h 83"/>
                <a:gd name="T10" fmla="*/ 7 w 92"/>
                <a:gd name="T11" fmla="*/ 58 h 83"/>
                <a:gd name="T12" fmla="*/ 8 w 92"/>
                <a:gd name="T13" fmla="*/ 59 h 83"/>
                <a:gd name="T14" fmla="*/ 24 w 92"/>
                <a:gd name="T15" fmla="*/ 77 h 83"/>
                <a:gd name="T16" fmla="*/ 45 w 92"/>
                <a:gd name="T17" fmla="*/ 83 h 83"/>
                <a:gd name="T18" fmla="*/ 50 w 92"/>
                <a:gd name="T19" fmla="*/ 82 h 83"/>
                <a:gd name="T20" fmla="*/ 62 w 92"/>
                <a:gd name="T21" fmla="*/ 79 h 83"/>
                <a:gd name="T22" fmla="*/ 83 w 92"/>
                <a:gd name="T23" fmla="*/ 25 h 83"/>
                <a:gd name="T24" fmla="*/ 70 w 92"/>
                <a:gd name="T25" fmla="*/ 8 h 83"/>
                <a:gd name="T26" fmla="*/ 65 w 92"/>
                <a:gd name="T27" fmla="*/ 5 h 83"/>
                <a:gd name="T28" fmla="*/ 45 w 92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83">
                  <a:moveTo>
                    <a:pt x="45" y="0"/>
                  </a:moveTo>
                  <a:cubicBezTo>
                    <a:pt x="45" y="0"/>
                    <a:pt x="44" y="0"/>
                    <a:pt x="44" y="0"/>
                  </a:cubicBezTo>
                  <a:cubicBezTo>
                    <a:pt x="39" y="0"/>
                    <a:pt x="33" y="1"/>
                    <a:pt x="28" y="4"/>
                  </a:cubicBezTo>
                  <a:cubicBezTo>
                    <a:pt x="25" y="5"/>
                    <a:pt x="22" y="7"/>
                    <a:pt x="19" y="10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4" y="24"/>
                    <a:pt x="0" y="42"/>
                    <a:pt x="7" y="58"/>
                  </a:cubicBezTo>
                  <a:cubicBezTo>
                    <a:pt x="7" y="58"/>
                    <a:pt x="8" y="59"/>
                    <a:pt x="8" y="59"/>
                  </a:cubicBezTo>
                  <a:cubicBezTo>
                    <a:pt x="11" y="67"/>
                    <a:pt x="17" y="73"/>
                    <a:pt x="24" y="77"/>
                  </a:cubicBezTo>
                  <a:cubicBezTo>
                    <a:pt x="30" y="81"/>
                    <a:pt x="38" y="83"/>
                    <a:pt x="45" y="83"/>
                  </a:cubicBezTo>
                  <a:cubicBezTo>
                    <a:pt x="47" y="83"/>
                    <a:pt x="48" y="83"/>
                    <a:pt x="50" y="82"/>
                  </a:cubicBezTo>
                  <a:cubicBezTo>
                    <a:pt x="54" y="82"/>
                    <a:pt x="58" y="81"/>
                    <a:pt x="62" y="79"/>
                  </a:cubicBezTo>
                  <a:cubicBezTo>
                    <a:pt x="83" y="70"/>
                    <a:pt x="92" y="45"/>
                    <a:pt x="83" y="25"/>
                  </a:cubicBezTo>
                  <a:cubicBezTo>
                    <a:pt x="80" y="18"/>
                    <a:pt x="75" y="12"/>
                    <a:pt x="70" y="8"/>
                  </a:cubicBezTo>
                  <a:cubicBezTo>
                    <a:pt x="68" y="7"/>
                    <a:pt x="66" y="6"/>
                    <a:pt x="65" y="5"/>
                  </a:cubicBezTo>
                  <a:cubicBezTo>
                    <a:pt x="59" y="2"/>
                    <a:pt x="52" y="0"/>
                    <a:pt x="45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8"/>
            <p:cNvSpPr/>
            <p:nvPr/>
          </p:nvSpPr>
          <p:spPr bwMode="auto">
            <a:xfrm>
              <a:off x="8083550" y="11933238"/>
              <a:ext cx="171450" cy="152400"/>
            </a:xfrm>
            <a:custGeom>
              <a:avLst/>
              <a:gdLst>
                <a:gd name="T0" fmla="*/ 50 w 100"/>
                <a:gd name="T1" fmla="*/ 0 h 88"/>
                <a:gd name="T2" fmla="*/ 45 w 100"/>
                <a:gd name="T3" fmla="*/ 0 h 88"/>
                <a:gd name="T4" fmla="*/ 38 w 100"/>
                <a:gd name="T5" fmla="*/ 2 h 88"/>
                <a:gd name="T6" fmla="*/ 11 w 100"/>
                <a:gd name="T7" fmla="*/ 25 h 88"/>
                <a:gd name="T8" fmla="*/ 31 w 100"/>
                <a:gd name="T9" fmla="*/ 83 h 88"/>
                <a:gd name="T10" fmla="*/ 50 w 100"/>
                <a:gd name="T11" fmla="*/ 88 h 88"/>
                <a:gd name="T12" fmla="*/ 90 w 100"/>
                <a:gd name="T13" fmla="*/ 63 h 88"/>
                <a:gd name="T14" fmla="*/ 69 w 100"/>
                <a:gd name="T15" fmla="*/ 4 h 88"/>
                <a:gd name="T16" fmla="*/ 50 w 10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88">
                  <a:moveTo>
                    <a:pt x="50" y="0"/>
                  </a:moveTo>
                  <a:cubicBezTo>
                    <a:pt x="49" y="0"/>
                    <a:pt x="47" y="0"/>
                    <a:pt x="45" y="0"/>
                  </a:cubicBezTo>
                  <a:cubicBezTo>
                    <a:pt x="43" y="0"/>
                    <a:pt x="40" y="1"/>
                    <a:pt x="38" y="2"/>
                  </a:cubicBezTo>
                  <a:cubicBezTo>
                    <a:pt x="26" y="5"/>
                    <a:pt x="16" y="13"/>
                    <a:pt x="11" y="25"/>
                  </a:cubicBezTo>
                  <a:cubicBezTo>
                    <a:pt x="0" y="47"/>
                    <a:pt x="9" y="73"/>
                    <a:pt x="31" y="83"/>
                  </a:cubicBezTo>
                  <a:cubicBezTo>
                    <a:pt x="37" y="86"/>
                    <a:pt x="44" y="88"/>
                    <a:pt x="50" y="88"/>
                  </a:cubicBezTo>
                  <a:cubicBezTo>
                    <a:pt x="67" y="88"/>
                    <a:pt x="82" y="78"/>
                    <a:pt x="90" y="63"/>
                  </a:cubicBezTo>
                  <a:cubicBezTo>
                    <a:pt x="100" y="41"/>
                    <a:pt x="91" y="15"/>
                    <a:pt x="69" y="4"/>
                  </a:cubicBezTo>
                  <a:cubicBezTo>
                    <a:pt x="63" y="1"/>
                    <a:pt x="57" y="0"/>
                    <a:pt x="50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9"/>
            <p:cNvSpPr/>
            <p:nvPr/>
          </p:nvSpPr>
          <p:spPr bwMode="auto">
            <a:xfrm>
              <a:off x="7869238" y="11126788"/>
              <a:ext cx="176213" cy="168275"/>
            </a:xfrm>
            <a:custGeom>
              <a:avLst/>
              <a:gdLst>
                <a:gd name="T0" fmla="*/ 51 w 102"/>
                <a:gd name="T1" fmla="*/ 0 h 97"/>
                <a:gd name="T2" fmla="*/ 7 w 102"/>
                <a:gd name="T3" fmla="*/ 27 h 97"/>
                <a:gd name="T4" fmla="*/ 3 w 102"/>
                <a:gd name="T5" fmla="*/ 37 h 97"/>
                <a:gd name="T6" fmla="*/ 2 w 102"/>
                <a:gd name="T7" fmla="*/ 44 h 97"/>
                <a:gd name="T8" fmla="*/ 29 w 102"/>
                <a:gd name="T9" fmla="*/ 92 h 97"/>
                <a:gd name="T10" fmla="*/ 51 w 102"/>
                <a:gd name="T11" fmla="*/ 97 h 97"/>
                <a:gd name="T12" fmla="*/ 64 w 102"/>
                <a:gd name="T13" fmla="*/ 95 h 97"/>
                <a:gd name="T14" fmla="*/ 72 w 102"/>
                <a:gd name="T15" fmla="*/ 92 h 97"/>
                <a:gd name="T16" fmla="*/ 94 w 102"/>
                <a:gd name="T17" fmla="*/ 69 h 97"/>
                <a:gd name="T18" fmla="*/ 97 w 102"/>
                <a:gd name="T19" fmla="*/ 62 h 97"/>
                <a:gd name="T20" fmla="*/ 99 w 102"/>
                <a:gd name="T21" fmla="*/ 57 h 97"/>
                <a:gd name="T22" fmla="*/ 72 w 102"/>
                <a:gd name="T23" fmla="*/ 4 h 97"/>
                <a:gd name="T24" fmla="*/ 51 w 102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32" y="0"/>
                    <a:pt x="15" y="10"/>
                    <a:pt x="7" y="27"/>
                  </a:cubicBezTo>
                  <a:cubicBezTo>
                    <a:pt x="5" y="30"/>
                    <a:pt x="4" y="34"/>
                    <a:pt x="3" y="37"/>
                  </a:cubicBezTo>
                  <a:cubicBezTo>
                    <a:pt x="3" y="39"/>
                    <a:pt x="2" y="42"/>
                    <a:pt x="2" y="44"/>
                  </a:cubicBezTo>
                  <a:cubicBezTo>
                    <a:pt x="0" y="64"/>
                    <a:pt x="11" y="83"/>
                    <a:pt x="29" y="92"/>
                  </a:cubicBezTo>
                  <a:cubicBezTo>
                    <a:pt x="36" y="95"/>
                    <a:pt x="43" y="97"/>
                    <a:pt x="51" y="97"/>
                  </a:cubicBezTo>
                  <a:cubicBezTo>
                    <a:pt x="55" y="97"/>
                    <a:pt x="60" y="96"/>
                    <a:pt x="64" y="95"/>
                  </a:cubicBezTo>
                  <a:cubicBezTo>
                    <a:pt x="67" y="94"/>
                    <a:pt x="69" y="93"/>
                    <a:pt x="72" y="92"/>
                  </a:cubicBezTo>
                  <a:cubicBezTo>
                    <a:pt x="81" y="88"/>
                    <a:pt x="89" y="80"/>
                    <a:pt x="94" y="69"/>
                  </a:cubicBezTo>
                  <a:cubicBezTo>
                    <a:pt x="96" y="67"/>
                    <a:pt x="97" y="64"/>
                    <a:pt x="97" y="62"/>
                  </a:cubicBezTo>
                  <a:cubicBezTo>
                    <a:pt x="98" y="60"/>
                    <a:pt x="98" y="58"/>
                    <a:pt x="99" y="57"/>
                  </a:cubicBezTo>
                  <a:cubicBezTo>
                    <a:pt x="102" y="36"/>
                    <a:pt x="92" y="14"/>
                    <a:pt x="72" y="4"/>
                  </a:cubicBezTo>
                  <a:cubicBezTo>
                    <a:pt x="65" y="1"/>
                    <a:pt x="58" y="0"/>
                    <a:pt x="5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30"/>
            <p:cNvSpPr/>
            <p:nvPr/>
          </p:nvSpPr>
          <p:spPr bwMode="auto">
            <a:xfrm>
              <a:off x="8347075" y="11452226"/>
              <a:ext cx="112713" cy="103188"/>
            </a:xfrm>
            <a:custGeom>
              <a:avLst/>
              <a:gdLst>
                <a:gd name="T0" fmla="*/ 31 w 65"/>
                <a:gd name="T1" fmla="*/ 0 h 60"/>
                <a:gd name="T2" fmla="*/ 24 w 65"/>
                <a:gd name="T3" fmla="*/ 1 h 60"/>
                <a:gd name="T4" fmla="*/ 12 w 65"/>
                <a:gd name="T5" fmla="*/ 7 h 60"/>
                <a:gd name="T6" fmla="*/ 8 w 65"/>
                <a:gd name="T7" fmla="*/ 11 h 60"/>
                <a:gd name="T8" fmla="*/ 2 w 65"/>
                <a:gd name="T9" fmla="*/ 37 h 60"/>
                <a:gd name="T10" fmla="*/ 31 w 65"/>
                <a:gd name="T11" fmla="*/ 60 h 60"/>
                <a:gd name="T12" fmla="*/ 39 w 65"/>
                <a:gd name="T13" fmla="*/ 60 h 60"/>
                <a:gd name="T14" fmla="*/ 61 w 65"/>
                <a:gd name="T15" fmla="*/ 23 h 60"/>
                <a:gd name="T16" fmla="*/ 31 w 6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0">
                  <a:moveTo>
                    <a:pt x="31" y="0"/>
                  </a:moveTo>
                  <a:cubicBezTo>
                    <a:pt x="29" y="0"/>
                    <a:pt x="27" y="0"/>
                    <a:pt x="24" y="1"/>
                  </a:cubicBezTo>
                  <a:cubicBezTo>
                    <a:pt x="19" y="2"/>
                    <a:pt x="15" y="4"/>
                    <a:pt x="12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2" y="18"/>
                    <a:pt x="0" y="28"/>
                    <a:pt x="2" y="37"/>
                  </a:cubicBezTo>
                  <a:cubicBezTo>
                    <a:pt x="5" y="51"/>
                    <a:pt x="18" y="60"/>
                    <a:pt x="31" y="60"/>
                  </a:cubicBezTo>
                  <a:cubicBezTo>
                    <a:pt x="34" y="60"/>
                    <a:pt x="36" y="60"/>
                    <a:pt x="39" y="60"/>
                  </a:cubicBezTo>
                  <a:cubicBezTo>
                    <a:pt x="55" y="56"/>
                    <a:pt x="65" y="39"/>
                    <a:pt x="61" y="23"/>
                  </a:cubicBezTo>
                  <a:cubicBezTo>
                    <a:pt x="58" y="9"/>
                    <a:pt x="45" y="0"/>
                    <a:pt x="3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31"/>
            <p:cNvSpPr/>
            <p:nvPr/>
          </p:nvSpPr>
          <p:spPr bwMode="auto">
            <a:xfrm>
              <a:off x="7515225" y="11590338"/>
              <a:ext cx="106363" cy="96838"/>
            </a:xfrm>
            <a:custGeom>
              <a:avLst/>
              <a:gdLst>
                <a:gd name="T0" fmla="*/ 31 w 62"/>
                <a:gd name="T1" fmla="*/ 0 h 56"/>
                <a:gd name="T2" fmla="*/ 21 w 62"/>
                <a:gd name="T3" fmla="*/ 2 h 56"/>
                <a:gd name="T4" fmla="*/ 19 w 62"/>
                <a:gd name="T5" fmla="*/ 3 h 56"/>
                <a:gd name="T6" fmla="*/ 15 w 62"/>
                <a:gd name="T7" fmla="*/ 5 h 56"/>
                <a:gd name="T8" fmla="*/ 5 w 62"/>
                <a:gd name="T9" fmla="*/ 37 h 56"/>
                <a:gd name="T10" fmla="*/ 31 w 62"/>
                <a:gd name="T11" fmla="*/ 56 h 56"/>
                <a:gd name="T12" fmla="*/ 40 w 62"/>
                <a:gd name="T13" fmla="*/ 54 h 56"/>
                <a:gd name="T14" fmla="*/ 57 w 62"/>
                <a:gd name="T15" fmla="*/ 18 h 56"/>
                <a:gd name="T16" fmla="*/ 31 w 62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6">
                  <a:moveTo>
                    <a:pt x="31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7" y="4"/>
                    <a:pt x="16" y="4"/>
                    <a:pt x="15" y="5"/>
                  </a:cubicBezTo>
                  <a:cubicBezTo>
                    <a:pt x="5" y="12"/>
                    <a:pt x="0" y="25"/>
                    <a:pt x="5" y="37"/>
                  </a:cubicBezTo>
                  <a:cubicBezTo>
                    <a:pt x="9" y="49"/>
                    <a:pt x="19" y="56"/>
                    <a:pt x="31" y="56"/>
                  </a:cubicBezTo>
                  <a:cubicBezTo>
                    <a:pt x="34" y="56"/>
                    <a:pt x="37" y="55"/>
                    <a:pt x="40" y="54"/>
                  </a:cubicBezTo>
                  <a:cubicBezTo>
                    <a:pt x="54" y="49"/>
                    <a:pt x="62" y="33"/>
                    <a:pt x="57" y="18"/>
                  </a:cubicBezTo>
                  <a:cubicBezTo>
                    <a:pt x="53" y="7"/>
                    <a:pt x="42" y="0"/>
                    <a:pt x="31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32"/>
            <p:cNvSpPr/>
            <p:nvPr/>
          </p:nvSpPr>
          <p:spPr bwMode="auto">
            <a:xfrm>
              <a:off x="9793288" y="12379326"/>
              <a:ext cx="368300" cy="342900"/>
            </a:xfrm>
            <a:custGeom>
              <a:avLst/>
              <a:gdLst>
                <a:gd name="T0" fmla="*/ 113 w 214"/>
                <a:gd name="T1" fmla="*/ 0 h 199"/>
                <a:gd name="T2" fmla="*/ 19 w 214"/>
                <a:gd name="T3" fmla="*/ 64 h 199"/>
                <a:gd name="T4" fmla="*/ 78 w 214"/>
                <a:gd name="T5" fmla="*/ 192 h 199"/>
                <a:gd name="T6" fmla="*/ 113 w 214"/>
                <a:gd name="T7" fmla="*/ 199 h 199"/>
                <a:gd name="T8" fmla="*/ 206 w 214"/>
                <a:gd name="T9" fmla="*/ 134 h 199"/>
                <a:gd name="T10" fmla="*/ 207 w 214"/>
                <a:gd name="T11" fmla="*/ 66 h 199"/>
                <a:gd name="T12" fmla="*/ 199 w 214"/>
                <a:gd name="T13" fmla="*/ 50 h 199"/>
                <a:gd name="T14" fmla="*/ 147 w 214"/>
                <a:gd name="T15" fmla="*/ 6 h 199"/>
                <a:gd name="T16" fmla="*/ 113 w 214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99">
                  <a:moveTo>
                    <a:pt x="113" y="0"/>
                  </a:moveTo>
                  <a:cubicBezTo>
                    <a:pt x="72" y="0"/>
                    <a:pt x="34" y="24"/>
                    <a:pt x="19" y="64"/>
                  </a:cubicBezTo>
                  <a:cubicBezTo>
                    <a:pt x="0" y="116"/>
                    <a:pt x="26" y="173"/>
                    <a:pt x="78" y="192"/>
                  </a:cubicBezTo>
                  <a:cubicBezTo>
                    <a:pt x="89" y="197"/>
                    <a:pt x="101" y="199"/>
                    <a:pt x="113" y="199"/>
                  </a:cubicBezTo>
                  <a:cubicBezTo>
                    <a:pt x="153" y="199"/>
                    <a:pt x="191" y="174"/>
                    <a:pt x="206" y="134"/>
                  </a:cubicBezTo>
                  <a:cubicBezTo>
                    <a:pt x="214" y="111"/>
                    <a:pt x="214" y="87"/>
                    <a:pt x="207" y="66"/>
                  </a:cubicBezTo>
                  <a:cubicBezTo>
                    <a:pt x="205" y="61"/>
                    <a:pt x="202" y="55"/>
                    <a:pt x="199" y="50"/>
                  </a:cubicBezTo>
                  <a:cubicBezTo>
                    <a:pt x="188" y="30"/>
                    <a:pt x="170" y="14"/>
                    <a:pt x="147" y="6"/>
                  </a:cubicBezTo>
                  <a:cubicBezTo>
                    <a:pt x="136" y="2"/>
                    <a:pt x="124" y="0"/>
                    <a:pt x="11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33"/>
            <p:cNvSpPr/>
            <p:nvPr/>
          </p:nvSpPr>
          <p:spPr bwMode="auto">
            <a:xfrm>
              <a:off x="11553825" y="11699876"/>
              <a:ext cx="411163" cy="382588"/>
            </a:xfrm>
            <a:custGeom>
              <a:avLst/>
              <a:gdLst>
                <a:gd name="T0" fmla="*/ 113 w 238"/>
                <a:gd name="T1" fmla="*/ 0 h 221"/>
                <a:gd name="T2" fmla="*/ 107 w 238"/>
                <a:gd name="T3" fmla="*/ 0 h 221"/>
                <a:gd name="T4" fmla="*/ 91 w 238"/>
                <a:gd name="T5" fmla="*/ 2 h 221"/>
                <a:gd name="T6" fmla="*/ 9 w 238"/>
                <a:gd name="T7" fmla="*/ 72 h 221"/>
                <a:gd name="T8" fmla="*/ 7 w 238"/>
                <a:gd name="T9" fmla="*/ 143 h 221"/>
                <a:gd name="T10" fmla="*/ 13 w 238"/>
                <a:gd name="T11" fmla="*/ 160 h 221"/>
                <a:gd name="T12" fmla="*/ 72 w 238"/>
                <a:gd name="T13" fmla="*/ 214 h 221"/>
                <a:gd name="T14" fmla="*/ 74 w 238"/>
                <a:gd name="T15" fmla="*/ 214 h 221"/>
                <a:gd name="T16" fmla="*/ 83 w 238"/>
                <a:gd name="T17" fmla="*/ 217 h 221"/>
                <a:gd name="T18" fmla="*/ 113 w 238"/>
                <a:gd name="T19" fmla="*/ 221 h 221"/>
                <a:gd name="T20" fmla="*/ 216 w 238"/>
                <a:gd name="T21" fmla="*/ 149 h 221"/>
                <a:gd name="T22" fmla="*/ 151 w 238"/>
                <a:gd name="T23" fmla="*/ 7 h 221"/>
                <a:gd name="T24" fmla="*/ 113 w 238"/>
                <a:gd name="T2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221">
                  <a:moveTo>
                    <a:pt x="113" y="0"/>
                  </a:moveTo>
                  <a:cubicBezTo>
                    <a:pt x="111" y="0"/>
                    <a:pt x="109" y="0"/>
                    <a:pt x="107" y="0"/>
                  </a:cubicBezTo>
                  <a:cubicBezTo>
                    <a:pt x="102" y="1"/>
                    <a:pt x="96" y="1"/>
                    <a:pt x="91" y="2"/>
                  </a:cubicBezTo>
                  <a:cubicBezTo>
                    <a:pt x="55" y="10"/>
                    <a:pt x="23" y="35"/>
                    <a:pt x="9" y="72"/>
                  </a:cubicBezTo>
                  <a:cubicBezTo>
                    <a:pt x="0" y="96"/>
                    <a:pt x="0" y="121"/>
                    <a:pt x="7" y="143"/>
                  </a:cubicBezTo>
                  <a:cubicBezTo>
                    <a:pt x="9" y="149"/>
                    <a:pt x="11" y="155"/>
                    <a:pt x="13" y="160"/>
                  </a:cubicBezTo>
                  <a:cubicBezTo>
                    <a:pt x="25" y="184"/>
                    <a:pt x="46" y="203"/>
                    <a:pt x="72" y="214"/>
                  </a:cubicBezTo>
                  <a:cubicBezTo>
                    <a:pt x="73" y="214"/>
                    <a:pt x="73" y="214"/>
                    <a:pt x="74" y="214"/>
                  </a:cubicBezTo>
                  <a:cubicBezTo>
                    <a:pt x="77" y="216"/>
                    <a:pt x="80" y="217"/>
                    <a:pt x="83" y="217"/>
                  </a:cubicBezTo>
                  <a:cubicBezTo>
                    <a:pt x="93" y="220"/>
                    <a:pt x="103" y="221"/>
                    <a:pt x="113" y="221"/>
                  </a:cubicBezTo>
                  <a:cubicBezTo>
                    <a:pt x="157" y="221"/>
                    <a:pt x="200" y="194"/>
                    <a:pt x="216" y="149"/>
                  </a:cubicBezTo>
                  <a:cubicBezTo>
                    <a:pt x="238" y="92"/>
                    <a:pt x="208" y="28"/>
                    <a:pt x="151" y="7"/>
                  </a:cubicBezTo>
                  <a:cubicBezTo>
                    <a:pt x="138" y="2"/>
                    <a:pt x="125" y="0"/>
                    <a:pt x="113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4"/>
            <p:cNvSpPr/>
            <p:nvPr/>
          </p:nvSpPr>
          <p:spPr bwMode="auto">
            <a:xfrm>
              <a:off x="11031538" y="12839701"/>
              <a:ext cx="266700" cy="238125"/>
            </a:xfrm>
            <a:custGeom>
              <a:avLst/>
              <a:gdLst>
                <a:gd name="T0" fmla="*/ 77 w 155"/>
                <a:gd name="T1" fmla="*/ 0 h 138"/>
                <a:gd name="T2" fmla="*/ 55 w 155"/>
                <a:gd name="T3" fmla="*/ 4 h 138"/>
                <a:gd name="T4" fmla="*/ 12 w 155"/>
                <a:gd name="T5" fmla="*/ 91 h 138"/>
                <a:gd name="T6" fmla="*/ 77 w 155"/>
                <a:gd name="T7" fmla="*/ 138 h 138"/>
                <a:gd name="T8" fmla="*/ 100 w 155"/>
                <a:gd name="T9" fmla="*/ 134 h 138"/>
                <a:gd name="T10" fmla="*/ 142 w 155"/>
                <a:gd name="T11" fmla="*/ 47 h 138"/>
                <a:gd name="T12" fmla="*/ 115 w 155"/>
                <a:gd name="T13" fmla="*/ 12 h 138"/>
                <a:gd name="T14" fmla="*/ 106 w 155"/>
                <a:gd name="T15" fmla="*/ 6 h 138"/>
                <a:gd name="T16" fmla="*/ 77 w 155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38">
                  <a:moveTo>
                    <a:pt x="77" y="0"/>
                  </a:moveTo>
                  <a:cubicBezTo>
                    <a:pt x="70" y="0"/>
                    <a:pt x="62" y="1"/>
                    <a:pt x="55" y="4"/>
                  </a:cubicBezTo>
                  <a:cubicBezTo>
                    <a:pt x="19" y="16"/>
                    <a:pt x="0" y="55"/>
                    <a:pt x="12" y="91"/>
                  </a:cubicBezTo>
                  <a:cubicBezTo>
                    <a:pt x="22" y="120"/>
                    <a:pt x="49" y="138"/>
                    <a:pt x="77" y="138"/>
                  </a:cubicBezTo>
                  <a:cubicBezTo>
                    <a:pt x="85" y="138"/>
                    <a:pt x="92" y="137"/>
                    <a:pt x="100" y="134"/>
                  </a:cubicBezTo>
                  <a:cubicBezTo>
                    <a:pt x="136" y="122"/>
                    <a:pt x="155" y="83"/>
                    <a:pt x="142" y="47"/>
                  </a:cubicBezTo>
                  <a:cubicBezTo>
                    <a:pt x="137" y="32"/>
                    <a:pt x="128" y="20"/>
                    <a:pt x="115" y="12"/>
                  </a:cubicBezTo>
                  <a:cubicBezTo>
                    <a:pt x="112" y="10"/>
                    <a:pt x="109" y="8"/>
                    <a:pt x="106" y="6"/>
                  </a:cubicBezTo>
                  <a:cubicBezTo>
                    <a:pt x="97" y="2"/>
                    <a:pt x="87" y="0"/>
                    <a:pt x="77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35"/>
            <p:cNvSpPr/>
            <p:nvPr/>
          </p:nvSpPr>
          <p:spPr bwMode="auto">
            <a:xfrm>
              <a:off x="10569575" y="11006138"/>
              <a:ext cx="247650" cy="217488"/>
            </a:xfrm>
            <a:custGeom>
              <a:avLst/>
              <a:gdLst>
                <a:gd name="T0" fmla="*/ 72 w 144"/>
                <a:gd name="T1" fmla="*/ 0 h 126"/>
                <a:gd name="T2" fmla="*/ 45 w 144"/>
                <a:gd name="T3" fmla="*/ 6 h 126"/>
                <a:gd name="T4" fmla="*/ 15 w 144"/>
                <a:gd name="T5" fmla="*/ 90 h 126"/>
                <a:gd name="T6" fmla="*/ 72 w 144"/>
                <a:gd name="T7" fmla="*/ 126 h 126"/>
                <a:gd name="T8" fmla="*/ 99 w 144"/>
                <a:gd name="T9" fmla="*/ 120 h 126"/>
                <a:gd name="T10" fmla="*/ 129 w 144"/>
                <a:gd name="T11" fmla="*/ 36 h 126"/>
                <a:gd name="T12" fmla="*/ 114 w 144"/>
                <a:gd name="T13" fmla="*/ 16 h 126"/>
                <a:gd name="T14" fmla="*/ 106 w 144"/>
                <a:gd name="T15" fmla="*/ 10 h 126"/>
                <a:gd name="T16" fmla="*/ 72 w 144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26">
                  <a:moveTo>
                    <a:pt x="72" y="0"/>
                  </a:moveTo>
                  <a:cubicBezTo>
                    <a:pt x="63" y="0"/>
                    <a:pt x="54" y="2"/>
                    <a:pt x="45" y="6"/>
                  </a:cubicBezTo>
                  <a:cubicBezTo>
                    <a:pt x="14" y="21"/>
                    <a:pt x="0" y="58"/>
                    <a:pt x="15" y="90"/>
                  </a:cubicBezTo>
                  <a:cubicBezTo>
                    <a:pt x="26" y="113"/>
                    <a:pt x="48" y="126"/>
                    <a:pt x="72" y="126"/>
                  </a:cubicBezTo>
                  <a:cubicBezTo>
                    <a:pt x="81" y="126"/>
                    <a:pt x="90" y="124"/>
                    <a:pt x="99" y="120"/>
                  </a:cubicBezTo>
                  <a:cubicBezTo>
                    <a:pt x="130" y="105"/>
                    <a:pt x="144" y="68"/>
                    <a:pt x="129" y="36"/>
                  </a:cubicBezTo>
                  <a:cubicBezTo>
                    <a:pt x="125" y="28"/>
                    <a:pt x="120" y="21"/>
                    <a:pt x="114" y="16"/>
                  </a:cubicBezTo>
                  <a:cubicBezTo>
                    <a:pt x="111" y="14"/>
                    <a:pt x="109" y="12"/>
                    <a:pt x="106" y="10"/>
                  </a:cubicBezTo>
                  <a:cubicBezTo>
                    <a:pt x="96" y="4"/>
                    <a:pt x="84" y="0"/>
                    <a:pt x="72" y="0"/>
                  </a:cubicBezTo>
                </a:path>
              </a:pathLst>
            </a:custGeom>
            <a:solidFill>
              <a:srgbClr val="005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9539" y="2561285"/>
            <a:ext cx="12201539" cy="2372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9539" y="2181872"/>
            <a:ext cx="12201539" cy="312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540" y="5000183"/>
            <a:ext cx="12201539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33717" y="2688881"/>
            <a:ext cx="5921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铭记师恩</a:t>
            </a:r>
            <a:r>
              <a:rPr lang="en-US" altLang="zh-C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难忘母校</a:t>
            </a:r>
          </a:p>
        </p:txBody>
      </p:sp>
      <p:sp>
        <p:nvSpPr>
          <p:cNvPr id="6" name="矩形 5"/>
          <p:cNvSpPr/>
          <p:nvPr/>
        </p:nvSpPr>
        <p:spPr>
          <a:xfrm>
            <a:off x="3254098" y="3580714"/>
            <a:ext cx="568105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1374" y="3691315"/>
            <a:ext cx="5706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老师给予我的教诲、关怀、帮助和指导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2008" y="0"/>
            <a:ext cx="12236366" cy="6858000"/>
          </a:xfrm>
          <a:prstGeom prst="rect">
            <a:avLst/>
          </a:prstGeom>
        </p:spPr>
      </p:pic>
      <p:sp>
        <p:nvSpPr>
          <p:cNvPr id="231" name="矩形 230"/>
          <p:cNvSpPr>
            <a:spLocks noChangeArrowheads="1"/>
          </p:cNvSpPr>
          <p:nvPr/>
        </p:nvSpPr>
        <p:spPr bwMode="auto">
          <a:xfrm>
            <a:off x="1065341" y="3589795"/>
            <a:ext cx="182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232" name="矩形 231"/>
          <p:cNvSpPr>
            <a:spLocks noChangeArrowheads="1"/>
          </p:cNvSpPr>
          <p:nvPr/>
        </p:nvSpPr>
        <p:spPr bwMode="auto">
          <a:xfrm>
            <a:off x="1035179" y="426607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选题背景阐述</a:t>
            </a:r>
          </a:p>
        </p:txBody>
      </p:sp>
      <p:sp>
        <p:nvSpPr>
          <p:cNvPr id="233" name="矩形 232"/>
          <p:cNvSpPr/>
          <p:nvPr/>
        </p:nvSpPr>
        <p:spPr>
          <a:xfrm>
            <a:off x="1119316" y="4178757"/>
            <a:ext cx="1743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4" name="矩形 233"/>
          <p:cNvSpPr>
            <a:spLocks noChangeArrowheads="1"/>
          </p:cNvSpPr>
          <p:nvPr/>
        </p:nvSpPr>
        <p:spPr bwMode="auto">
          <a:xfrm>
            <a:off x="1035179" y="465659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选题意义概括</a:t>
            </a:r>
          </a:p>
        </p:txBody>
      </p:sp>
      <p:sp>
        <p:nvSpPr>
          <p:cNvPr id="235" name="Oval 5"/>
          <p:cNvSpPr>
            <a:spLocks noChangeArrowheads="1"/>
          </p:cNvSpPr>
          <p:nvPr/>
        </p:nvSpPr>
        <p:spPr bwMode="auto">
          <a:xfrm>
            <a:off x="1381254" y="2275776"/>
            <a:ext cx="1216025" cy="12176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1550298" y="2432887"/>
            <a:ext cx="901931" cy="902300"/>
            <a:chOff x="1568863" y="2879737"/>
            <a:chExt cx="901931" cy="902300"/>
          </a:xfrm>
        </p:grpSpPr>
        <p:sp>
          <p:nvSpPr>
            <p:cNvPr id="237" name="Oval 6"/>
            <p:cNvSpPr>
              <a:spLocks noChangeArrowheads="1"/>
            </p:cNvSpPr>
            <p:nvPr/>
          </p:nvSpPr>
          <p:spPr bwMode="auto">
            <a:xfrm>
              <a:off x="1964753" y="3282336"/>
              <a:ext cx="106879" cy="105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8" name="Freeform 7"/>
            <p:cNvSpPr>
              <a:spLocks noEditPoints="1"/>
            </p:cNvSpPr>
            <p:nvPr/>
          </p:nvSpPr>
          <p:spPr bwMode="auto">
            <a:xfrm>
              <a:off x="1819702" y="2879737"/>
              <a:ext cx="396980" cy="902300"/>
            </a:xfrm>
            <a:custGeom>
              <a:avLst/>
              <a:gdLst>
                <a:gd name="T0" fmla="*/ 2147483646 w 153"/>
                <a:gd name="T1" fmla="*/ 2147483646 h 348"/>
                <a:gd name="T2" fmla="*/ 0 w 153"/>
                <a:gd name="T3" fmla="*/ 2147483646 h 348"/>
                <a:gd name="T4" fmla="*/ 2147483646 w 153"/>
                <a:gd name="T5" fmla="*/ 0 h 348"/>
                <a:gd name="T6" fmla="*/ 2147483646 w 153"/>
                <a:gd name="T7" fmla="*/ 2147483646 h 348"/>
                <a:gd name="T8" fmla="*/ 2147483646 w 153"/>
                <a:gd name="T9" fmla="*/ 2147483646 h 348"/>
                <a:gd name="T10" fmla="*/ 2147483646 w 153"/>
                <a:gd name="T11" fmla="*/ 2147483646 h 348"/>
                <a:gd name="T12" fmla="*/ 2147483646 w 153"/>
                <a:gd name="T13" fmla="*/ 2147483646 h 348"/>
                <a:gd name="T14" fmla="*/ 2147483646 w 153"/>
                <a:gd name="T15" fmla="*/ 2147483646 h 348"/>
                <a:gd name="T16" fmla="*/ 2147483646 w 153"/>
                <a:gd name="T17" fmla="*/ 2147483646 h 348"/>
                <a:gd name="T18" fmla="*/ 2147483646 w 153"/>
                <a:gd name="T19" fmla="*/ 2147483646 h 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9" name="Freeform 8"/>
            <p:cNvSpPr>
              <a:spLocks noEditPoints="1"/>
            </p:cNvSpPr>
            <p:nvPr/>
          </p:nvSpPr>
          <p:spPr bwMode="auto">
            <a:xfrm>
              <a:off x="1568863" y="3133953"/>
              <a:ext cx="901931" cy="397143"/>
            </a:xfrm>
            <a:custGeom>
              <a:avLst/>
              <a:gdLst>
                <a:gd name="T0" fmla="*/ 2147483646 w 348"/>
                <a:gd name="T1" fmla="*/ 2147483646 h 153"/>
                <a:gd name="T2" fmla="*/ 0 w 348"/>
                <a:gd name="T3" fmla="*/ 2147483646 h 153"/>
                <a:gd name="T4" fmla="*/ 2147483646 w 348"/>
                <a:gd name="T5" fmla="*/ 0 h 153"/>
                <a:gd name="T6" fmla="*/ 2147483646 w 348"/>
                <a:gd name="T7" fmla="*/ 2147483646 h 153"/>
                <a:gd name="T8" fmla="*/ 2147483646 w 348"/>
                <a:gd name="T9" fmla="*/ 2147483646 h 153"/>
                <a:gd name="T10" fmla="*/ 2147483646 w 348"/>
                <a:gd name="T11" fmla="*/ 2147483646 h 153"/>
                <a:gd name="T12" fmla="*/ 2147483646 w 348"/>
                <a:gd name="T13" fmla="*/ 2147483646 h 153"/>
                <a:gd name="T14" fmla="*/ 2147483646 w 348"/>
                <a:gd name="T15" fmla="*/ 2147483646 h 153"/>
                <a:gd name="T16" fmla="*/ 2147483646 w 348"/>
                <a:gd name="T17" fmla="*/ 2147483646 h 153"/>
                <a:gd name="T18" fmla="*/ 2147483646 w 348"/>
                <a:gd name="T19" fmla="*/ 2147483646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0" name="Freeform 9"/>
            <p:cNvSpPr>
              <a:spLocks noEditPoints="1"/>
            </p:cNvSpPr>
            <p:nvPr/>
          </p:nvSpPr>
          <p:spPr bwMode="auto">
            <a:xfrm>
              <a:off x="1659383" y="2981205"/>
              <a:ext cx="719800" cy="700455"/>
            </a:xfrm>
            <a:custGeom>
              <a:avLst/>
              <a:gdLst>
                <a:gd name="T0" fmla="*/ 2147483646 w 278"/>
                <a:gd name="T1" fmla="*/ 2147483646 h 270"/>
                <a:gd name="T2" fmla="*/ 2147483646 w 278"/>
                <a:gd name="T3" fmla="*/ 2147483646 h 270"/>
                <a:gd name="T4" fmla="*/ 2147483646 w 278"/>
                <a:gd name="T5" fmla="*/ 2147483646 h 270"/>
                <a:gd name="T6" fmla="*/ 2147483646 w 278"/>
                <a:gd name="T7" fmla="*/ 2147483646 h 270"/>
                <a:gd name="T8" fmla="*/ 2147483646 w 278"/>
                <a:gd name="T9" fmla="*/ 0 h 270"/>
                <a:gd name="T10" fmla="*/ 2147483646 w 278"/>
                <a:gd name="T11" fmla="*/ 2147483646 h 270"/>
                <a:gd name="T12" fmla="*/ 2147483646 w 278"/>
                <a:gd name="T13" fmla="*/ 2147483646 h 270"/>
                <a:gd name="T14" fmla="*/ 2147483646 w 278"/>
                <a:gd name="T15" fmla="*/ 2147483646 h 270"/>
                <a:gd name="T16" fmla="*/ 2147483646 w 278"/>
                <a:gd name="T17" fmla="*/ 2147483646 h 270"/>
                <a:gd name="T18" fmla="*/ 2147483646 w 278"/>
                <a:gd name="T19" fmla="*/ 2147483646 h 270"/>
                <a:gd name="T20" fmla="*/ 2147483646 w 278"/>
                <a:gd name="T21" fmla="*/ 2147483646 h 270"/>
                <a:gd name="T22" fmla="*/ 2147483646 w 278"/>
                <a:gd name="T23" fmla="*/ 2147483646 h 270"/>
                <a:gd name="T24" fmla="*/ 2147483646 w 278"/>
                <a:gd name="T25" fmla="*/ 2147483646 h 270"/>
                <a:gd name="T26" fmla="*/ 2147483646 w 278"/>
                <a:gd name="T27" fmla="*/ 2147483646 h 270"/>
                <a:gd name="T28" fmla="*/ 2147483646 w 278"/>
                <a:gd name="T29" fmla="*/ 2147483646 h 270"/>
                <a:gd name="T30" fmla="*/ 2147483646 w 278"/>
                <a:gd name="T31" fmla="*/ 2147483646 h 270"/>
                <a:gd name="T32" fmla="*/ 2147483646 w 278"/>
                <a:gd name="T33" fmla="*/ 2147483646 h 270"/>
                <a:gd name="T34" fmla="*/ 2147483646 w 278"/>
                <a:gd name="T35" fmla="*/ 2147483646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1" name="Freeform 10"/>
            <p:cNvSpPr>
              <a:spLocks noEditPoints="1"/>
            </p:cNvSpPr>
            <p:nvPr/>
          </p:nvSpPr>
          <p:spPr bwMode="auto">
            <a:xfrm>
              <a:off x="1659383" y="2981205"/>
              <a:ext cx="719800" cy="700455"/>
            </a:xfrm>
            <a:custGeom>
              <a:avLst/>
              <a:gdLst>
                <a:gd name="T0" fmla="*/ 2147483646 w 278"/>
                <a:gd name="T1" fmla="*/ 2147483646 h 270"/>
                <a:gd name="T2" fmla="*/ 2147483646 w 278"/>
                <a:gd name="T3" fmla="*/ 2147483646 h 270"/>
                <a:gd name="T4" fmla="*/ 2147483646 w 278"/>
                <a:gd name="T5" fmla="*/ 2147483646 h 270"/>
                <a:gd name="T6" fmla="*/ 2147483646 w 278"/>
                <a:gd name="T7" fmla="*/ 2147483646 h 270"/>
                <a:gd name="T8" fmla="*/ 2147483646 w 278"/>
                <a:gd name="T9" fmla="*/ 0 h 270"/>
                <a:gd name="T10" fmla="*/ 2147483646 w 278"/>
                <a:gd name="T11" fmla="*/ 2147483646 h 270"/>
                <a:gd name="T12" fmla="*/ 2147483646 w 278"/>
                <a:gd name="T13" fmla="*/ 2147483646 h 270"/>
                <a:gd name="T14" fmla="*/ 2147483646 w 278"/>
                <a:gd name="T15" fmla="*/ 2147483646 h 270"/>
                <a:gd name="T16" fmla="*/ 2147483646 w 278"/>
                <a:gd name="T17" fmla="*/ 2147483646 h 270"/>
                <a:gd name="T18" fmla="*/ 2147483646 w 278"/>
                <a:gd name="T19" fmla="*/ 2147483646 h 270"/>
                <a:gd name="T20" fmla="*/ 2147483646 w 278"/>
                <a:gd name="T21" fmla="*/ 2147483646 h 270"/>
                <a:gd name="T22" fmla="*/ 2147483646 w 278"/>
                <a:gd name="T23" fmla="*/ 2147483646 h 270"/>
                <a:gd name="T24" fmla="*/ 2147483646 w 278"/>
                <a:gd name="T25" fmla="*/ 2147483646 h 270"/>
                <a:gd name="T26" fmla="*/ 2147483646 w 278"/>
                <a:gd name="T27" fmla="*/ 2147483646 h 270"/>
                <a:gd name="T28" fmla="*/ 2147483646 w 278"/>
                <a:gd name="T29" fmla="*/ 2147483646 h 270"/>
                <a:gd name="T30" fmla="*/ 2147483646 w 278"/>
                <a:gd name="T31" fmla="*/ 2147483646 h 270"/>
                <a:gd name="T32" fmla="*/ 2147483646 w 278"/>
                <a:gd name="T33" fmla="*/ 2147483646 h 270"/>
                <a:gd name="T34" fmla="*/ 2147483646 w 278"/>
                <a:gd name="T35" fmla="*/ 2147483646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2" name="矩形 241"/>
          <p:cNvSpPr/>
          <p:nvPr/>
        </p:nvSpPr>
        <p:spPr>
          <a:xfrm>
            <a:off x="3861389" y="4177171"/>
            <a:ext cx="1743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3" name="Oval 5"/>
          <p:cNvSpPr>
            <a:spLocks noChangeArrowheads="1"/>
          </p:cNvSpPr>
          <p:nvPr/>
        </p:nvSpPr>
        <p:spPr bwMode="auto">
          <a:xfrm>
            <a:off x="4123327" y="2264665"/>
            <a:ext cx="1216025" cy="1216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44" name="组合 50"/>
          <p:cNvGrpSpPr/>
          <p:nvPr/>
        </p:nvGrpSpPr>
        <p:grpSpPr bwMode="auto">
          <a:xfrm>
            <a:off x="4285827" y="2432468"/>
            <a:ext cx="891025" cy="880420"/>
            <a:chOff x="4511675" y="2554288"/>
            <a:chExt cx="776288" cy="768350"/>
          </a:xfrm>
        </p:grpSpPr>
        <p:sp>
          <p:nvSpPr>
            <p:cNvPr id="24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511675" y="2557463"/>
              <a:ext cx="776288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Freeform 13"/>
            <p:cNvSpPr>
              <a:spLocks noEditPoints="1"/>
            </p:cNvSpPr>
            <p:nvPr/>
          </p:nvSpPr>
          <p:spPr bwMode="auto">
            <a:xfrm>
              <a:off x="4514850" y="2554288"/>
              <a:ext cx="769938" cy="768350"/>
            </a:xfrm>
            <a:custGeom>
              <a:avLst/>
              <a:gdLst>
                <a:gd name="T0" fmla="*/ 2147483646 w 202"/>
                <a:gd name="T1" fmla="*/ 2147483646 h 202"/>
                <a:gd name="T2" fmla="*/ 2147483646 w 202"/>
                <a:gd name="T3" fmla="*/ 2147483646 h 202"/>
                <a:gd name="T4" fmla="*/ 2147483646 w 202"/>
                <a:gd name="T5" fmla="*/ 2147483646 h 202"/>
                <a:gd name="T6" fmla="*/ 2147483646 w 202"/>
                <a:gd name="T7" fmla="*/ 2147483646 h 202"/>
                <a:gd name="T8" fmla="*/ 2147483646 w 202"/>
                <a:gd name="T9" fmla="*/ 2147483646 h 202"/>
                <a:gd name="T10" fmla="*/ 0 w 202"/>
                <a:gd name="T11" fmla="*/ 2147483646 h 202"/>
                <a:gd name="T12" fmla="*/ 0 w 202"/>
                <a:gd name="T13" fmla="*/ 2147483646 h 202"/>
                <a:gd name="T14" fmla="*/ 2147483646 w 202"/>
                <a:gd name="T15" fmla="*/ 2147483646 h 202"/>
                <a:gd name="T16" fmla="*/ 2147483646 w 202"/>
                <a:gd name="T17" fmla="*/ 2147483646 h 202"/>
                <a:gd name="T18" fmla="*/ 2147483646 w 202"/>
                <a:gd name="T19" fmla="*/ 0 h 202"/>
                <a:gd name="T20" fmla="*/ 2147483646 w 202"/>
                <a:gd name="T21" fmla="*/ 0 h 202"/>
                <a:gd name="T22" fmla="*/ 2147483646 w 202"/>
                <a:gd name="T23" fmla="*/ 2147483646 h 202"/>
                <a:gd name="T24" fmla="*/ 2147483646 w 202"/>
                <a:gd name="T25" fmla="*/ 2147483646 h 202"/>
                <a:gd name="T26" fmla="*/ 2147483646 w 202"/>
                <a:gd name="T27" fmla="*/ 2147483646 h 202"/>
                <a:gd name="T28" fmla="*/ 2147483646 w 202"/>
                <a:gd name="T29" fmla="*/ 2147483646 h 202"/>
                <a:gd name="T30" fmla="*/ 2147483646 w 202"/>
                <a:gd name="T31" fmla="*/ 2147483646 h 202"/>
                <a:gd name="T32" fmla="*/ 2147483646 w 202"/>
                <a:gd name="T33" fmla="*/ 2147483646 h 202"/>
                <a:gd name="T34" fmla="*/ 2147483646 w 202"/>
                <a:gd name="T35" fmla="*/ 2147483646 h 202"/>
                <a:gd name="T36" fmla="*/ 2147483646 w 202"/>
                <a:gd name="T37" fmla="*/ 2147483646 h 202"/>
                <a:gd name="T38" fmla="*/ 2147483646 w 202"/>
                <a:gd name="T39" fmla="*/ 2147483646 h 202"/>
                <a:gd name="T40" fmla="*/ 2147483646 w 202"/>
                <a:gd name="T41" fmla="*/ 2147483646 h 202"/>
                <a:gd name="T42" fmla="*/ 2147483646 w 202"/>
                <a:gd name="T43" fmla="*/ 2147483646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2" h="202">
                  <a:moveTo>
                    <a:pt x="115" y="184"/>
                  </a:moveTo>
                  <a:cubicBezTo>
                    <a:pt x="114" y="190"/>
                    <a:pt x="113" y="196"/>
                    <a:pt x="113" y="202"/>
                  </a:cubicBezTo>
                  <a:cubicBezTo>
                    <a:pt x="106" y="202"/>
                    <a:pt x="98" y="202"/>
                    <a:pt x="90" y="202"/>
                  </a:cubicBezTo>
                  <a:cubicBezTo>
                    <a:pt x="90" y="196"/>
                    <a:pt x="89" y="191"/>
                    <a:pt x="89" y="184"/>
                  </a:cubicBezTo>
                  <a:cubicBezTo>
                    <a:pt x="52" y="175"/>
                    <a:pt x="28" y="152"/>
                    <a:pt x="19" y="114"/>
                  </a:cubicBezTo>
                  <a:cubicBezTo>
                    <a:pt x="13" y="114"/>
                    <a:pt x="7" y="113"/>
                    <a:pt x="0" y="113"/>
                  </a:cubicBezTo>
                  <a:cubicBezTo>
                    <a:pt x="0" y="105"/>
                    <a:pt x="0" y="98"/>
                    <a:pt x="0" y="90"/>
                  </a:cubicBezTo>
                  <a:cubicBezTo>
                    <a:pt x="6" y="89"/>
                    <a:pt x="13" y="89"/>
                    <a:pt x="19" y="88"/>
                  </a:cubicBezTo>
                  <a:cubicBezTo>
                    <a:pt x="28" y="50"/>
                    <a:pt x="51" y="27"/>
                    <a:pt x="89" y="18"/>
                  </a:cubicBezTo>
                  <a:cubicBezTo>
                    <a:pt x="89" y="12"/>
                    <a:pt x="89" y="6"/>
                    <a:pt x="90" y="0"/>
                  </a:cubicBezTo>
                  <a:cubicBezTo>
                    <a:pt x="98" y="0"/>
                    <a:pt x="105" y="0"/>
                    <a:pt x="113" y="0"/>
                  </a:cubicBezTo>
                  <a:cubicBezTo>
                    <a:pt x="114" y="6"/>
                    <a:pt x="114" y="12"/>
                    <a:pt x="115" y="19"/>
                  </a:cubicBezTo>
                  <a:cubicBezTo>
                    <a:pt x="153" y="27"/>
                    <a:pt x="176" y="51"/>
                    <a:pt x="184" y="88"/>
                  </a:cubicBezTo>
                  <a:cubicBezTo>
                    <a:pt x="190" y="89"/>
                    <a:pt x="196" y="89"/>
                    <a:pt x="202" y="89"/>
                  </a:cubicBezTo>
                  <a:cubicBezTo>
                    <a:pt x="202" y="97"/>
                    <a:pt x="202" y="104"/>
                    <a:pt x="202" y="112"/>
                  </a:cubicBezTo>
                  <a:cubicBezTo>
                    <a:pt x="196" y="113"/>
                    <a:pt x="190" y="114"/>
                    <a:pt x="184" y="114"/>
                  </a:cubicBezTo>
                  <a:cubicBezTo>
                    <a:pt x="175" y="151"/>
                    <a:pt x="153" y="175"/>
                    <a:pt x="115" y="184"/>
                  </a:cubicBezTo>
                  <a:close/>
                  <a:moveTo>
                    <a:pt x="102" y="37"/>
                  </a:moveTo>
                  <a:cubicBezTo>
                    <a:pt x="66" y="37"/>
                    <a:pt x="37" y="65"/>
                    <a:pt x="37" y="102"/>
                  </a:cubicBezTo>
                  <a:cubicBezTo>
                    <a:pt x="37" y="138"/>
                    <a:pt x="66" y="166"/>
                    <a:pt x="102" y="166"/>
                  </a:cubicBezTo>
                  <a:cubicBezTo>
                    <a:pt x="138" y="165"/>
                    <a:pt x="166" y="137"/>
                    <a:pt x="166" y="102"/>
                  </a:cubicBezTo>
                  <a:cubicBezTo>
                    <a:pt x="166" y="66"/>
                    <a:pt x="138" y="37"/>
                    <a:pt x="10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7" name="Freeform 14"/>
            <p:cNvSpPr/>
            <p:nvPr/>
          </p:nvSpPr>
          <p:spPr bwMode="auto">
            <a:xfrm>
              <a:off x="4732338" y="2770188"/>
              <a:ext cx="338138" cy="339725"/>
            </a:xfrm>
            <a:custGeom>
              <a:avLst/>
              <a:gdLst>
                <a:gd name="T0" fmla="*/ 2147483646 w 89"/>
                <a:gd name="T1" fmla="*/ 0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0 w 89"/>
                <a:gd name="T7" fmla="*/ 2147483646 h 89"/>
                <a:gd name="T8" fmla="*/ 2147483646 w 89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9">
                  <a:moveTo>
                    <a:pt x="45" y="0"/>
                  </a:moveTo>
                  <a:cubicBezTo>
                    <a:pt x="69" y="0"/>
                    <a:pt x="89" y="19"/>
                    <a:pt x="89" y="44"/>
                  </a:cubicBezTo>
                  <a:cubicBezTo>
                    <a:pt x="89" y="69"/>
                    <a:pt x="69" y="89"/>
                    <a:pt x="44" y="88"/>
                  </a:cubicBezTo>
                  <a:cubicBezTo>
                    <a:pt x="20" y="88"/>
                    <a:pt x="0" y="69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8" name="矩形 22"/>
          <p:cNvSpPr>
            <a:spLocks noChangeArrowheads="1"/>
          </p:cNvSpPr>
          <p:nvPr/>
        </p:nvSpPr>
        <p:spPr bwMode="auto">
          <a:xfrm>
            <a:off x="3767727" y="4253371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选题整体分析</a:t>
            </a:r>
          </a:p>
        </p:txBody>
      </p:sp>
      <p:sp>
        <p:nvSpPr>
          <p:cNvPr id="249" name="矩形 24"/>
          <p:cNvSpPr>
            <a:spLocks noChangeArrowheads="1"/>
          </p:cNvSpPr>
          <p:nvPr/>
        </p:nvSpPr>
        <p:spPr bwMode="auto">
          <a:xfrm>
            <a:off x="3767727" y="4643896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选题现状描述</a:t>
            </a:r>
          </a:p>
        </p:txBody>
      </p:sp>
      <p:sp>
        <p:nvSpPr>
          <p:cNvPr id="250" name="矩形 25"/>
          <p:cNvSpPr>
            <a:spLocks noChangeArrowheads="1"/>
          </p:cNvSpPr>
          <p:nvPr/>
        </p:nvSpPr>
        <p:spPr bwMode="auto">
          <a:xfrm>
            <a:off x="3753439" y="5077284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选题目标概括</a:t>
            </a:r>
          </a:p>
        </p:txBody>
      </p:sp>
      <p:sp>
        <p:nvSpPr>
          <p:cNvPr id="251" name="矩形 3"/>
          <p:cNvSpPr>
            <a:spLocks noChangeArrowheads="1"/>
          </p:cNvSpPr>
          <p:nvPr/>
        </p:nvSpPr>
        <p:spPr bwMode="auto">
          <a:xfrm>
            <a:off x="3820114" y="3589796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252" name="Oval 18"/>
          <p:cNvSpPr>
            <a:spLocks noChangeArrowheads="1"/>
          </p:cNvSpPr>
          <p:nvPr/>
        </p:nvSpPr>
        <p:spPr bwMode="auto">
          <a:xfrm>
            <a:off x="6847117" y="2276457"/>
            <a:ext cx="1219200" cy="1219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7189847" y="2530548"/>
            <a:ext cx="550114" cy="711018"/>
            <a:chOff x="7208412" y="2977398"/>
            <a:chExt cx="550114" cy="711018"/>
          </a:xfrm>
        </p:grpSpPr>
        <p:sp>
          <p:nvSpPr>
            <p:cNvPr id="254" name="Freeform 19"/>
            <p:cNvSpPr/>
            <p:nvPr/>
          </p:nvSpPr>
          <p:spPr bwMode="auto">
            <a:xfrm>
              <a:off x="7208412" y="2977398"/>
              <a:ext cx="550114" cy="711018"/>
            </a:xfrm>
            <a:custGeom>
              <a:avLst/>
              <a:gdLst>
                <a:gd name="T0" fmla="*/ 2147483646 w 212"/>
                <a:gd name="T1" fmla="*/ 2147483646 h 274"/>
                <a:gd name="T2" fmla="*/ 2147483646 w 212"/>
                <a:gd name="T3" fmla="*/ 2147483646 h 274"/>
                <a:gd name="T4" fmla="*/ 2147483646 w 212"/>
                <a:gd name="T5" fmla="*/ 2147483646 h 274"/>
                <a:gd name="T6" fmla="*/ 0 w 212"/>
                <a:gd name="T7" fmla="*/ 2147483646 h 274"/>
                <a:gd name="T8" fmla="*/ 0 w 212"/>
                <a:gd name="T9" fmla="*/ 2147483646 h 274"/>
                <a:gd name="T10" fmla="*/ 2147483646 w 212"/>
                <a:gd name="T11" fmla="*/ 0 h 274"/>
                <a:gd name="T12" fmla="*/ 2147483646 w 212"/>
                <a:gd name="T13" fmla="*/ 0 h 274"/>
                <a:gd name="T14" fmla="*/ 2147483646 w 212"/>
                <a:gd name="T15" fmla="*/ 2147483646 h 274"/>
                <a:gd name="T16" fmla="*/ 2147483646 w 212"/>
                <a:gd name="T17" fmla="*/ 2147483646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74">
                  <a:moveTo>
                    <a:pt x="212" y="257"/>
                  </a:moveTo>
                  <a:cubicBezTo>
                    <a:pt x="212" y="266"/>
                    <a:pt x="205" y="274"/>
                    <a:pt x="196" y="274"/>
                  </a:cubicBezTo>
                  <a:cubicBezTo>
                    <a:pt x="17" y="274"/>
                    <a:pt x="17" y="274"/>
                    <a:pt x="17" y="274"/>
                  </a:cubicBezTo>
                  <a:cubicBezTo>
                    <a:pt x="7" y="274"/>
                    <a:pt x="0" y="266"/>
                    <a:pt x="0" y="2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5" y="0"/>
                    <a:pt x="212" y="8"/>
                    <a:pt x="212" y="17"/>
                  </a:cubicBezTo>
                  <a:lnTo>
                    <a:pt x="212" y="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5" name="Freeform 20"/>
            <p:cNvSpPr/>
            <p:nvPr/>
          </p:nvSpPr>
          <p:spPr bwMode="auto">
            <a:xfrm>
              <a:off x="7268443" y="3058097"/>
              <a:ext cx="430049" cy="549621"/>
            </a:xfrm>
            <a:custGeom>
              <a:avLst/>
              <a:gdLst>
                <a:gd name="T0" fmla="*/ 2147483646 w 166"/>
                <a:gd name="T1" fmla="*/ 2147483646 h 212"/>
                <a:gd name="T2" fmla="*/ 2147483646 w 166"/>
                <a:gd name="T3" fmla="*/ 2147483646 h 212"/>
                <a:gd name="T4" fmla="*/ 2147483646 w 166"/>
                <a:gd name="T5" fmla="*/ 2147483646 h 212"/>
                <a:gd name="T6" fmla="*/ 0 w 166"/>
                <a:gd name="T7" fmla="*/ 2147483646 h 212"/>
                <a:gd name="T8" fmla="*/ 0 w 166"/>
                <a:gd name="T9" fmla="*/ 2147483646 h 212"/>
                <a:gd name="T10" fmla="*/ 2147483646 w 166"/>
                <a:gd name="T11" fmla="*/ 0 h 212"/>
                <a:gd name="T12" fmla="*/ 2147483646 w 166"/>
                <a:gd name="T13" fmla="*/ 0 h 212"/>
                <a:gd name="T14" fmla="*/ 2147483646 w 166"/>
                <a:gd name="T15" fmla="*/ 2147483646 h 212"/>
                <a:gd name="T16" fmla="*/ 2147483646 w 166"/>
                <a:gd name="T17" fmla="*/ 2147483646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212">
                  <a:moveTo>
                    <a:pt x="166" y="199"/>
                  </a:moveTo>
                  <a:cubicBezTo>
                    <a:pt x="166" y="206"/>
                    <a:pt x="160" y="212"/>
                    <a:pt x="153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06"/>
                    <a:pt x="0" y="1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0" y="0"/>
                    <a:pt x="166" y="5"/>
                    <a:pt x="166" y="13"/>
                  </a:cubicBezTo>
                  <a:lnTo>
                    <a:pt x="166" y="1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6" name="Freeform 21"/>
            <p:cNvSpPr/>
            <p:nvPr/>
          </p:nvSpPr>
          <p:spPr bwMode="auto">
            <a:xfrm>
              <a:off x="7400515" y="3142936"/>
              <a:ext cx="251044" cy="29444"/>
            </a:xfrm>
            <a:custGeom>
              <a:avLst/>
              <a:gdLst>
                <a:gd name="T0" fmla="*/ 2147483646 w 97"/>
                <a:gd name="T1" fmla="*/ 2147483646 h 11"/>
                <a:gd name="T2" fmla="*/ 2147483646 w 97"/>
                <a:gd name="T3" fmla="*/ 2147483646 h 11"/>
                <a:gd name="T4" fmla="*/ 2147483646 w 97"/>
                <a:gd name="T5" fmla="*/ 2147483646 h 11"/>
                <a:gd name="T6" fmla="*/ 0 w 97"/>
                <a:gd name="T7" fmla="*/ 2147483646 h 11"/>
                <a:gd name="T8" fmla="*/ 0 w 97"/>
                <a:gd name="T9" fmla="*/ 2147483646 h 11"/>
                <a:gd name="T10" fmla="*/ 2147483646 w 97"/>
                <a:gd name="T11" fmla="*/ 0 h 11"/>
                <a:gd name="T12" fmla="*/ 2147483646 w 97"/>
                <a:gd name="T13" fmla="*/ 0 h 11"/>
                <a:gd name="T14" fmla="*/ 2147483646 w 97"/>
                <a:gd name="T15" fmla="*/ 2147483646 h 11"/>
                <a:gd name="T16" fmla="*/ 2147483646 w 97"/>
                <a:gd name="T17" fmla="*/ 214748364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1">
                  <a:moveTo>
                    <a:pt x="97" y="8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7" name="Freeform 22"/>
            <p:cNvSpPr/>
            <p:nvPr/>
          </p:nvSpPr>
          <p:spPr bwMode="auto">
            <a:xfrm>
              <a:off x="7321927" y="3129849"/>
              <a:ext cx="57849" cy="57798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7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8" name="Freeform 23"/>
            <p:cNvSpPr/>
            <p:nvPr/>
          </p:nvSpPr>
          <p:spPr bwMode="auto">
            <a:xfrm>
              <a:off x="7400515" y="3250028"/>
              <a:ext cx="251044" cy="30535"/>
            </a:xfrm>
            <a:custGeom>
              <a:avLst/>
              <a:gdLst>
                <a:gd name="T0" fmla="*/ 2147483646 w 97"/>
                <a:gd name="T1" fmla="*/ 2147483646 h 12"/>
                <a:gd name="T2" fmla="*/ 2147483646 w 97"/>
                <a:gd name="T3" fmla="*/ 2147483646 h 12"/>
                <a:gd name="T4" fmla="*/ 2147483646 w 97"/>
                <a:gd name="T5" fmla="*/ 2147483646 h 12"/>
                <a:gd name="T6" fmla="*/ 0 w 97"/>
                <a:gd name="T7" fmla="*/ 2147483646 h 12"/>
                <a:gd name="T8" fmla="*/ 0 w 97"/>
                <a:gd name="T9" fmla="*/ 2147483646 h 12"/>
                <a:gd name="T10" fmla="*/ 2147483646 w 97"/>
                <a:gd name="T11" fmla="*/ 0 h 12"/>
                <a:gd name="T12" fmla="*/ 2147483646 w 97"/>
                <a:gd name="T13" fmla="*/ 0 h 12"/>
                <a:gd name="T14" fmla="*/ 2147483646 w 97"/>
                <a:gd name="T15" fmla="*/ 2147483646 h 12"/>
                <a:gd name="T16" fmla="*/ 2147483646 w 97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9" name="Freeform 24"/>
            <p:cNvSpPr/>
            <p:nvPr/>
          </p:nvSpPr>
          <p:spPr bwMode="auto">
            <a:xfrm>
              <a:off x="7321927" y="3236942"/>
              <a:ext cx="57849" cy="5670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0" name="Freeform 25"/>
            <p:cNvSpPr/>
            <p:nvPr/>
          </p:nvSpPr>
          <p:spPr bwMode="auto">
            <a:xfrm>
              <a:off x="7400515" y="3327454"/>
              <a:ext cx="251044" cy="31625"/>
            </a:xfrm>
            <a:custGeom>
              <a:avLst/>
              <a:gdLst>
                <a:gd name="T0" fmla="*/ 2147483646 w 97"/>
                <a:gd name="T1" fmla="*/ 2147483646 h 12"/>
                <a:gd name="T2" fmla="*/ 2147483646 w 97"/>
                <a:gd name="T3" fmla="*/ 2147483646 h 12"/>
                <a:gd name="T4" fmla="*/ 2147483646 w 97"/>
                <a:gd name="T5" fmla="*/ 2147483646 h 12"/>
                <a:gd name="T6" fmla="*/ 0 w 97"/>
                <a:gd name="T7" fmla="*/ 2147483646 h 12"/>
                <a:gd name="T8" fmla="*/ 0 w 97"/>
                <a:gd name="T9" fmla="*/ 2147483646 h 12"/>
                <a:gd name="T10" fmla="*/ 2147483646 w 97"/>
                <a:gd name="T11" fmla="*/ 0 h 12"/>
                <a:gd name="T12" fmla="*/ 2147483646 w 97"/>
                <a:gd name="T13" fmla="*/ 0 h 12"/>
                <a:gd name="T14" fmla="*/ 2147483646 w 97"/>
                <a:gd name="T15" fmla="*/ 2147483646 h 12"/>
                <a:gd name="T16" fmla="*/ 2147483646 w 97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1" name="Freeform 26"/>
            <p:cNvSpPr/>
            <p:nvPr/>
          </p:nvSpPr>
          <p:spPr bwMode="auto">
            <a:xfrm>
              <a:off x="7321927" y="3314368"/>
              <a:ext cx="57849" cy="5670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27"/>
            <p:cNvSpPr/>
            <p:nvPr/>
          </p:nvSpPr>
          <p:spPr bwMode="auto">
            <a:xfrm>
              <a:off x="7400515" y="3404882"/>
              <a:ext cx="251044" cy="31625"/>
            </a:xfrm>
            <a:custGeom>
              <a:avLst/>
              <a:gdLst>
                <a:gd name="T0" fmla="*/ 2147483646 w 97"/>
                <a:gd name="T1" fmla="*/ 2147483646 h 12"/>
                <a:gd name="T2" fmla="*/ 2147483646 w 97"/>
                <a:gd name="T3" fmla="*/ 2147483646 h 12"/>
                <a:gd name="T4" fmla="*/ 2147483646 w 97"/>
                <a:gd name="T5" fmla="*/ 2147483646 h 12"/>
                <a:gd name="T6" fmla="*/ 0 w 97"/>
                <a:gd name="T7" fmla="*/ 2147483646 h 12"/>
                <a:gd name="T8" fmla="*/ 0 w 97"/>
                <a:gd name="T9" fmla="*/ 2147483646 h 12"/>
                <a:gd name="T10" fmla="*/ 2147483646 w 97"/>
                <a:gd name="T11" fmla="*/ 0 h 12"/>
                <a:gd name="T12" fmla="*/ 2147483646 w 97"/>
                <a:gd name="T13" fmla="*/ 0 h 12"/>
                <a:gd name="T14" fmla="*/ 2147483646 w 97"/>
                <a:gd name="T15" fmla="*/ 2147483646 h 12"/>
                <a:gd name="T16" fmla="*/ 2147483646 w 97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Freeform 28"/>
            <p:cNvSpPr/>
            <p:nvPr/>
          </p:nvSpPr>
          <p:spPr bwMode="auto">
            <a:xfrm>
              <a:off x="7321927" y="3391795"/>
              <a:ext cx="57849" cy="57798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4" name="Freeform 29"/>
            <p:cNvSpPr/>
            <p:nvPr/>
          </p:nvSpPr>
          <p:spPr bwMode="auto">
            <a:xfrm>
              <a:off x="7400515" y="3485580"/>
              <a:ext cx="251044" cy="28353"/>
            </a:xfrm>
            <a:custGeom>
              <a:avLst/>
              <a:gdLst>
                <a:gd name="T0" fmla="*/ 2147483646 w 97"/>
                <a:gd name="T1" fmla="*/ 2147483646 h 11"/>
                <a:gd name="T2" fmla="*/ 2147483646 w 97"/>
                <a:gd name="T3" fmla="*/ 2147483646 h 11"/>
                <a:gd name="T4" fmla="*/ 2147483646 w 97"/>
                <a:gd name="T5" fmla="*/ 2147483646 h 11"/>
                <a:gd name="T6" fmla="*/ 0 w 97"/>
                <a:gd name="T7" fmla="*/ 2147483646 h 11"/>
                <a:gd name="T8" fmla="*/ 0 w 97"/>
                <a:gd name="T9" fmla="*/ 2147483646 h 11"/>
                <a:gd name="T10" fmla="*/ 2147483646 w 97"/>
                <a:gd name="T11" fmla="*/ 0 h 11"/>
                <a:gd name="T12" fmla="*/ 2147483646 w 97"/>
                <a:gd name="T13" fmla="*/ 0 h 11"/>
                <a:gd name="T14" fmla="*/ 2147483646 w 97"/>
                <a:gd name="T15" fmla="*/ 2147483646 h 11"/>
                <a:gd name="T16" fmla="*/ 2147483646 w 97"/>
                <a:gd name="T17" fmla="*/ 214748364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1">
                  <a:moveTo>
                    <a:pt x="97" y="7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lnTo>
                    <a:pt x="97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5" name="Freeform 30"/>
            <p:cNvSpPr/>
            <p:nvPr/>
          </p:nvSpPr>
          <p:spPr bwMode="auto">
            <a:xfrm>
              <a:off x="7321927" y="3470313"/>
              <a:ext cx="57849" cy="5670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1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5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Freeform 31"/>
            <p:cNvSpPr/>
            <p:nvPr/>
          </p:nvSpPr>
          <p:spPr bwMode="auto">
            <a:xfrm>
              <a:off x="7379776" y="2982629"/>
              <a:ext cx="196469" cy="101419"/>
            </a:xfrm>
            <a:custGeom>
              <a:avLst/>
              <a:gdLst>
                <a:gd name="T0" fmla="*/ 2147483646 w 76"/>
                <a:gd name="T1" fmla="*/ 2147483646 h 39"/>
                <a:gd name="T2" fmla="*/ 2147483646 w 76"/>
                <a:gd name="T3" fmla="*/ 2147483646 h 39"/>
                <a:gd name="T4" fmla="*/ 2147483646 w 76"/>
                <a:gd name="T5" fmla="*/ 2147483646 h 39"/>
                <a:gd name="T6" fmla="*/ 0 w 76"/>
                <a:gd name="T7" fmla="*/ 2147483646 h 39"/>
                <a:gd name="T8" fmla="*/ 0 w 76"/>
                <a:gd name="T9" fmla="*/ 2147483646 h 39"/>
                <a:gd name="T10" fmla="*/ 2147483646 w 76"/>
                <a:gd name="T11" fmla="*/ 0 h 39"/>
                <a:gd name="T12" fmla="*/ 2147483646 w 76"/>
                <a:gd name="T13" fmla="*/ 0 h 39"/>
                <a:gd name="T14" fmla="*/ 2147483646 w 76"/>
                <a:gd name="T15" fmla="*/ 2147483646 h 39"/>
                <a:gd name="T16" fmla="*/ 2147483646 w 76"/>
                <a:gd name="T17" fmla="*/ 2147483646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39">
                  <a:moveTo>
                    <a:pt x="76" y="25"/>
                  </a:moveTo>
                  <a:cubicBezTo>
                    <a:pt x="76" y="33"/>
                    <a:pt x="70" y="39"/>
                    <a:pt x="6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33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6" y="6"/>
                    <a:pt x="76" y="13"/>
                  </a:cubicBezTo>
                  <a:lnTo>
                    <a:pt x="7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7" name="矩形 3"/>
          <p:cNvSpPr>
            <a:spLocks noChangeArrowheads="1"/>
          </p:cNvSpPr>
          <p:nvPr/>
        </p:nvSpPr>
        <p:spPr bwMode="auto">
          <a:xfrm>
            <a:off x="6548667" y="3655563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68" name="矩形 267"/>
          <p:cNvSpPr/>
          <p:nvPr/>
        </p:nvSpPr>
        <p:spPr>
          <a:xfrm>
            <a:off x="6602642" y="4244525"/>
            <a:ext cx="1743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9" name="矩形 26"/>
          <p:cNvSpPr>
            <a:spLocks noChangeArrowheads="1"/>
          </p:cNvSpPr>
          <p:nvPr/>
        </p:nvSpPr>
        <p:spPr bwMode="auto">
          <a:xfrm>
            <a:off x="6510567" y="427310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选题方案设计</a:t>
            </a:r>
          </a:p>
        </p:txBody>
      </p:sp>
      <p:sp>
        <p:nvSpPr>
          <p:cNvPr id="270" name="矩形 28"/>
          <p:cNvSpPr>
            <a:spLocks noChangeArrowheads="1"/>
          </p:cNvSpPr>
          <p:nvPr/>
        </p:nvSpPr>
        <p:spPr bwMode="auto">
          <a:xfrm>
            <a:off x="6510567" y="466362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选题研究方法</a:t>
            </a:r>
          </a:p>
        </p:txBody>
      </p:sp>
      <p:sp>
        <p:nvSpPr>
          <p:cNvPr id="271" name="矩形 29"/>
          <p:cNvSpPr>
            <a:spLocks noChangeArrowheads="1"/>
          </p:cNvSpPr>
          <p:nvPr/>
        </p:nvSpPr>
        <p:spPr bwMode="auto">
          <a:xfrm>
            <a:off x="6496279" y="5097013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选题运行过程</a:t>
            </a:r>
          </a:p>
        </p:txBody>
      </p:sp>
      <p:sp>
        <p:nvSpPr>
          <p:cNvPr id="272" name="Oval 5"/>
          <p:cNvSpPr>
            <a:spLocks noChangeArrowheads="1"/>
          </p:cNvSpPr>
          <p:nvPr/>
        </p:nvSpPr>
        <p:spPr bwMode="auto">
          <a:xfrm>
            <a:off x="9404545" y="2272401"/>
            <a:ext cx="1219200" cy="1219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3" name="Freeform 6"/>
          <p:cNvSpPr/>
          <p:nvPr/>
        </p:nvSpPr>
        <p:spPr bwMode="auto">
          <a:xfrm>
            <a:off x="9755692" y="2862092"/>
            <a:ext cx="559436" cy="319522"/>
          </a:xfrm>
          <a:custGeom>
            <a:avLst/>
            <a:gdLst>
              <a:gd name="T0" fmla="*/ 2147483646 w 216"/>
              <a:gd name="T1" fmla="*/ 2147483646 h 123"/>
              <a:gd name="T2" fmla="*/ 2147483646 w 216"/>
              <a:gd name="T3" fmla="*/ 2147483646 h 123"/>
              <a:gd name="T4" fmla="*/ 2147483646 w 216"/>
              <a:gd name="T5" fmla="*/ 2147483646 h 123"/>
              <a:gd name="T6" fmla="*/ 2147483646 w 216"/>
              <a:gd name="T7" fmla="*/ 2147483646 h 123"/>
              <a:gd name="T8" fmla="*/ 0 w 216"/>
              <a:gd name="T9" fmla="*/ 2147483646 h 123"/>
              <a:gd name="T10" fmla="*/ 0 w 216"/>
              <a:gd name="T11" fmla="*/ 2147483646 h 123"/>
              <a:gd name="T12" fmla="*/ 2147483646 w 216"/>
              <a:gd name="T13" fmla="*/ 0 h 123"/>
              <a:gd name="T14" fmla="*/ 2147483646 w 216"/>
              <a:gd name="T15" fmla="*/ 0 h 123"/>
              <a:gd name="T16" fmla="*/ 2147483646 w 216"/>
              <a:gd name="T17" fmla="*/ 2147483646 h 123"/>
              <a:gd name="T18" fmla="*/ 2147483646 w 216"/>
              <a:gd name="T19" fmla="*/ 2147483646 h 1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" h="123">
                <a:moveTo>
                  <a:pt x="216" y="81"/>
                </a:moveTo>
                <a:cubicBezTo>
                  <a:pt x="216" y="89"/>
                  <a:pt x="212" y="101"/>
                  <a:pt x="208" y="108"/>
                </a:cubicBezTo>
                <a:cubicBezTo>
                  <a:pt x="208" y="108"/>
                  <a:pt x="199" y="123"/>
                  <a:pt x="116" y="123"/>
                </a:cubicBezTo>
                <a:cubicBezTo>
                  <a:pt x="34" y="123"/>
                  <a:pt x="12" y="105"/>
                  <a:pt x="12" y="105"/>
                </a:cubicBezTo>
                <a:cubicBezTo>
                  <a:pt x="5" y="100"/>
                  <a:pt x="0" y="89"/>
                  <a:pt x="0" y="8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5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09" y="0"/>
                  <a:pt x="216" y="6"/>
                  <a:pt x="216" y="15"/>
                </a:cubicBezTo>
                <a:lnTo>
                  <a:pt x="216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4" name="Freeform 7"/>
          <p:cNvSpPr/>
          <p:nvPr/>
        </p:nvSpPr>
        <p:spPr bwMode="auto">
          <a:xfrm>
            <a:off x="9505964" y="2649440"/>
            <a:ext cx="1014182" cy="353328"/>
          </a:xfrm>
          <a:custGeom>
            <a:avLst/>
            <a:gdLst>
              <a:gd name="T0" fmla="*/ 2147483646 w 391"/>
              <a:gd name="T1" fmla="*/ 2147483646 h 136"/>
              <a:gd name="T2" fmla="*/ 2147483646 w 391"/>
              <a:gd name="T3" fmla="*/ 2147483646 h 136"/>
              <a:gd name="T4" fmla="*/ 2147483646 w 391"/>
              <a:gd name="T5" fmla="*/ 2147483646 h 136"/>
              <a:gd name="T6" fmla="*/ 2147483646 w 391"/>
              <a:gd name="T7" fmla="*/ 2147483646 h 136"/>
              <a:gd name="T8" fmla="*/ 2147483646 w 391"/>
              <a:gd name="T9" fmla="*/ 2147483646 h 136"/>
              <a:gd name="T10" fmla="*/ 2147483646 w 391"/>
              <a:gd name="T11" fmla="*/ 2147483646 h 136"/>
              <a:gd name="T12" fmla="*/ 2147483646 w 391"/>
              <a:gd name="T13" fmla="*/ 2147483646 h 136"/>
              <a:gd name="T14" fmla="*/ 2147483646 w 391"/>
              <a:gd name="T15" fmla="*/ 2147483646 h 136"/>
              <a:gd name="T16" fmla="*/ 2147483646 w 391"/>
              <a:gd name="T17" fmla="*/ 2147483646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" h="136">
                <a:moveTo>
                  <a:pt x="8" y="60"/>
                </a:moveTo>
                <a:cubicBezTo>
                  <a:pt x="0" y="62"/>
                  <a:pt x="0" y="66"/>
                  <a:pt x="8" y="69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201" y="136"/>
                  <a:pt x="213" y="136"/>
                  <a:pt x="221" y="133"/>
                </a:cubicBezTo>
                <a:cubicBezTo>
                  <a:pt x="384" y="73"/>
                  <a:pt x="384" y="73"/>
                  <a:pt x="384" y="73"/>
                </a:cubicBezTo>
                <a:cubicBezTo>
                  <a:pt x="391" y="70"/>
                  <a:pt x="391" y="66"/>
                  <a:pt x="384" y="63"/>
                </a:cubicBezTo>
                <a:cubicBezTo>
                  <a:pt x="210" y="2"/>
                  <a:pt x="210" y="2"/>
                  <a:pt x="210" y="2"/>
                </a:cubicBezTo>
                <a:cubicBezTo>
                  <a:pt x="202" y="0"/>
                  <a:pt x="189" y="0"/>
                  <a:pt x="182" y="2"/>
                </a:cubicBezTo>
                <a:lnTo>
                  <a:pt x="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5" name="Freeform 8"/>
          <p:cNvSpPr/>
          <p:nvPr/>
        </p:nvSpPr>
        <p:spPr bwMode="auto">
          <a:xfrm>
            <a:off x="10315129" y="2893717"/>
            <a:ext cx="39259" cy="243186"/>
          </a:xfrm>
          <a:custGeom>
            <a:avLst/>
            <a:gdLst>
              <a:gd name="T0" fmla="*/ 2147483646 w 15"/>
              <a:gd name="T1" fmla="*/ 2147483646 h 94"/>
              <a:gd name="T2" fmla="*/ 2147483646 w 15"/>
              <a:gd name="T3" fmla="*/ 2147483646 h 94"/>
              <a:gd name="T4" fmla="*/ 0 w 15"/>
              <a:gd name="T5" fmla="*/ 2147483646 h 94"/>
              <a:gd name="T6" fmla="*/ 0 w 15"/>
              <a:gd name="T7" fmla="*/ 2147483646 h 94"/>
              <a:gd name="T8" fmla="*/ 2147483646 w 15"/>
              <a:gd name="T9" fmla="*/ 0 h 94"/>
              <a:gd name="T10" fmla="*/ 2147483646 w 15"/>
              <a:gd name="T11" fmla="*/ 2147483646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94">
                <a:moveTo>
                  <a:pt x="15" y="79"/>
                </a:moveTo>
                <a:cubicBezTo>
                  <a:pt x="15" y="87"/>
                  <a:pt x="11" y="94"/>
                  <a:pt x="7" y="94"/>
                </a:cubicBezTo>
                <a:cubicBezTo>
                  <a:pt x="3" y="94"/>
                  <a:pt x="0" y="87"/>
                  <a:pt x="0" y="79"/>
                </a:cubicBezTo>
                <a:cubicBezTo>
                  <a:pt x="0" y="6"/>
                  <a:pt x="0" y="6"/>
                  <a:pt x="0" y="6"/>
                </a:cubicBezTo>
                <a:cubicBezTo>
                  <a:pt x="15" y="0"/>
                  <a:pt x="15" y="0"/>
                  <a:pt x="15" y="0"/>
                </a:cubicBezTo>
                <a:lnTo>
                  <a:pt x="15" y="7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28324E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" name="Freeform 9"/>
          <p:cNvSpPr/>
          <p:nvPr/>
        </p:nvSpPr>
        <p:spPr bwMode="auto">
          <a:xfrm>
            <a:off x="10284594" y="3111820"/>
            <a:ext cx="92694" cy="71974"/>
          </a:xfrm>
          <a:custGeom>
            <a:avLst/>
            <a:gdLst>
              <a:gd name="T0" fmla="*/ 2147483646 w 36"/>
              <a:gd name="T1" fmla="*/ 2147483646 h 28"/>
              <a:gd name="T2" fmla="*/ 2147483646 w 36"/>
              <a:gd name="T3" fmla="*/ 2147483646 h 28"/>
              <a:gd name="T4" fmla="*/ 2147483646 w 36"/>
              <a:gd name="T5" fmla="*/ 2147483646 h 28"/>
              <a:gd name="T6" fmla="*/ 0 w 36"/>
              <a:gd name="T7" fmla="*/ 2147483646 h 28"/>
              <a:gd name="T8" fmla="*/ 2147483646 w 36"/>
              <a:gd name="T9" fmla="*/ 0 h 28"/>
              <a:gd name="T10" fmla="*/ 2147483646 w 36"/>
              <a:gd name="T11" fmla="*/ 0 h 28"/>
              <a:gd name="T12" fmla="*/ 2147483646 w 36"/>
              <a:gd name="T13" fmla="*/ 2147483646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28">
                <a:moveTo>
                  <a:pt x="36" y="14"/>
                </a:moveTo>
                <a:cubicBezTo>
                  <a:pt x="36" y="22"/>
                  <a:pt x="30" y="28"/>
                  <a:pt x="22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7"/>
                  <a:pt x="7" y="0"/>
                  <a:pt x="1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0"/>
                  <a:pt x="36" y="7"/>
                  <a:pt x="36" y="1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28324E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7" name="矩形 3"/>
          <p:cNvSpPr>
            <a:spLocks noChangeArrowheads="1"/>
          </p:cNvSpPr>
          <p:nvPr/>
        </p:nvSpPr>
        <p:spPr bwMode="auto">
          <a:xfrm>
            <a:off x="9104508" y="3676646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278" name="矩形 277"/>
          <p:cNvSpPr/>
          <p:nvPr/>
        </p:nvSpPr>
        <p:spPr>
          <a:xfrm>
            <a:off x="9158483" y="4265608"/>
            <a:ext cx="1743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9" name="矩形 30"/>
          <p:cNvSpPr>
            <a:spLocks noChangeArrowheads="1"/>
          </p:cNvSpPr>
          <p:nvPr/>
        </p:nvSpPr>
        <p:spPr bwMode="auto">
          <a:xfrm>
            <a:off x="9052120" y="4292596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选题研究结果</a:t>
            </a:r>
          </a:p>
        </p:txBody>
      </p:sp>
      <p:sp>
        <p:nvSpPr>
          <p:cNvPr id="280" name="矩形 32"/>
          <p:cNvSpPr>
            <a:spLocks noChangeArrowheads="1"/>
          </p:cNvSpPr>
          <p:nvPr/>
        </p:nvSpPr>
        <p:spPr bwMode="auto">
          <a:xfrm>
            <a:off x="9052120" y="4683121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选题实践验证</a:t>
            </a:r>
          </a:p>
        </p:txBody>
      </p:sp>
      <p:sp>
        <p:nvSpPr>
          <p:cNvPr id="281" name="矩形 33"/>
          <p:cNvSpPr>
            <a:spLocks noChangeArrowheads="1"/>
          </p:cNvSpPr>
          <p:nvPr/>
        </p:nvSpPr>
        <p:spPr bwMode="auto">
          <a:xfrm>
            <a:off x="9039420" y="5116508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论文整体总结</a:t>
            </a:r>
          </a:p>
        </p:txBody>
      </p:sp>
      <p:sp>
        <p:nvSpPr>
          <p:cNvPr id="282" name="矩形 6"/>
          <p:cNvSpPr>
            <a:spLocks noChangeArrowheads="1"/>
          </p:cNvSpPr>
          <p:nvPr/>
        </p:nvSpPr>
        <p:spPr bwMode="auto">
          <a:xfrm>
            <a:off x="1035179" y="5077284"/>
            <a:ext cx="193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选题来源概括</a:t>
            </a:r>
          </a:p>
        </p:txBody>
      </p:sp>
      <p:sp>
        <p:nvSpPr>
          <p:cNvPr id="283" name="MH_Others_1"/>
          <p:cNvSpPr/>
          <p:nvPr>
            <p:custDataLst>
              <p:tags r:id="rId1"/>
            </p:custDataLst>
          </p:nvPr>
        </p:nvSpPr>
        <p:spPr>
          <a:xfrm>
            <a:off x="1425272" y="764284"/>
            <a:ext cx="1521004" cy="300807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4400" b="1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4" name="矩形 283"/>
          <p:cNvSpPr/>
          <p:nvPr/>
        </p:nvSpPr>
        <p:spPr>
          <a:xfrm>
            <a:off x="-12745" y="544211"/>
            <a:ext cx="185530" cy="732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232" grpId="0"/>
      <p:bldP spid="233" grpId="0" animBg="1"/>
      <p:bldP spid="234" grpId="0"/>
      <p:bldP spid="235" grpId="0" animBg="1"/>
      <p:bldP spid="242" grpId="0" animBg="1"/>
      <p:bldP spid="243" grpId="0" animBg="1"/>
      <p:bldP spid="248" grpId="0"/>
      <p:bldP spid="249" grpId="0"/>
      <p:bldP spid="250" grpId="0"/>
      <p:bldP spid="251" grpId="0"/>
      <p:bldP spid="252" grpId="0" animBg="1"/>
      <p:bldP spid="267" grpId="0"/>
      <p:bldP spid="268" grpId="0" animBg="1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 animBg="1"/>
      <p:bldP spid="277" grpId="0"/>
      <p:bldP spid="278" grpId="0" animBg="1"/>
      <p:bldP spid="279" grpId="0"/>
      <p:bldP spid="280" grpId="0"/>
      <p:bldP spid="281" grpId="0"/>
      <p:bldP spid="282" grpId="0"/>
      <p:bldP spid="2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008" y="0"/>
            <a:ext cx="12236366" cy="6858000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51182" y="2489306"/>
            <a:ext cx="182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321020" y="3165581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选题背景阐述</a:t>
            </a:r>
          </a:p>
        </p:txBody>
      </p:sp>
      <p:sp>
        <p:nvSpPr>
          <p:cNvPr id="7" name="矩形 6"/>
          <p:cNvSpPr/>
          <p:nvPr/>
        </p:nvSpPr>
        <p:spPr>
          <a:xfrm>
            <a:off x="6405157" y="3078268"/>
            <a:ext cx="1743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21020" y="3556106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选题意义概括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12520" y="2482845"/>
            <a:ext cx="1891590" cy="1894060"/>
            <a:chOff x="5476819" y="1379781"/>
            <a:chExt cx="1216025" cy="1217613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476819" y="1379781"/>
              <a:ext cx="1216025" cy="12176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6041753" y="1939491"/>
              <a:ext cx="106879" cy="105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896702" y="1536892"/>
              <a:ext cx="396980" cy="902300"/>
            </a:xfrm>
            <a:custGeom>
              <a:avLst/>
              <a:gdLst>
                <a:gd name="T0" fmla="*/ 2147483646 w 153"/>
                <a:gd name="T1" fmla="*/ 2147483646 h 348"/>
                <a:gd name="T2" fmla="*/ 0 w 153"/>
                <a:gd name="T3" fmla="*/ 2147483646 h 348"/>
                <a:gd name="T4" fmla="*/ 2147483646 w 153"/>
                <a:gd name="T5" fmla="*/ 0 h 348"/>
                <a:gd name="T6" fmla="*/ 2147483646 w 153"/>
                <a:gd name="T7" fmla="*/ 2147483646 h 348"/>
                <a:gd name="T8" fmla="*/ 2147483646 w 153"/>
                <a:gd name="T9" fmla="*/ 2147483646 h 348"/>
                <a:gd name="T10" fmla="*/ 2147483646 w 153"/>
                <a:gd name="T11" fmla="*/ 2147483646 h 348"/>
                <a:gd name="T12" fmla="*/ 2147483646 w 153"/>
                <a:gd name="T13" fmla="*/ 2147483646 h 348"/>
                <a:gd name="T14" fmla="*/ 2147483646 w 153"/>
                <a:gd name="T15" fmla="*/ 2147483646 h 348"/>
                <a:gd name="T16" fmla="*/ 2147483646 w 153"/>
                <a:gd name="T17" fmla="*/ 2147483646 h 348"/>
                <a:gd name="T18" fmla="*/ 2147483646 w 153"/>
                <a:gd name="T19" fmla="*/ 2147483646 h 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645863" y="1791108"/>
              <a:ext cx="901931" cy="397143"/>
            </a:xfrm>
            <a:custGeom>
              <a:avLst/>
              <a:gdLst>
                <a:gd name="T0" fmla="*/ 2147483646 w 348"/>
                <a:gd name="T1" fmla="*/ 2147483646 h 153"/>
                <a:gd name="T2" fmla="*/ 0 w 348"/>
                <a:gd name="T3" fmla="*/ 2147483646 h 153"/>
                <a:gd name="T4" fmla="*/ 2147483646 w 348"/>
                <a:gd name="T5" fmla="*/ 0 h 153"/>
                <a:gd name="T6" fmla="*/ 2147483646 w 348"/>
                <a:gd name="T7" fmla="*/ 2147483646 h 153"/>
                <a:gd name="T8" fmla="*/ 2147483646 w 348"/>
                <a:gd name="T9" fmla="*/ 2147483646 h 153"/>
                <a:gd name="T10" fmla="*/ 2147483646 w 348"/>
                <a:gd name="T11" fmla="*/ 2147483646 h 153"/>
                <a:gd name="T12" fmla="*/ 2147483646 w 348"/>
                <a:gd name="T13" fmla="*/ 2147483646 h 153"/>
                <a:gd name="T14" fmla="*/ 2147483646 w 348"/>
                <a:gd name="T15" fmla="*/ 2147483646 h 153"/>
                <a:gd name="T16" fmla="*/ 2147483646 w 348"/>
                <a:gd name="T17" fmla="*/ 2147483646 h 153"/>
                <a:gd name="T18" fmla="*/ 2147483646 w 348"/>
                <a:gd name="T19" fmla="*/ 2147483646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736383" y="1638360"/>
              <a:ext cx="719800" cy="700455"/>
            </a:xfrm>
            <a:custGeom>
              <a:avLst/>
              <a:gdLst>
                <a:gd name="T0" fmla="*/ 2147483646 w 278"/>
                <a:gd name="T1" fmla="*/ 2147483646 h 270"/>
                <a:gd name="T2" fmla="*/ 2147483646 w 278"/>
                <a:gd name="T3" fmla="*/ 2147483646 h 270"/>
                <a:gd name="T4" fmla="*/ 2147483646 w 278"/>
                <a:gd name="T5" fmla="*/ 2147483646 h 270"/>
                <a:gd name="T6" fmla="*/ 2147483646 w 278"/>
                <a:gd name="T7" fmla="*/ 2147483646 h 270"/>
                <a:gd name="T8" fmla="*/ 2147483646 w 278"/>
                <a:gd name="T9" fmla="*/ 0 h 270"/>
                <a:gd name="T10" fmla="*/ 2147483646 w 278"/>
                <a:gd name="T11" fmla="*/ 2147483646 h 270"/>
                <a:gd name="T12" fmla="*/ 2147483646 w 278"/>
                <a:gd name="T13" fmla="*/ 2147483646 h 270"/>
                <a:gd name="T14" fmla="*/ 2147483646 w 278"/>
                <a:gd name="T15" fmla="*/ 2147483646 h 270"/>
                <a:gd name="T16" fmla="*/ 2147483646 w 278"/>
                <a:gd name="T17" fmla="*/ 2147483646 h 270"/>
                <a:gd name="T18" fmla="*/ 2147483646 w 278"/>
                <a:gd name="T19" fmla="*/ 2147483646 h 270"/>
                <a:gd name="T20" fmla="*/ 2147483646 w 278"/>
                <a:gd name="T21" fmla="*/ 2147483646 h 270"/>
                <a:gd name="T22" fmla="*/ 2147483646 w 278"/>
                <a:gd name="T23" fmla="*/ 2147483646 h 270"/>
                <a:gd name="T24" fmla="*/ 2147483646 w 278"/>
                <a:gd name="T25" fmla="*/ 2147483646 h 270"/>
                <a:gd name="T26" fmla="*/ 2147483646 w 278"/>
                <a:gd name="T27" fmla="*/ 2147483646 h 270"/>
                <a:gd name="T28" fmla="*/ 2147483646 w 278"/>
                <a:gd name="T29" fmla="*/ 2147483646 h 270"/>
                <a:gd name="T30" fmla="*/ 2147483646 w 278"/>
                <a:gd name="T31" fmla="*/ 2147483646 h 270"/>
                <a:gd name="T32" fmla="*/ 2147483646 w 278"/>
                <a:gd name="T33" fmla="*/ 2147483646 h 270"/>
                <a:gd name="T34" fmla="*/ 2147483646 w 278"/>
                <a:gd name="T35" fmla="*/ 2147483646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736383" y="1638360"/>
              <a:ext cx="719800" cy="700455"/>
            </a:xfrm>
            <a:custGeom>
              <a:avLst/>
              <a:gdLst>
                <a:gd name="T0" fmla="*/ 2147483646 w 278"/>
                <a:gd name="T1" fmla="*/ 2147483646 h 270"/>
                <a:gd name="T2" fmla="*/ 2147483646 w 278"/>
                <a:gd name="T3" fmla="*/ 2147483646 h 270"/>
                <a:gd name="T4" fmla="*/ 2147483646 w 278"/>
                <a:gd name="T5" fmla="*/ 2147483646 h 270"/>
                <a:gd name="T6" fmla="*/ 2147483646 w 278"/>
                <a:gd name="T7" fmla="*/ 2147483646 h 270"/>
                <a:gd name="T8" fmla="*/ 2147483646 w 278"/>
                <a:gd name="T9" fmla="*/ 0 h 270"/>
                <a:gd name="T10" fmla="*/ 2147483646 w 278"/>
                <a:gd name="T11" fmla="*/ 2147483646 h 270"/>
                <a:gd name="T12" fmla="*/ 2147483646 w 278"/>
                <a:gd name="T13" fmla="*/ 2147483646 h 270"/>
                <a:gd name="T14" fmla="*/ 2147483646 w 278"/>
                <a:gd name="T15" fmla="*/ 2147483646 h 270"/>
                <a:gd name="T16" fmla="*/ 2147483646 w 278"/>
                <a:gd name="T17" fmla="*/ 2147483646 h 270"/>
                <a:gd name="T18" fmla="*/ 2147483646 w 278"/>
                <a:gd name="T19" fmla="*/ 2147483646 h 270"/>
                <a:gd name="T20" fmla="*/ 2147483646 w 278"/>
                <a:gd name="T21" fmla="*/ 2147483646 h 270"/>
                <a:gd name="T22" fmla="*/ 2147483646 w 278"/>
                <a:gd name="T23" fmla="*/ 2147483646 h 270"/>
                <a:gd name="T24" fmla="*/ 2147483646 w 278"/>
                <a:gd name="T25" fmla="*/ 2147483646 h 270"/>
                <a:gd name="T26" fmla="*/ 2147483646 w 278"/>
                <a:gd name="T27" fmla="*/ 2147483646 h 270"/>
                <a:gd name="T28" fmla="*/ 2147483646 w 278"/>
                <a:gd name="T29" fmla="*/ 2147483646 h 270"/>
                <a:gd name="T30" fmla="*/ 2147483646 w 278"/>
                <a:gd name="T31" fmla="*/ 2147483646 h 270"/>
                <a:gd name="T32" fmla="*/ 2147483646 w 278"/>
                <a:gd name="T33" fmla="*/ 2147483646 h 270"/>
                <a:gd name="T34" fmla="*/ 2147483646 w 278"/>
                <a:gd name="T35" fmla="*/ 2147483646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6321020" y="3976795"/>
            <a:ext cx="193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选题来源概括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-7950" y="2482846"/>
            <a:ext cx="3803560" cy="189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6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7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rgbClr val="00B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30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MH_Other_2"/>
          <p:cNvSpPr/>
          <p:nvPr>
            <p:custDataLst>
              <p:tags r:id="rId2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A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9" name="MH_Other_3"/>
          <p:cNvSpPr/>
          <p:nvPr>
            <p:custDataLst>
              <p:tags r:id="rId3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MH_Other_4"/>
          <p:cNvSpPr/>
          <p:nvPr>
            <p:custDataLst>
              <p:tags r:id="rId4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rgbClr val="FFFFFF"/>
                </a:solidFill>
              </a:rPr>
              <a:t>B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5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MH_Other_6"/>
          <p:cNvSpPr/>
          <p:nvPr>
            <p:custDataLst>
              <p:tags r:id="rId6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rgbClr val="FFFFFF"/>
                </a:solidFill>
              </a:rPr>
              <a:t>C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3" name="MH_Other_7"/>
          <p:cNvSpPr/>
          <p:nvPr>
            <p:custDataLst>
              <p:tags r:id="rId7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MH_Other_8"/>
          <p:cNvSpPr/>
          <p:nvPr>
            <p:custDataLst>
              <p:tags r:id="rId8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rgbClr val="FFFFFF"/>
                </a:solidFill>
              </a:rPr>
              <a:t>D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MH_Other_2"/>
          <p:cNvSpPr/>
          <p:nvPr>
            <p:custDataLst>
              <p:tags r:id="rId9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A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0" name="MH_Other_4"/>
          <p:cNvSpPr/>
          <p:nvPr>
            <p:custDataLst>
              <p:tags r:id="rId10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rgbClr val="FFFFFF"/>
                </a:solidFill>
              </a:rPr>
              <a:t>B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1" name="MH_Other_6"/>
          <p:cNvSpPr/>
          <p:nvPr>
            <p:custDataLst>
              <p:tags r:id="rId11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rgbClr val="FFFFFF"/>
                </a:solidFill>
              </a:rPr>
              <a:t>C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2" name="MH_Other_8"/>
          <p:cNvSpPr/>
          <p:nvPr>
            <p:custDataLst>
              <p:tags r:id="rId12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D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rgbClr val="0070C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5896" y="1340070"/>
            <a:ext cx="685800" cy="685800"/>
            <a:chOff x="3227388" y="1831975"/>
            <a:chExt cx="685800" cy="685800"/>
          </a:xfrm>
          <a:solidFill>
            <a:srgbClr val="0070C0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227388" y="1831975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452813" y="1998663"/>
              <a:ext cx="239713" cy="290513"/>
            </a:xfrm>
            <a:custGeom>
              <a:avLst/>
              <a:gdLst>
                <a:gd name="T0" fmla="*/ 47 w 63"/>
                <a:gd name="T1" fmla="*/ 76 h 76"/>
                <a:gd name="T2" fmla="*/ 17 w 63"/>
                <a:gd name="T3" fmla="*/ 76 h 76"/>
                <a:gd name="T4" fmla="*/ 15 w 63"/>
                <a:gd name="T5" fmla="*/ 75 h 76"/>
                <a:gd name="T6" fmla="*/ 15 w 63"/>
                <a:gd name="T7" fmla="*/ 74 h 76"/>
                <a:gd name="T8" fmla="*/ 12 w 63"/>
                <a:gd name="T9" fmla="*/ 62 h 76"/>
                <a:gd name="T10" fmla="*/ 0 w 63"/>
                <a:gd name="T11" fmla="*/ 32 h 76"/>
                <a:gd name="T12" fmla="*/ 32 w 63"/>
                <a:gd name="T13" fmla="*/ 0 h 76"/>
                <a:gd name="T14" fmla="*/ 63 w 63"/>
                <a:gd name="T15" fmla="*/ 32 h 76"/>
                <a:gd name="T16" fmla="*/ 51 w 63"/>
                <a:gd name="T17" fmla="*/ 62 h 76"/>
                <a:gd name="T18" fmla="*/ 49 w 63"/>
                <a:gd name="T19" fmla="*/ 74 h 76"/>
                <a:gd name="T20" fmla="*/ 48 w 63"/>
                <a:gd name="T21" fmla="*/ 75 h 76"/>
                <a:gd name="T22" fmla="*/ 47 w 63"/>
                <a:gd name="T23" fmla="*/ 76 h 76"/>
                <a:gd name="T24" fmla="*/ 19 w 63"/>
                <a:gd name="T25" fmla="*/ 72 h 76"/>
                <a:gd name="T26" fmla="*/ 45 w 63"/>
                <a:gd name="T27" fmla="*/ 72 h 76"/>
                <a:gd name="T28" fmla="*/ 48 w 63"/>
                <a:gd name="T29" fmla="*/ 60 h 76"/>
                <a:gd name="T30" fmla="*/ 59 w 63"/>
                <a:gd name="T31" fmla="*/ 32 h 76"/>
                <a:gd name="T32" fmla="*/ 32 w 63"/>
                <a:gd name="T33" fmla="*/ 4 h 76"/>
                <a:gd name="T34" fmla="*/ 4 w 63"/>
                <a:gd name="T35" fmla="*/ 32 h 76"/>
                <a:gd name="T36" fmla="*/ 15 w 63"/>
                <a:gd name="T37" fmla="*/ 60 h 76"/>
                <a:gd name="T38" fmla="*/ 19 w 63"/>
                <a:gd name="T39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6">
                  <a:moveTo>
                    <a:pt x="47" y="76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2"/>
                    <a:pt x="15" y="65"/>
                    <a:pt x="12" y="62"/>
                  </a:cubicBezTo>
                  <a:cubicBezTo>
                    <a:pt x="0" y="47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32"/>
                    <a:pt x="63" y="47"/>
                    <a:pt x="51" y="62"/>
                  </a:cubicBezTo>
                  <a:cubicBezTo>
                    <a:pt x="49" y="65"/>
                    <a:pt x="49" y="71"/>
                    <a:pt x="49" y="74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6"/>
                    <a:pt x="47" y="76"/>
                    <a:pt x="47" y="76"/>
                  </a:cubicBezTo>
                  <a:close/>
                  <a:moveTo>
                    <a:pt x="19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69"/>
                    <a:pt x="45" y="63"/>
                    <a:pt x="48" y="60"/>
                  </a:cubicBezTo>
                  <a:cubicBezTo>
                    <a:pt x="59" y="45"/>
                    <a:pt x="59" y="32"/>
                    <a:pt x="59" y="32"/>
                  </a:cubicBezTo>
                  <a:cubicBezTo>
                    <a:pt x="59" y="17"/>
                    <a:pt x="47" y="4"/>
                    <a:pt x="32" y="4"/>
                  </a:cubicBezTo>
                  <a:cubicBezTo>
                    <a:pt x="16" y="4"/>
                    <a:pt x="4" y="17"/>
                    <a:pt x="4" y="32"/>
                  </a:cubicBezTo>
                  <a:cubicBezTo>
                    <a:pt x="4" y="32"/>
                    <a:pt x="4" y="45"/>
                    <a:pt x="15" y="60"/>
                  </a:cubicBezTo>
                  <a:cubicBezTo>
                    <a:pt x="18" y="63"/>
                    <a:pt x="19" y="69"/>
                    <a:pt x="1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506788" y="2308225"/>
              <a:ext cx="133350" cy="14288"/>
            </a:xfrm>
            <a:custGeom>
              <a:avLst/>
              <a:gdLst>
                <a:gd name="T0" fmla="*/ 33 w 35"/>
                <a:gd name="T1" fmla="*/ 4 h 4"/>
                <a:gd name="T2" fmla="*/ 2 w 35"/>
                <a:gd name="T3" fmla="*/ 4 h 4"/>
                <a:gd name="T4" fmla="*/ 0 w 35"/>
                <a:gd name="T5" fmla="*/ 2 h 4"/>
                <a:gd name="T6" fmla="*/ 2 w 35"/>
                <a:gd name="T7" fmla="*/ 0 h 4"/>
                <a:gd name="T8" fmla="*/ 33 w 35"/>
                <a:gd name="T9" fmla="*/ 0 h 4"/>
                <a:gd name="T10" fmla="*/ 35 w 35"/>
                <a:gd name="T11" fmla="*/ 2 h 4"/>
                <a:gd name="T12" fmla="*/ 33 w 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3"/>
                    <a:pt x="34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521076" y="2341563"/>
              <a:ext cx="106363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525838" y="2117725"/>
              <a:ext cx="33338" cy="160338"/>
            </a:xfrm>
            <a:custGeom>
              <a:avLst/>
              <a:gdLst>
                <a:gd name="T0" fmla="*/ 12 w 21"/>
                <a:gd name="T1" fmla="*/ 101 h 101"/>
                <a:gd name="T2" fmla="*/ 0 w 21"/>
                <a:gd name="T3" fmla="*/ 2 h 101"/>
                <a:gd name="T4" fmla="*/ 9 w 21"/>
                <a:gd name="T5" fmla="*/ 0 h 101"/>
                <a:gd name="T6" fmla="*/ 21 w 21"/>
                <a:gd name="T7" fmla="*/ 101 h 101"/>
                <a:gd name="T8" fmla="*/ 12 w 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2" y="10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1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586163" y="2117725"/>
              <a:ext cx="34925" cy="160338"/>
            </a:xfrm>
            <a:custGeom>
              <a:avLst/>
              <a:gdLst>
                <a:gd name="T0" fmla="*/ 10 w 22"/>
                <a:gd name="T1" fmla="*/ 101 h 101"/>
                <a:gd name="T2" fmla="*/ 0 w 22"/>
                <a:gd name="T3" fmla="*/ 101 h 101"/>
                <a:gd name="T4" fmla="*/ 12 w 22"/>
                <a:gd name="T5" fmla="*/ 0 h 101"/>
                <a:gd name="T6" fmla="*/ 22 w 22"/>
                <a:gd name="T7" fmla="*/ 2 h 101"/>
                <a:gd name="T8" fmla="*/ 10 w 2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1">
                  <a:moveTo>
                    <a:pt x="10" y="101"/>
                  </a:moveTo>
                  <a:lnTo>
                    <a:pt x="0" y="101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32188" y="2132013"/>
              <a:ext cx="80963" cy="26988"/>
            </a:xfrm>
            <a:custGeom>
              <a:avLst/>
              <a:gdLst>
                <a:gd name="T0" fmla="*/ 18 w 21"/>
                <a:gd name="T1" fmla="*/ 7 h 7"/>
                <a:gd name="T2" fmla="*/ 15 w 21"/>
                <a:gd name="T3" fmla="*/ 5 h 7"/>
                <a:gd name="T4" fmla="*/ 13 w 21"/>
                <a:gd name="T5" fmla="*/ 7 h 7"/>
                <a:gd name="T6" fmla="*/ 10 w 21"/>
                <a:gd name="T7" fmla="*/ 5 h 7"/>
                <a:gd name="T8" fmla="*/ 8 w 21"/>
                <a:gd name="T9" fmla="*/ 7 h 7"/>
                <a:gd name="T10" fmla="*/ 5 w 21"/>
                <a:gd name="T11" fmla="*/ 5 h 7"/>
                <a:gd name="T12" fmla="*/ 3 w 21"/>
                <a:gd name="T13" fmla="*/ 7 h 7"/>
                <a:gd name="T14" fmla="*/ 0 w 21"/>
                <a:gd name="T15" fmla="*/ 4 h 7"/>
                <a:gd name="T16" fmla="*/ 0 w 21"/>
                <a:gd name="T17" fmla="*/ 3 h 7"/>
                <a:gd name="T18" fmla="*/ 1 w 21"/>
                <a:gd name="T19" fmla="*/ 4 h 7"/>
                <a:gd name="T20" fmla="*/ 1 w 21"/>
                <a:gd name="T21" fmla="*/ 0 h 7"/>
                <a:gd name="T22" fmla="*/ 3 w 21"/>
                <a:gd name="T23" fmla="*/ 1 h 7"/>
                <a:gd name="T24" fmla="*/ 5 w 21"/>
                <a:gd name="T25" fmla="*/ 0 h 7"/>
                <a:gd name="T26" fmla="*/ 8 w 21"/>
                <a:gd name="T27" fmla="*/ 1 h 7"/>
                <a:gd name="T28" fmla="*/ 10 w 21"/>
                <a:gd name="T29" fmla="*/ 0 h 7"/>
                <a:gd name="T30" fmla="*/ 13 w 21"/>
                <a:gd name="T31" fmla="*/ 1 h 7"/>
                <a:gd name="T32" fmla="*/ 15 w 21"/>
                <a:gd name="T33" fmla="*/ 0 h 7"/>
                <a:gd name="T34" fmla="*/ 18 w 21"/>
                <a:gd name="T35" fmla="*/ 1 h 7"/>
                <a:gd name="T36" fmla="*/ 20 w 21"/>
                <a:gd name="T37" fmla="*/ 0 h 7"/>
                <a:gd name="T38" fmla="*/ 20 w 21"/>
                <a:gd name="T39" fmla="*/ 4 h 7"/>
                <a:gd name="T40" fmla="*/ 21 w 21"/>
                <a:gd name="T41" fmla="*/ 3 h 7"/>
                <a:gd name="T42" fmla="*/ 21 w 21"/>
                <a:gd name="T43" fmla="*/ 4 h 7"/>
                <a:gd name="T44" fmla="*/ 18 w 21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17" y="7"/>
                    <a:pt x="16" y="6"/>
                    <a:pt x="15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32"/>
          <p:cNvGrpSpPr/>
          <p:nvPr/>
        </p:nvGrpSpPr>
        <p:grpSpPr bwMode="auto">
          <a:xfrm>
            <a:off x="7934325" y="1379751"/>
            <a:ext cx="685800" cy="685800"/>
            <a:chOff x="5059363" y="1768475"/>
            <a:chExt cx="685800" cy="685800"/>
          </a:xfrm>
          <a:solidFill>
            <a:srgbClr val="0070C0"/>
          </a:solidFill>
        </p:grpSpPr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5059363" y="1768475"/>
              <a:ext cx="685800" cy="685800"/>
            </a:xfrm>
            <a:custGeom>
              <a:avLst/>
              <a:gdLst>
                <a:gd name="T0" fmla="*/ 342900 w 180"/>
                <a:gd name="T1" fmla="*/ 685800 h 180"/>
                <a:gd name="T2" fmla="*/ 0 w 180"/>
                <a:gd name="T3" fmla="*/ 342900 h 180"/>
                <a:gd name="T4" fmla="*/ 342900 w 180"/>
                <a:gd name="T5" fmla="*/ 0 h 180"/>
                <a:gd name="T6" fmla="*/ 685800 w 180"/>
                <a:gd name="T7" fmla="*/ 342900 h 180"/>
                <a:gd name="T8" fmla="*/ 342900 w 180"/>
                <a:gd name="T9" fmla="*/ 685800 h 180"/>
                <a:gd name="T10" fmla="*/ 342900 w 180"/>
                <a:gd name="T11" fmla="*/ 15240 h 180"/>
                <a:gd name="T12" fmla="*/ 15240 w 180"/>
                <a:gd name="T13" fmla="*/ 342900 h 180"/>
                <a:gd name="T14" fmla="*/ 342900 w 180"/>
                <a:gd name="T15" fmla="*/ 670560 h 180"/>
                <a:gd name="T16" fmla="*/ 670560 w 180"/>
                <a:gd name="T17" fmla="*/ 342900 h 180"/>
                <a:gd name="T18" fmla="*/ 342900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5249863" y="2054225"/>
              <a:ext cx="263525" cy="182563"/>
            </a:xfrm>
            <a:custGeom>
              <a:avLst/>
              <a:gdLst>
                <a:gd name="T0" fmla="*/ 240610 w 69"/>
                <a:gd name="T1" fmla="*/ 182563 h 48"/>
                <a:gd name="T2" fmla="*/ 22915 w 69"/>
                <a:gd name="T3" fmla="*/ 182563 h 48"/>
                <a:gd name="T4" fmla="*/ 0 w 69"/>
                <a:gd name="T5" fmla="*/ 159743 h 48"/>
                <a:gd name="T6" fmla="*/ 0 w 69"/>
                <a:gd name="T7" fmla="*/ 22820 h 48"/>
                <a:gd name="T8" fmla="*/ 22915 w 69"/>
                <a:gd name="T9" fmla="*/ 0 h 48"/>
                <a:gd name="T10" fmla="*/ 240610 w 69"/>
                <a:gd name="T11" fmla="*/ 0 h 48"/>
                <a:gd name="T12" fmla="*/ 263525 w 69"/>
                <a:gd name="T13" fmla="*/ 22820 h 48"/>
                <a:gd name="T14" fmla="*/ 263525 w 69"/>
                <a:gd name="T15" fmla="*/ 159743 h 48"/>
                <a:gd name="T16" fmla="*/ 240610 w 69"/>
                <a:gd name="T17" fmla="*/ 182563 h 48"/>
                <a:gd name="T18" fmla="*/ 22915 w 69"/>
                <a:gd name="T19" fmla="*/ 15214 h 48"/>
                <a:gd name="T20" fmla="*/ 15277 w 69"/>
                <a:gd name="T21" fmla="*/ 22820 h 48"/>
                <a:gd name="T22" fmla="*/ 15277 w 69"/>
                <a:gd name="T23" fmla="*/ 159743 h 48"/>
                <a:gd name="T24" fmla="*/ 22915 w 69"/>
                <a:gd name="T25" fmla="*/ 167349 h 48"/>
                <a:gd name="T26" fmla="*/ 240610 w 69"/>
                <a:gd name="T27" fmla="*/ 167349 h 48"/>
                <a:gd name="T28" fmla="*/ 248248 w 69"/>
                <a:gd name="T29" fmla="*/ 159743 h 48"/>
                <a:gd name="T30" fmla="*/ 248248 w 69"/>
                <a:gd name="T31" fmla="*/ 22820 h 48"/>
                <a:gd name="T32" fmla="*/ 240610 w 69"/>
                <a:gd name="T33" fmla="*/ 15214 h 48"/>
                <a:gd name="T34" fmla="*/ 22915 w 69"/>
                <a:gd name="T35" fmla="*/ 1521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48">
                  <a:moveTo>
                    <a:pt x="63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5"/>
                    <a:pt x="66" y="48"/>
                    <a:pt x="63" y="48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5" y="4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4" y="4"/>
                    <a:pt x="63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5494338" y="2054225"/>
              <a:ext cx="98425" cy="182563"/>
            </a:xfrm>
            <a:custGeom>
              <a:avLst/>
              <a:gdLst>
                <a:gd name="T0" fmla="*/ 90854 w 26"/>
                <a:gd name="T1" fmla="*/ 182563 h 48"/>
                <a:gd name="T2" fmla="*/ 87068 w 26"/>
                <a:gd name="T3" fmla="*/ 178760 h 48"/>
                <a:gd name="T4" fmla="*/ 7571 w 26"/>
                <a:gd name="T5" fmla="*/ 140726 h 48"/>
                <a:gd name="T6" fmla="*/ 0 w 26"/>
                <a:gd name="T7" fmla="*/ 133119 h 48"/>
                <a:gd name="T8" fmla="*/ 0 w 26"/>
                <a:gd name="T9" fmla="*/ 49444 h 48"/>
                <a:gd name="T10" fmla="*/ 7571 w 26"/>
                <a:gd name="T11" fmla="*/ 41837 h 48"/>
                <a:gd name="T12" fmla="*/ 87068 w 26"/>
                <a:gd name="T13" fmla="*/ 0 h 48"/>
                <a:gd name="T14" fmla="*/ 94639 w 26"/>
                <a:gd name="T15" fmla="*/ 0 h 48"/>
                <a:gd name="T16" fmla="*/ 98425 w 26"/>
                <a:gd name="T17" fmla="*/ 7607 h 48"/>
                <a:gd name="T18" fmla="*/ 98425 w 26"/>
                <a:gd name="T19" fmla="*/ 174956 h 48"/>
                <a:gd name="T20" fmla="*/ 94639 w 26"/>
                <a:gd name="T21" fmla="*/ 178760 h 48"/>
                <a:gd name="T22" fmla="*/ 90854 w 26"/>
                <a:gd name="T23" fmla="*/ 182563 h 48"/>
                <a:gd name="T24" fmla="*/ 15142 w 26"/>
                <a:gd name="T25" fmla="*/ 129315 h 48"/>
                <a:gd name="T26" fmla="*/ 83283 w 26"/>
                <a:gd name="T27" fmla="*/ 159743 h 48"/>
                <a:gd name="T28" fmla="*/ 83283 w 26"/>
                <a:gd name="T29" fmla="*/ 19017 h 48"/>
                <a:gd name="T30" fmla="*/ 15142 w 26"/>
                <a:gd name="T31" fmla="*/ 53248 h 48"/>
                <a:gd name="T32" fmla="*/ 15142 w 26"/>
                <a:gd name="T33" fmla="*/ 1293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8">
                  <a:moveTo>
                    <a:pt x="24" y="48"/>
                  </a:moveTo>
                  <a:cubicBezTo>
                    <a:pt x="24" y="48"/>
                    <a:pt x="24" y="48"/>
                    <a:pt x="23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2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5" y="48"/>
                    <a:pt x="25" y="48"/>
                    <a:pt x="24" y="48"/>
                  </a:cubicBezTo>
                  <a:close/>
                  <a:moveTo>
                    <a:pt x="4" y="34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5257800" y="1943100"/>
              <a:ext cx="119063" cy="119063"/>
            </a:xfrm>
            <a:custGeom>
              <a:avLst/>
              <a:gdLst>
                <a:gd name="T0" fmla="*/ 57611 w 31"/>
                <a:gd name="T1" fmla="*/ 119063 h 31"/>
                <a:gd name="T2" fmla="*/ 0 w 31"/>
                <a:gd name="T3" fmla="*/ 57611 h 31"/>
                <a:gd name="T4" fmla="*/ 57611 w 31"/>
                <a:gd name="T5" fmla="*/ 0 h 31"/>
                <a:gd name="T6" fmla="*/ 119063 w 31"/>
                <a:gd name="T7" fmla="*/ 57611 h 31"/>
                <a:gd name="T8" fmla="*/ 57611 w 31"/>
                <a:gd name="T9" fmla="*/ 119063 h 31"/>
                <a:gd name="T10" fmla="*/ 57611 w 31"/>
                <a:gd name="T11" fmla="*/ 15363 h 31"/>
                <a:gd name="T12" fmla="*/ 15363 w 31"/>
                <a:gd name="T13" fmla="*/ 57611 h 31"/>
                <a:gd name="T14" fmla="*/ 57611 w 31"/>
                <a:gd name="T15" fmla="*/ 103700 h 31"/>
                <a:gd name="T16" fmla="*/ 103700 w 31"/>
                <a:gd name="T17" fmla="*/ 57611 h 31"/>
                <a:gd name="T18" fmla="*/ 57611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5368925" y="1943100"/>
              <a:ext cx="117475" cy="119063"/>
            </a:xfrm>
            <a:custGeom>
              <a:avLst/>
              <a:gdLst>
                <a:gd name="T0" fmla="*/ 60632 w 31"/>
                <a:gd name="T1" fmla="*/ 119063 h 31"/>
                <a:gd name="T2" fmla="*/ 0 w 31"/>
                <a:gd name="T3" fmla="*/ 57611 h 31"/>
                <a:gd name="T4" fmla="*/ 60632 w 31"/>
                <a:gd name="T5" fmla="*/ 0 h 31"/>
                <a:gd name="T6" fmla="*/ 117475 w 31"/>
                <a:gd name="T7" fmla="*/ 57611 h 31"/>
                <a:gd name="T8" fmla="*/ 60632 w 31"/>
                <a:gd name="T9" fmla="*/ 119063 h 31"/>
                <a:gd name="T10" fmla="*/ 60632 w 31"/>
                <a:gd name="T11" fmla="*/ 15363 h 31"/>
                <a:gd name="T12" fmla="*/ 15158 w 31"/>
                <a:gd name="T13" fmla="*/ 57611 h 31"/>
                <a:gd name="T14" fmla="*/ 60632 w 31"/>
                <a:gd name="T15" fmla="*/ 103700 h 31"/>
                <a:gd name="T16" fmla="*/ 102317 w 31"/>
                <a:gd name="T17" fmla="*/ 57611 h 31"/>
                <a:gd name="T18" fmla="*/ 60632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44"/>
          <p:cNvGrpSpPr/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rgbClr val="0070C0"/>
          </a:solidFill>
        </p:grpSpPr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65897" y="3967383"/>
            <a:ext cx="685800" cy="685800"/>
            <a:chOff x="3352800" y="4197350"/>
            <a:chExt cx="685800" cy="685800"/>
          </a:xfrm>
          <a:solidFill>
            <a:srgbClr val="0070C0"/>
          </a:solidFill>
        </p:grpSpPr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352800" y="4197350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3513138" y="4403725"/>
              <a:ext cx="354013" cy="228600"/>
            </a:xfrm>
            <a:custGeom>
              <a:avLst/>
              <a:gdLst>
                <a:gd name="T0" fmla="*/ 91 w 93"/>
                <a:gd name="T1" fmla="*/ 60 h 60"/>
                <a:gd name="T2" fmla="*/ 2 w 93"/>
                <a:gd name="T3" fmla="*/ 60 h 60"/>
                <a:gd name="T4" fmla="*/ 0 w 93"/>
                <a:gd name="T5" fmla="*/ 58 h 60"/>
                <a:gd name="T6" fmla="*/ 0 w 93"/>
                <a:gd name="T7" fmla="*/ 2 h 60"/>
                <a:gd name="T8" fmla="*/ 2 w 93"/>
                <a:gd name="T9" fmla="*/ 0 h 60"/>
                <a:gd name="T10" fmla="*/ 91 w 93"/>
                <a:gd name="T11" fmla="*/ 0 h 60"/>
                <a:gd name="T12" fmla="*/ 93 w 93"/>
                <a:gd name="T13" fmla="*/ 2 h 60"/>
                <a:gd name="T14" fmla="*/ 93 w 93"/>
                <a:gd name="T15" fmla="*/ 58 h 60"/>
                <a:gd name="T16" fmla="*/ 91 w 93"/>
                <a:gd name="T17" fmla="*/ 60 h 60"/>
                <a:gd name="T18" fmla="*/ 4 w 93"/>
                <a:gd name="T19" fmla="*/ 56 h 60"/>
                <a:gd name="T20" fmla="*/ 89 w 93"/>
                <a:gd name="T21" fmla="*/ 56 h 60"/>
                <a:gd name="T22" fmla="*/ 89 w 93"/>
                <a:gd name="T23" fmla="*/ 4 h 60"/>
                <a:gd name="T24" fmla="*/ 4 w 93"/>
                <a:gd name="T25" fmla="*/ 4 h 60"/>
                <a:gd name="T26" fmla="*/ 4 w 93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0">
                  <a:moveTo>
                    <a:pt x="91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2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2" y="60"/>
                    <a:pt x="91" y="60"/>
                  </a:cubicBezTo>
                  <a:close/>
                  <a:moveTo>
                    <a:pt x="4" y="56"/>
                  </a:moveTo>
                  <a:cubicBezTo>
                    <a:pt x="89" y="56"/>
                    <a:pt x="89" y="56"/>
                    <a:pt x="89" y="5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close/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3471863" y="4662488"/>
              <a:ext cx="441325" cy="15875"/>
            </a:xfrm>
            <a:custGeom>
              <a:avLst/>
              <a:gdLst>
                <a:gd name="T0" fmla="*/ 114 w 116"/>
                <a:gd name="T1" fmla="*/ 4 h 4"/>
                <a:gd name="T2" fmla="*/ 2 w 116"/>
                <a:gd name="T3" fmla="*/ 4 h 4"/>
                <a:gd name="T4" fmla="*/ 0 w 116"/>
                <a:gd name="T5" fmla="*/ 2 h 4"/>
                <a:gd name="T6" fmla="*/ 2 w 116"/>
                <a:gd name="T7" fmla="*/ 0 h 4"/>
                <a:gd name="T8" fmla="*/ 114 w 116"/>
                <a:gd name="T9" fmla="*/ 0 h 4"/>
                <a:gd name="T10" fmla="*/ 116 w 116"/>
                <a:gd name="T11" fmla="*/ 2 h 4"/>
                <a:gd name="T12" fmla="*/ 114 w 1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">
                  <a:moveTo>
                    <a:pt x="1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67"/>
          <p:cNvGrpSpPr/>
          <p:nvPr/>
        </p:nvGrpSpPr>
        <p:grpSpPr bwMode="auto">
          <a:xfrm>
            <a:off x="7934325" y="3967376"/>
            <a:ext cx="685800" cy="687387"/>
            <a:chOff x="5138738" y="4175125"/>
            <a:chExt cx="685800" cy="687388"/>
          </a:xfrm>
          <a:solidFill>
            <a:srgbClr val="0070C0"/>
          </a:solidFill>
        </p:grpSpPr>
        <p:sp>
          <p:nvSpPr>
            <p:cNvPr id="44" name="Freeform 51"/>
            <p:cNvSpPr>
              <a:spLocks noEditPoints="1"/>
            </p:cNvSpPr>
            <p:nvPr/>
          </p:nvSpPr>
          <p:spPr bwMode="auto">
            <a:xfrm>
              <a:off x="5138738" y="4175125"/>
              <a:ext cx="685800" cy="687388"/>
            </a:xfrm>
            <a:custGeom>
              <a:avLst/>
              <a:gdLst>
                <a:gd name="T0" fmla="*/ 342900 w 180"/>
                <a:gd name="T1" fmla="*/ 687388 h 180"/>
                <a:gd name="T2" fmla="*/ 0 w 180"/>
                <a:gd name="T3" fmla="*/ 343694 h 180"/>
                <a:gd name="T4" fmla="*/ 342900 w 180"/>
                <a:gd name="T5" fmla="*/ 0 h 180"/>
                <a:gd name="T6" fmla="*/ 685800 w 180"/>
                <a:gd name="T7" fmla="*/ 343694 h 180"/>
                <a:gd name="T8" fmla="*/ 342900 w 180"/>
                <a:gd name="T9" fmla="*/ 687388 h 180"/>
                <a:gd name="T10" fmla="*/ 342900 w 180"/>
                <a:gd name="T11" fmla="*/ 15275 h 180"/>
                <a:gd name="T12" fmla="*/ 15240 w 180"/>
                <a:gd name="T13" fmla="*/ 343694 h 180"/>
                <a:gd name="T14" fmla="*/ 342900 w 180"/>
                <a:gd name="T15" fmla="*/ 672113 h 180"/>
                <a:gd name="T16" fmla="*/ 670560 w 180"/>
                <a:gd name="T17" fmla="*/ 343694 h 180"/>
                <a:gd name="T18" fmla="*/ 342900 w 180"/>
                <a:gd name="T19" fmla="*/ 15275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5" name="Freeform 52"/>
            <p:cNvSpPr/>
            <p:nvPr/>
          </p:nvSpPr>
          <p:spPr bwMode="auto">
            <a:xfrm>
              <a:off x="5421313" y="4525963"/>
              <a:ext cx="179388" cy="42863"/>
            </a:xfrm>
            <a:custGeom>
              <a:avLst/>
              <a:gdLst>
                <a:gd name="T0" fmla="*/ 171754 w 47"/>
                <a:gd name="T1" fmla="*/ 42863 h 11"/>
                <a:gd name="T2" fmla="*/ 167938 w 47"/>
                <a:gd name="T3" fmla="*/ 42863 h 11"/>
                <a:gd name="T4" fmla="*/ 11450 w 47"/>
                <a:gd name="T5" fmla="*/ 23380 h 11"/>
                <a:gd name="T6" fmla="*/ 0 w 47"/>
                <a:gd name="T7" fmla="*/ 15587 h 11"/>
                <a:gd name="T8" fmla="*/ 7634 w 47"/>
                <a:gd name="T9" fmla="*/ 7793 h 11"/>
                <a:gd name="T10" fmla="*/ 175571 w 47"/>
                <a:gd name="T11" fmla="*/ 27276 h 11"/>
                <a:gd name="T12" fmla="*/ 179388 w 47"/>
                <a:gd name="T13" fmla="*/ 38966 h 11"/>
                <a:gd name="T14" fmla="*/ 171754 w 47"/>
                <a:gd name="T15" fmla="*/ 428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">
                  <a:moveTo>
                    <a:pt x="45" y="11"/>
                  </a:moveTo>
                  <a:cubicBezTo>
                    <a:pt x="45" y="11"/>
                    <a:pt x="44" y="11"/>
                    <a:pt x="44" y="11"/>
                  </a:cubicBezTo>
                  <a:cubicBezTo>
                    <a:pt x="31" y="6"/>
                    <a:pt x="17" y="4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7" y="0"/>
                    <a:pt x="32" y="2"/>
                    <a:pt x="46" y="7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6" name="Freeform 53"/>
            <p:cNvSpPr/>
            <p:nvPr/>
          </p:nvSpPr>
          <p:spPr bwMode="auto">
            <a:xfrm>
              <a:off x="5310188" y="4549775"/>
              <a:ext cx="53975" cy="34925"/>
            </a:xfrm>
            <a:custGeom>
              <a:avLst/>
              <a:gdLst>
                <a:gd name="T0" fmla="*/ 7711 w 14"/>
                <a:gd name="T1" fmla="*/ 34925 h 9"/>
                <a:gd name="T2" fmla="*/ 0 w 14"/>
                <a:gd name="T3" fmla="*/ 31044 h 9"/>
                <a:gd name="T4" fmla="*/ 3855 w 14"/>
                <a:gd name="T5" fmla="*/ 19403 h 9"/>
                <a:gd name="T6" fmla="*/ 42409 w 14"/>
                <a:gd name="T7" fmla="*/ 3881 h 9"/>
                <a:gd name="T8" fmla="*/ 53975 w 14"/>
                <a:gd name="T9" fmla="*/ 7761 h 9"/>
                <a:gd name="T10" fmla="*/ 50120 w 14"/>
                <a:gd name="T11" fmla="*/ 19403 h 9"/>
                <a:gd name="T12" fmla="*/ 11566 w 14"/>
                <a:gd name="T13" fmla="*/ 34925 h 9"/>
                <a:gd name="T14" fmla="*/ 7711 w 14"/>
                <a:gd name="T15" fmla="*/ 349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9" y="6"/>
                    <a:pt x="6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5367338" y="4384675"/>
              <a:ext cx="160338" cy="290513"/>
            </a:xfrm>
            <a:custGeom>
              <a:avLst/>
              <a:gdLst>
                <a:gd name="T0" fmla="*/ 152703 w 42"/>
                <a:gd name="T1" fmla="*/ 290513 h 76"/>
                <a:gd name="T2" fmla="*/ 145068 w 42"/>
                <a:gd name="T3" fmla="*/ 282868 h 76"/>
                <a:gd name="T4" fmla="*/ 3818 w 42"/>
                <a:gd name="T5" fmla="*/ 15290 h 76"/>
                <a:gd name="T6" fmla="*/ 3818 w 42"/>
                <a:gd name="T7" fmla="*/ 3823 h 76"/>
                <a:gd name="T8" fmla="*/ 11453 w 42"/>
                <a:gd name="T9" fmla="*/ 0 h 76"/>
                <a:gd name="T10" fmla="*/ 160338 w 42"/>
                <a:gd name="T11" fmla="*/ 282868 h 76"/>
                <a:gd name="T12" fmla="*/ 152703 w 42"/>
                <a:gd name="T13" fmla="*/ 29051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6">
                  <a:moveTo>
                    <a:pt x="40" y="76"/>
                  </a:moveTo>
                  <a:cubicBezTo>
                    <a:pt x="39" y="76"/>
                    <a:pt x="38" y="75"/>
                    <a:pt x="38" y="74"/>
                  </a:cubicBezTo>
                  <a:cubicBezTo>
                    <a:pt x="38" y="46"/>
                    <a:pt x="24" y="1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42" y="44"/>
                    <a:pt x="42" y="74"/>
                  </a:cubicBezTo>
                  <a:cubicBezTo>
                    <a:pt x="42" y="75"/>
                    <a:pt x="41" y="76"/>
                    <a:pt x="4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" name="Freeform 55"/>
            <p:cNvSpPr/>
            <p:nvPr/>
          </p:nvSpPr>
          <p:spPr bwMode="auto">
            <a:xfrm>
              <a:off x="5413375" y="4351338"/>
              <a:ext cx="95250" cy="92075"/>
            </a:xfrm>
            <a:custGeom>
              <a:avLst/>
              <a:gdLst>
                <a:gd name="T0" fmla="*/ 87630 w 25"/>
                <a:gd name="T1" fmla="*/ 92075 h 24"/>
                <a:gd name="T2" fmla="*/ 83820 w 25"/>
                <a:gd name="T3" fmla="*/ 92075 h 24"/>
                <a:gd name="T4" fmla="*/ 3810 w 25"/>
                <a:gd name="T5" fmla="*/ 11509 h 24"/>
                <a:gd name="T6" fmla="*/ 3810 w 25"/>
                <a:gd name="T7" fmla="*/ 3836 h 24"/>
                <a:gd name="T8" fmla="*/ 15240 w 25"/>
                <a:gd name="T9" fmla="*/ 3836 h 24"/>
                <a:gd name="T10" fmla="*/ 91440 w 25"/>
                <a:gd name="T11" fmla="*/ 76729 h 24"/>
                <a:gd name="T12" fmla="*/ 95250 w 25"/>
                <a:gd name="T13" fmla="*/ 88239 h 24"/>
                <a:gd name="T14" fmla="*/ 87630 w 25"/>
                <a:gd name="T15" fmla="*/ 9207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4">
                  <a:moveTo>
                    <a:pt x="23" y="24"/>
                  </a:moveTo>
                  <a:cubicBezTo>
                    <a:pt x="23" y="24"/>
                    <a:pt x="22" y="24"/>
                    <a:pt x="22" y="24"/>
                  </a:cubicBezTo>
                  <a:cubicBezTo>
                    <a:pt x="14" y="18"/>
                    <a:pt x="7" y="11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8"/>
                    <a:pt x="16" y="15"/>
                    <a:pt x="24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4"/>
                    <a:pt x="24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" name="Freeform 56"/>
            <p:cNvSpPr/>
            <p:nvPr/>
          </p:nvSpPr>
          <p:spPr bwMode="auto">
            <a:xfrm>
              <a:off x="5557838" y="4457700"/>
              <a:ext cx="88900" cy="38100"/>
            </a:xfrm>
            <a:custGeom>
              <a:avLst/>
              <a:gdLst>
                <a:gd name="T0" fmla="*/ 81170 w 23"/>
                <a:gd name="T1" fmla="*/ 38100 h 10"/>
                <a:gd name="T2" fmla="*/ 77304 w 23"/>
                <a:gd name="T3" fmla="*/ 38100 h 10"/>
                <a:gd name="T4" fmla="*/ 3865 w 23"/>
                <a:gd name="T5" fmla="*/ 19050 h 10"/>
                <a:gd name="T6" fmla="*/ 0 w 23"/>
                <a:gd name="T7" fmla="*/ 7620 h 10"/>
                <a:gd name="T8" fmla="*/ 11596 w 23"/>
                <a:gd name="T9" fmla="*/ 3810 h 10"/>
                <a:gd name="T10" fmla="*/ 81170 w 23"/>
                <a:gd name="T11" fmla="*/ 22860 h 10"/>
                <a:gd name="T12" fmla="*/ 88900 w 23"/>
                <a:gd name="T13" fmla="*/ 30480 h 10"/>
                <a:gd name="T14" fmla="*/ 81170 w 23"/>
                <a:gd name="T15" fmla="*/ 3810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0">
                  <a:moveTo>
                    <a:pt x="21" y="10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14" y="9"/>
                    <a:pt x="7" y="7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8" y="3"/>
                    <a:pt x="15" y="5"/>
                    <a:pt x="21" y="6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9"/>
                    <a:pt x="22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5489575" y="4408488"/>
              <a:ext cx="87313" cy="87313"/>
            </a:xfrm>
            <a:custGeom>
              <a:avLst/>
              <a:gdLst>
                <a:gd name="T0" fmla="*/ 41758 w 23"/>
                <a:gd name="T1" fmla="*/ 87313 h 23"/>
                <a:gd name="T2" fmla="*/ 0 w 23"/>
                <a:gd name="T3" fmla="*/ 41758 h 23"/>
                <a:gd name="T4" fmla="*/ 41758 w 23"/>
                <a:gd name="T5" fmla="*/ 0 h 23"/>
                <a:gd name="T6" fmla="*/ 87313 w 23"/>
                <a:gd name="T7" fmla="*/ 41758 h 23"/>
                <a:gd name="T8" fmla="*/ 41758 w 23"/>
                <a:gd name="T9" fmla="*/ 87313 h 23"/>
                <a:gd name="T10" fmla="*/ 41758 w 23"/>
                <a:gd name="T11" fmla="*/ 15185 h 23"/>
                <a:gd name="T12" fmla="*/ 15185 w 23"/>
                <a:gd name="T13" fmla="*/ 41758 h 23"/>
                <a:gd name="T14" fmla="*/ 41758 w 23"/>
                <a:gd name="T15" fmla="*/ 72128 h 23"/>
                <a:gd name="T16" fmla="*/ 72128 w 23"/>
                <a:gd name="T17" fmla="*/ 41758 h 23"/>
                <a:gd name="T18" fmla="*/ 41758 w 23"/>
                <a:gd name="T19" fmla="*/ 1518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5581650" y="4533900"/>
              <a:ext cx="87313" cy="88900"/>
            </a:xfrm>
            <a:custGeom>
              <a:avLst/>
              <a:gdLst>
                <a:gd name="T0" fmla="*/ 41758 w 23"/>
                <a:gd name="T1" fmla="*/ 88900 h 23"/>
                <a:gd name="T2" fmla="*/ 0 w 23"/>
                <a:gd name="T3" fmla="*/ 42517 h 23"/>
                <a:gd name="T4" fmla="*/ 41758 w 23"/>
                <a:gd name="T5" fmla="*/ 0 h 23"/>
                <a:gd name="T6" fmla="*/ 87313 w 23"/>
                <a:gd name="T7" fmla="*/ 42517 h 23"/>
                <a:gd name="T8" fmla="*/ 41758 w 23"/>
                <a:gd name="T9" fmla="*/ 88900 h 23"/>
                <a:gd name="T10" fmla="*/ 41758 w 23"/>
                <a:gd name="T11" fmla="*/ 15461 h 23"/>
                <a:gd name="T12" fmla="*/ 15185 w 23"/>
                <a:gd name="T13" fmla="*/ 42517 h 23"/>
                <a:gd name="T14" fmla="*/ 41758 w 23"/>
                <a:gd name="T15" fmla="*/ 73439 h 23"/>
                <a:gd name="T16" fmla="*/ 72128 w 23"/>
                <a:gd name="T17" fmla="*/ 42517 h 23"/>
                <a:gd name="T18" fmla="*/ 41758 w 23"/>
                <a:gd name="T19" fmla="*/ 1546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5299075" y="4343400"/>
              <a:ext cx="347663" cy="347663"/>
            </a:xfrm>
            <a:custGeom>
              <a:avLst/>
              <a:gdLst>
                <a:gd name="T0" fmla="*/ 175742 w 91"/>
                <a:gd name="T1" fmla="*/ 347663 h 91"/>
                <a:gd name="T2" fmla="*/ 0 w 91"/>
                <a:gd name="T3" fmla="*/ 175742 h 91"/>
                <a:gd name="T4" fmla="*/ 175742 w 91"/>
                <a:gd name="T5" fmla="*/ 0 h 91"/>
                <a:gd name="T6" fmla="*/ 347663 w 91"/>
                <a:gd name="T7" fmla="*/ 175742 h 91"/>
                <a:gd name="T8" fmla="*/ 347663 w 91"/>
                <a:gd name="T9" fmla="*/ 202485 h 91"/>
                <a:gd name="T10" fmla="*/ 332381 w 91"/>
                <a:gd name="T11" fmla="*/ 198665 h 91"/>
                <a:gd name="T12" fmla="*/ 332381 w 91"/>
                <a:gd name="T13" fmla="*/ 175742 h 91"/>
                <a:gd name="T14" fmla="*/ 175742 w 91"/>
                <a:gd name="T15" fmla="*/ 15282 h 91"/>
                <a:gd name="T16" fmla="*/ 15282 w 91"/>
                <a:gd name="T17" fmla="*/ 175742 h 91"/>
                <a:gd name="T18" fmla="*/ 175742 w 91"/>
                <a:gd name="T19" fmla="*/ 332381 h 91"/>
                <a:gd name="T20" fmla="*/ 305638 w 91"/>
                <a:gd name="T21" fmla="*/ 263613 h 91"/>
                <a:gd name="T22" fmla="*/ 317099 w 91"/>
                <a:gd name="T23" fmla="*/ 271254 h 91"/>
                <a:gd name="T24" fmla="*/ 175742 w 91"/>
                <a:gd name="T25" fmla="*/ 34766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48"/>
                    <a:pt x="91" y="50"/>
                    <a:pt x="91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0"/>
                    <a:pt x="87" y="48"/>
                    <a:pt x="87" y="46"/>
                  </a:cubicBezTo>
                  <a:cubicBezTo>
                    <a:pt x="87" y="23"/>
                    <a:pt x="69" y="4"/>
                    <a:pt x="46" y="4"/>
                  </a:cubicBezTo>
                  <a:cubicBezTo>
                    <a:pt x="23" y="4"/>
                    <a:pt x="4" y="23"/>
                    <a:pt x="4" y="46"/>
                  </a:cubicBezTo>
                  <a:cubicBezTo>
                    <a:pt x="4" y="69"/>
                    <a:pt x="23" y="87"/>
                    <a:pt x="46" y="87"/>
                  </a:cubicBezTo>
                  <a:cubicBezTo>
                    <a:pt x="60" y="87"/>
                    <a:pt x="72" y="80"/>
                    <a:pt x="80" y="69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5" y="84"/>
                    <a:pt x="61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5353050" y="4511675"/>
              <a:ext cx="84138" cy="84138"/>
            </a:xfrm>
            <a:custGeom>
              <a:avLst/>
              <a:gdLst>
                <a:gd name="T0" fmla="*/ 42069 w 22"/>
                <a:gd name="T1" fmla="*/ 84138 h 22"/>
                <a:gd name="T2" fmla="*/ 0 w 22"/>
                <a:gd name="T3" fmla="*/ 42069 h 22"/>
                <a:gd name="T4" fmla="*/ 42069 w 22"/>
                <a:gd name="T5" fmla="*/ 0 h 22"/>
                <a:gd name="T6" fmla="*/ 84138 w 22"/>
                <a:gd name="T7" fmla="*/ 42069 h 22"/>
                <a:gd name="T8" fmla="*/ 42069 w 22"/>
                <a:gd name="T9" fmla="*/ 84138 h 22"/>
                <a:gd name="T10" fmla="*/ 42069 w 22"/>
                <a:gd name="T11" fmla="*/ 15298 h 22"/>
                <a:gd name="T12" fmla="*/ 15298 w 22"/>
                <a:gd name="T13" fmla="*/ 42069 h 22"/>
                <a:gd name="T14" fmla="*/ 42069 w 22"/>
                <a:gd name="T15" fmla="*/ 68840 h 22"/>
                <a:gd name="T16" fmla="*/ 68840 w 22"/>
                <a:gd name="T17" fmla="*/ 42069 h 22"/>
                <a:gd name="T18" fmla="*/ 42069 w 22"/>
                <a:gd name="T19" fmla="*/ 1529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4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5" name="文本框 72"/>
          <p:cNvSpPr txBox="1">
            <a:spLocks noChangeArrowheads="1"/>
          </p:cNvSpPr>
          <p:nvPr/>
        </p:nvSpPr>
        <p:spPr bwMode="auto">
          <a:xfrm>
            <a:off x="5524500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文本框 73"/>
          <p:cNvSpPr txBox="1">
            <a:spLocks noChangeArrowheads="1"/>
          </p:cNvSpPr>
          <p:nvPr/>
        </p:nvSpPr>
        <p:spPr bwMode="auto">
          <a:xfrm>
            <a:off x="8737600" y="1420813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文本框 75"/>
          <p:cNvSpPr txBox="1">
            <a:spLocks noChangeArrowheads="1"/>
          </p:cNvSpPr>
          <p:nvPr/>
        </p:nvSpPr>
        <p:spPr bwMode="auto">
          <a:xfrm>
            <a:off x="5524500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6"/>
          <p:cNvSpPr txBox="1">
            <a:spLocks noChangeArrowheads="1"/>
          </p:cNvSpPr>
          <p:nvPr/>
        </p:nvSpPr>
        <p:spPr bwMode="auto">
          <a:xfrm>
            <a:off x="8737600" y="40417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008" y="0"/>
            <a:ext cx="12236366" cy="6858000"/>
          </a:xfrm>
          <a:prstGeom prst="rect">
            <a:avLst/>
          </a:prstGeom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-7950" y="2482846"/>
            <a:ext cx="3803560" cy="189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128192" y="2489306"/>
            <a:ext cx="1916016" cy="1916016"/>
            <a:chOff x="3334077" y="7019181"/>
            <a:chExt cx="1219200" cy="1219200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334077" y="7019181"/>
              <a:ext cx="1219200" cy="1219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676807" y="7273272"/>
              <a:ext cx="550114" cy="711018"/>
              <a:chOff x="7208412" y="2977398"/>
              <a:chExt cx="550114" cy="711018"/>
            </a:xfrm>
          </p:grpSpPr>
          <p:sp>
            <p:nvSpPr>
              <p:cNvPr id="20" name="Freeform 19"/>
              <p:cNvSpPr/>
              <p:nvPr/>
            </p:nvSpPr>
            <p:spPr bwMode="auto">
              <a:xfrm>
                <a:off x="7208412" y="2977398"/>
                <a:ext cx="550114" cy="711018"/>
              </a:xfrm>
              <a:custGeom>
                <a:avLst/>
                <a:gdLst>
                  <a:gd name="T0" fmla="*/ 2147483646 w 212"/>
                  <a:gd name="T1" fmla="*/ 2147483646 h 274"/>
                  <a:gd name="T2" fmla="*/ 2147483646 w 212"/>
                  <a:gd name="T3" fmla="*/ 2147483646 h 274"/>
                  <a:gd name="T4" fmla="*/ 2147483646 w 212"/>
                  <a:gd name="T5" fmla="*/ 2147483646 h 274"/>
                  <a:gd name="T6" fmla="*/ 0 w 212"/>
                  <a:gd name="T7" fmla="*/ 2147483646 h 274"/>
                  <a:gd name="T8" fmla="*/ 0 w 212"/>
                  <a:gd name="T9" fmla="*/ 2147483646 h 274"/>
                  <a:gd name="T10" fmla="*/ 2147483646 w 212"/>
                  <a:gd name="T11" fmla="*/ 0 h 274"/>
                  <a:gd name="T12" fmla="*/ 2147483646 w 212"/>
                  <a:gd name="T13" fmla="*/ 0 h 274"/>
                  <a:gd name="T14" fmla="*/ 2147483646 w 212"/>
                  <a:gd name="T15" fmla="*/ 2147483646 h 274"/>
                  <a:gd name="T16" fmla="*/ 2147483646 w 212"/>
                  <a:gd name="T17" fmla="*/ 2147483646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" h="274">
                    <a:moveTo>
                      <a:pt x="212" y="257"/>
                    </a:moveTo>
                    <a:cubicBezTo>
                      <a:pt x="212" y="266"/>
                      <a:pt x="205" y="274"/>
                      <a:pt x="196" y="274"/>
                    </a:cubicBezTo>
                    <a:cubicBezTo>
                      <a:pt x="17" y="274"/>
                      <a:pt x="17" y="274"/>
                      <a:pt x="17" y="274"/>
                    </a:cubicBezTo>
                    <a:cubicBezTo>
                      <a:pt x="7" y="274"/>
                      <a:pt x="0" y="266"/>
                      <a:pt x="0" y="25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5" y="0"/>
                      <a:pt x="212" y="8"/>
                      <a:pt x="212" y="17"/>
                    </a:cubicBezTo>
                    <a:lnTo>
                      <a:pt x="212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7268443" y="3058097"/>
                <a:ext cx="430049" cy="549621"/>
              </a:xfrm>
              <a:custGeom>
                <a:avLst/>
                <a:gdLst>
                  <a:gd name="T0" fmla="*/ 2147483646 w 166"/>
                  <a:gd name="T1" fmla="*/ 2147483646 h 212"/>
                  <a:gd name="T2" fmla="*/ 2147483646 w 166"/>
                  <a:gd name="T3" fmla="*/ 2147483646 h 212"/>
                  <a:gd name="T4" fmla="*/ 2147483646 w 166"/>
                  <a:gd name="T5" fmla="*/ 2147483646 h 212"/>
                  <a:gd name="T6" fmla="*/ 0 w 166"/>
                  <a:gd name="T7" fmla="*/ 2147483646 h 212"/>
                  <a:gd name="T8" fmla="*/ 0 w 166"/>
                  <a:gd name="T9" fmla="*/ 2147483646 h 212"/>
                  <a:gd name="T10" fmla="*/ 2147483646 w 166"/>
                  <a:gd name="T11" fmla="*/ 0 h 212"/>
                  <a:gd name="T12" fmla="*/ 2147483646 w 166"/>
                  <a:gd name="T13" fmla="*/ 0 h 212"/>
                  <a:gd name="T14" fmla="*/ 2147483646 w 166"/>
                  <a:gd name="T15" fmla="*/ 2147483646 h 212"/>
                  <a:gd name="T16" fmla="*/ 2147483646 w 166"/>
                  <a:gd name="T17" fmla="*/ 2147483646 h 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12">
                    <a:moveTo>
                      <a:pt x="166" y="199"/>
                    </a:moveTo>
                    <a:cubicBezTo>
                      <a:pt x="166" y="206"/>
                      <a:pt x="160" y="212"/>
                      <a:pt x="15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6" y="212"/>
                      <a:pt x="0" y="206"/>
                      <a:pt x="0" y="19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60" y="0"/>
                      <a:pt x="166" y="5"/>
                      <a:pt x="166" y="13"/>
                    </a:cubicBezTo>
                    <a:lnTo>
                      <a:pt x="166" y="1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7400515" y="3142936"/>
                <a:ext cx="251044" cy="29444"/>
              </a:xfrm>
              <a:custGeom>
                <a:avLst/>
                <a:gdLst>
                  <a:gd name="T0" fmla="*/ 2147483646 w 97"/>
                  <a:gd name="T1" fmla="*/ 2147483646 h 11"/>
                  <a:gd name="T2" fmla="*/ 2147483646 w 97"/>
                  <a:gd name="T3" fmla="*/ 2147483646 h 11"/>
                  <a:gd name="T4" fmla="*/ 2147483646 w 97"/>
                  <a:gd name="T5" fmla="*/ 2147483646 h 11"/>
                  <a:gd name="T6" fmla="*/ 0 w 97"/>
                  <a:gd name="T7" fmla="*/ 2147483646 h 11"/>
                  <a:gd name="T8" fmla="*/ 0 w 97"/>
                  <a:gd name="T9" fmla="*/ 2147483646 h 11"/>
                  <a:gd name="T10" fmla="*/ 2147483646 w 97"/>
                  <a:gd name="T11" fmla="*/ 0 h 11"/>
                  <a:gd name="T12" fmla="*/ 2147483646 w 97"/>
                  <a:gd name="T13" fmla="*/ 0 h 11"/>
                  <a:gd name="T14" fmla="*/ 2147483646 w 97"/>
                  <a:gd name="T15" fmla="*/ 2147483646 h 11"/>
                  <a:gd name="T16" fmla="*/ 2147483646 w 97"/>
                  <a:gd name="T17" fmla="*/ 214748364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1">
                    <a:moveTo>
                      <a:pt x="97" y="8"/>
                    </a:moveTo>
                    <a:cubicBezTo>
                      <a:pt x="97" y="10"/>
                      <a:pt x="95" y="11"/>
                      <a:pt x="9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1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321927" y="3129849"/>
                <a:ext cx="57849" cy="57798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7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1"/>
                      <a:pt x="22" y="4"/>
                    </a:cubicBezTo>
                    <a:lnTo>
                      <a:pt x="22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7400515" y="3250028"/>
                <a:ext cx="251044" cy="30535"/>
              </a:xfrm>
              <a:custGeom>
                <a:avLst/>
                <a:gdLst>
                  <a:gd name="T0" fmla="*/ 2147483646 w 97"/>
                  <a:gd name="T1" fmla="*/ 2147483646 h 12"/>
                  <a:gd name="T2" fmla="*/ 2147483646 w 97"/>
                  <a:gd name="T3" fmla="*/ 2147483646 h 12"/>
                  <a:gd name="T4" fmla="*/ 2147483646 w 97"/>
                  <a:gd name="T5" fmla="*/ 2147483646 h 12"/>
                  <a:gd name="T6" fmla="*/ 0 w 97"/>
                  <a:gd name="T7" fmla="*/ 2147483646 h 12"/>
                  <a:gd name="T8" fmla="*/ 0 w 97"/>
                  <a:gd name="T9" fmla="*/ 2147483646 h 12"/>
                  <a:gd name="T10" fmla="*/ 2147483646 w 97"/>
                  <a:gd name="T11" fmla="*/ 0 h 12"/>
                  <a:gd name="T12" fmla="*/ 2147483646 w 97"/>
                  <a:gd name="T13" fmla="*/ 0 h 12"/>
                  <a:gd name="T14" fmla="*/ 2147483646 w 97"/>
                  <a:gd name="T15" fmla="*/ 2147483646 h 12"/>
                  <a:gd name="T16" fmla="*/ 2147483646 w 97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2">
                    <a:moveTo>
                      <a:pt x="97" y="8"/>
                    </a:moveTo>
                    <a:cubicBezTo>
                      <a:pt x="97" y="10"/>
                      <a:pt x="95" y="12"/>
                      <a:pt x="9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7321927" y="3236942"/>
                <a:ext cx="57849" cy="56707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7400515" y="3327454"/>
                <a:ext cx="251044" cy="31625"/>
              </a:xfrm>
              <a:custGeom>
                <a:avLst/>
                <a:gdLst>
                  <a:gd name="T0" fmla="*/ 2147483646 w 97"/>
                  <a:gd name="T1" fmla="*/ 2147483646 h 12"/>
                  <a:gd name="T2" fmla="*/ 2147483646 w 97"/>
                  <a:gd name="T3" fmla="*/ 2147483646 h 12"/>
                  <a:gd name="T4" fmla="*/ 2147483646 w 97"/>
                  <a:gd name="T5" fmla="*/ 2147483646 h 12"/>
                  <a:gd name="T6" fmla="*/ 0 w 97"/>
                  <a:gd name="T7" fmla="*/ 2147483646 h 12"/>
                  <a:gd name="T8" fmla="*/ 0 w 97"/>
                  <a:gd name="T9" fmla="*/ 2147483646 h 12"/>
                  <a:gd name="T10" fmla="*/ 2147483646 w 97"/>
                  <a:gd name="T11" fmla="*/ 0 h 12"/>
                  <a:gd name="T12" fmla="*/ 2147483646 w 97"/>
                  <a:gd name="T13" fmla="*/ 0 h 12"/>
                  <a:gd name="T14" fmla="*/ 2147483646 w 97"/>
                  <a:gd name="T15" fmla="*/ 2147483646 h 12"/>
                  <a:gd name="T16" fmla="*/ 2147483646 w 97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2">
                    <a:moveTo>
                      <a:pt x="97" y="8"/>
                    </a:moveTo>
                    <a:cubicBezTo>
                      <a:pt x="97" y="10"/>
                      <a:pt x="95" y="12"/>
                      <a:pt x="9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7321927" y="3314368"/>
                <a:ext cx="57849" cy="56707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7400515" y="3404882"/>
                <a:ext cx="251044" cy="31625"/>
              </a:xfrm>
              <a:custGeom>
                <a:avLst/>
                <a:gdLst>
                  <a:gd name="T0" fmla="*/ 2147483646 w 97"/>
                  <a:gd name="T1" fmla="*/ 2147483646 h 12"/>
                  <a:gd name="T2" fmla="*/ 2147483646 w 97"/>
                  <a:gd name="T3" fmla="*/ 2147483646 h 12"/>
                  <a:gd name="T4" fmla="*/ 2147483646 w 97"/>
                  <a:gd name="T5" fmla="*/ 2147483646 h 12"/>
                  <a:gd name="T6" fmla="*/ 0 w 97"/>
                  <a:gd name="T7" fmla="*/ 2147483646 h 12"/>
                  <a:gd name="T8" fmla="*/ 0 w 97"/>
                  <a:gd name="T9" fmla="*/ 2147483646 h 12"/>
                  <a:gd name="T10" fmla="*/ 2147483646 w 97"/>
                  <a:gd name="T11" fmla="*/ 0 h 12"/>
                  <a:gd name="T12" fmla="*/ 2147483646 w 97"/>
                  <a:gd name="T13" fmla="*/ 0 h 12"/>
                  <a:gd name="T14" fmla="*/ 2147483646 w 97"/>
                  <a:gd name="T15" fmla="*/ 2147483646 h 12"/>
                  <a:gd name="T16" fmla="*/ 2147483646 w 97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2">
                    <a:moveTo>
                      <a:pt x="97" y="8"/>
                    </a:moveTo>
                    <a:cubicBezTo>
                      <a:pt x="97" y="10"/>
                      <a:pt x="95" y="12"/>
                      <a:pt x="9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7321927" y="3391795"/>
                <a:ext cx="57849" cy="57798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7400515" y="3485580"/>
                <a:ext cx="251044" cy="28353"/>
              </a:xfrm>
              <a:custGeom>
                <a:avLst/>
                <a:gdLst>
                  <a:gd name="T0" fmla="*/ 2147483646 w 97"/>
                  <a:gd name="T1" fmla="*/ 2147483646 h 11"/>
                  <a:gd name="T2" fmla="*/ 2147483646 w 97"/>
                  <a:gd name="T3" fmla="*/ 2147483646 h 11"/>
                  <a:gd name="T4" fmla="*/ 2147483646 w 97"/>
                  <a:gd name="T5" fmla="*/ 2147483646 h 11"/>
                  <a:gd name="T6" fmla="*/ 0 w 97"/>
                  <a:gd name="T7" fmla="*/ 2147483646 h 11"/>
                  <a:gd name="T8" fmla="*/ 0 w 97"/>
                  <a:gd name="T9" fmla="*/ 2147483646 h 11"/>
                  <a:gd name="T10" fmla="*/ 2147483646 w 97"/>
                  <a:gd name="T11" fmla="*/ 0 h 11"/>
                  <a:gd name="T12" fmla="*/ 2147483646 w 97"/>
                  <a:gd name="T13" fmla="*/ 0 h 11"/>
                  <a:gd name="T14" fmla="*/ 2147483646 w 97"/>
                  <a:gd name="T15" fmla="*/ 2147483646 h 11"/>
                  <a:gd name="T16" fmla="*/ 2147483646 w 97"/>
                  <a:gd name="T17" fmla="*/ 214748364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1">
                    <a:moveTo>
                      <a:pt x="97" y="7"/>
                    </a:moveTo>
                    <a:cubicBezTo>
                      <a:pt x="97" y="10"/>
                      <a:pt x="95" y="11"/>
                      <a:pt x="9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0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1"/>
                      <a:pt x="97" y="3"/>
                    </a:cubicBezTo>
                    <a:lnTo>
                      <a:pt x="97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7321927" y="3470313"/>
                <a:ext cx="57849" cy="56707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1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1"/>
                      <a:pt x="0" y="1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5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7379776" y="2982629"/>
                <a:ext cx="196469" cy="101419"/>
              </a:xfrm>
              <a:custGeom>
                <a:avLst/>
                <a:gdLst>
                  <a:gd name="T0" fmla="*/ 2147483646 w 76"/>
                  <a:gd name="T1" fmla="*/ 2147483646 h 39"/>
                  <a:gd name="T2" fmla="*/ 2147483646 w 76"/>
                  <a:gd name="T3" fmla="*/ 2147483646 h 39"/>
                  <a:gd name="T4" fmla="*/ 2147483646 w 76"/>
                  <a:gd name="T5" fmla="*/ 2147483646 h 39"/>
                  <a:gd name="T6" fmla="*/ 0 w 76"/>
                  <a:gd name="T7" fmla="*/ 2147483646 h 39"/>
                  <a:gd name="T8" fmla="*/ 0 w 76"/>
                  <a:gd name="T9" fmla="*/ 2147483646 h 39"/>
                  <a:gd name="T10" fmla="*/ 2147483646 w 76"/>
                  <a:gd name="T11" fmla="*/ 0 h 39"/>
                  <a:gd name="T12" fmla="*/ 2147483646 w 76"/>
                  <a:gd name="T13" fmla="*/ 0 h 39"/>
                  <a:gd name="T14" fmla="*/ 2147483646 w 76"/>
                  <a:gd name="T15" fmla="*/ 2147483646 h 39"/>
                  <a:gd name="T16" fmla="*/ 2147483646 w 76"/>
                  <a:gd name="T17" fmla="*/ 2147483646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39">
                    <a:moveTo>
                      <a:pt x="76" y="25"/>
                    </a:moveTo>
                    <a:cubicBezTo>
                      <a:pt x="76" y="33"/>
                      <a:pt x="70" y="39"/>
                      <a:pt x="6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6" y="39"/>
                      <a:pt x="0" y="33"/>
                      <a:pt x="0" y="2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0" y="0"/>
                      <a:pt x="76" y="6"/>
                      <a:pt x="76" y="13"/>
                    </a:cubicBezTo>
                    <a:lnTo>
                      <a:pt x="76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6360296" y="2540779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35" name="矩形 34"/>
          <p:cNvSpPr/>
          <p:nvPr/>
        </p:nvSpPr>
        <p:spPr>
          <a:xfrm>
            <a:off x="6414271" y="3129741"/>
            <a:ext cx="1743075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6322196" y="3158316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选题方案设计</a:t>
            </a:r>
          </a:p>
        </p:txBody>
      </p:sp>
      <p:sp>
        <p:nvSpPr>
          <p:cNvPr id="37" name="矩形 28"/>
          <p:cNvSpPr>
            <a:spLocks noChangeArrowheads="1"/>
          </p:cNvSpPr>
          <p:nvPr/>
        </p:nvSpPr>
        <p:spPr bwMode="auto">
          <a:xfrm>
            <a:off x="6322196" y="3548841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选题研究方法</a:t>
            </a:r>
          </a:p>
        </p:txBody>
      </p:sp>
      <p:sp>
        <p:nvSpPr>
          <p:cNvPr id="38" name="矩形 29"/>
          <p:cNvSpPr>
            <a:spLocks noChangeArrowheads="1"/>
          </p:cNvSpPr>
          <p:nvPr/>
        </p:nvSpPr>
        <p:spPr bwMode="auto">
          <a:xfrm>
            <a:off x="6307908" y="3982229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选题运行过程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89738" y="3581400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789738" y="3052763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89738" y="25034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89738" y="19716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734050" y="1854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11101388" y="1881188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89738" y="2503488"/>
            <a:ext cx="1912937" cy="21748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5734050" y="23907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11101388" y="24177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89738" y="3052763"/>
            <a:ext cx="3346450" cy="2159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27"/>
          <p:cNvSpPr txBox="1">
            <a:spLocks noChangeArrowheads="1"/>
          </p:cNvSpPr>
          <p:nvPr/>
        </p:nvSpPr>
        <p:spPr bwMode="auto">
          <a:xfrm>
            <a:off x="5734050" y="29273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11101388" y="295592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789738" y="3581400"/>
            <a:ext cx="955675" cy="215900"/>
          </a:xfrm>
          <a:prstGeom prst="roundRect">
            <a:avLst>
              <a:gd name="adj" fmla="val 50000"/>
            </a:avLst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31"/>
          <p:cNvSpPr txBox="1">
            <a:spLocks noChangeArrowheads="1"/>
          </p:cNvSpPr>
          <p:nvPr/>
        </p:nvSpPr>
        <p:spPr bwMode="auto">
          <a:xfrm>
            <a:off x="5734050" y="3463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文本框 32"/>
          <p:cNvSpPr txBox="1">
            <a:spLocks noChangeArrowheads="1"/>
          </p:cNvSpPr>
          <p:nvPr/>
        </p:nvSpPr>
        <p:spPr bwMode="auto">
          <a:xfrm>
            <a:off x="11101388" y="3492500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789738" y="1971675"/>
            <a:ext cx="1433512" cy="2159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175" y="1565275"/>
            <a:ext cx="42132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37"/>
          <p:cNvGrpSpPr/>
          <p:nvPr/>
        </p:nvGrpSpPr>
        <p:grpSpPr bwMode="auto">
          <a:xfrm>
            <a:off x="4175125" y="4098925"/>
            <a:ext cx="265113" cy="417513"/>
            <a:chOff x="3935413" y="4148138"/>
            <a:chExt cx="265112" cy="417512"/>
          </a:xfrm>
        </p:grpSpPr>
        <p:sp>
          <p:nvSpPr>
            <p:cNvPr id="26" name="Freeform 7"/>
            <p:cNvSpPr/>
            <p:nvPr/>
          </p:nvSpPr>
          <p:spPr bwMode="auto">
            <a:xfrm>
              <a:off x="3994150" y="4148138"/>
              <a:ext cx="206375" cy="403225"/>
            </a:xfrm>
            <a:custGeom>
              <a:avLst/>
              <a:gdLst>
                <a:gd name="T0" fmla="*/ 2147483646 w 363"/>
                <a:gd name="T1" fmla="*/ 0 h 708"/>
                <a:gd name="T2" fmla="*/ 0 w 363"/>
                <a:gd name="T3" fmla="*/ 2147483646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708">
                  <a:moveTo>
                    <a:pt x="363" y="0"/>
                  </a:moveTo>
                  <a:cubicBezTo>
                    <a:pt x="273" y="253"/>
                    <a:pt x="150" y="491"/>
                    <a:pt x="0" y="708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935413" y="4367213"/>
              <a:ext cx="246062" cy="198437"/>
            </a:xfrm>
            <a:custGeom>
              <a:avLst/>
              <a:gdLst>
                <a:gd name="T0" fmla="*/ 2147483646 w 155"/>
                <a:gd name="T1" fmla="*/ 2147483646 h 125"/>
                <a:gd name="T2" fmla="*/ 2147483646 w 155"/>
                <a:gd name="T3" fmla="*/ 2147483646 h 125"/>
                <a:gd name="T4" fmla="*/ 0 w 155"/>
                <a:gd name="T5" fmla="*/ 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5">
                  <a:moveTo>
                    <a:pt x="155" y="95"/>
                  </a:moveTo>
                  <a:lnTo>
                    <a:pt x="30" y="1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40"/>
          <p:cNvGrpSpPr/>
          <p:nvPr/>
        </p:nvGrpSpPr>
        <p:grpSpPr bwMode="auto">
          <a:xfrm>
            <a:off x="2324100" y="5068888"/>
            <a:ext cx="463550" cy="282575"/>
            <a:chOff x="2084388" y="5118100"/>
            <a:chExt cx="463549" cy="282575"/>
          </a:xfrm>
        </p:grpSpPr>
        <p:sp>
          <p:nvSpPr>
            <p:cNvPr id="29" name="Freeform 6"/>
            <p:cNvSpPr/>
            <p:nvPr/>
          </p:nvSpPr>
          <p:spPr bwMode="auto">
            <a:xfrm>
              <a:off x="2085975" y="5224463"/>
              <a:ext cx="461962" cy="71437"/>
            </a:xfrm>
            <a:custGeom>
              <a:avLst/>
              <a:gdLst>
                <a:gd name="T0" fmla="*/ 2147483646 w 812"/>
                <a:gd name="T1" fmla="*/ 2147483646 h 124"/>
                <a:gd name="T2" fmla="*/ 0 w 812"/>
                <a:gd name="T3" fmla="*/ 0 h 1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2" h="124">
                  <a:moveTo>
                    <a:pt x="812" y="124"/>
                  </a:moveTo>
                  <a:cubicBezTo>
                    <a:pt x="531" y="120"/>
                    <a:pt x="259" y="77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2084388" y="5118100"/>
              <a:ext cx="173037" cy="282575"/>
            </a:xfrm>
            <a:custGeom>
              <a:avLst/>
              <a:gdLst>
                <a:gd name="T0" fmla="*/ 2147483646 w 109"/>
                <a:gd name="T1" fmla="*/ 2147483646 h 178"/>
                <a:gd name="T2" fmla="*/ 0 w 109"/>
                <a:gd name="T3" fmla="*/ 2147483646 h 178"/>
                <a:gd name="T4" fmla="*/ 2147483646 w 109"/>
                <a:gd name="T5" fmla="*/ 0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78">
                  <a:moveTo>
                    <a:pt x="70" y="178"/>
                  </a:moveTo>
                  <a:lnTo>
                    <a:pt x="0" y="69"/>
                  </a:lnTo>
                  <a:lnTo>
                    <a:pt x="109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9"/>
          <p:cNvGrpSpPr/>
          <p:nvPr/>
        </p:nvGrpSpPr>
        <p:grpSpPr bwMode="auto">
          <a:xfrm>
            <a:off x="965200" y="3559175"/>
            <a:ext cx="288925" cy="455613"/>
            <a:chOff x="725488" y="3608388"/>
            <a:chExt cx="288925" cy="455612"/>
          </a:xfrm>
        </p:grpSpPr>
        <p:sp>
          <p:nvSpPr>
            <p:cNvPr id="32" name="Freeform 5"/>
            <p:cNvSpPr/>
            <p:nvPr/>
          </p:nvSpPr>
          <p:spPr bwMode="auto">
            <a:xfrm>
              <a:off x="852488" y="3608388"/>
              <a:ext cx="71437" cy="455612"/>
            </a:xfrm>
            <a:custGeom>
              <a:avLst/>
              <a:gdLst>
                <a:gd name="T0" fmla="*/ 2147483646 w 124"/>
                <a:gd name="T1" fmla="*/ 2147483646 h 802"/>
                <a:gd name="T2" fmla="*/ 2147483646 w 124"/>
                <a:gd name="T3" fmla="*/ 2147483646 h 802"/>
                <a:gd name="T4" fmla="*/ 0 w 124"/>
                <a:gd name="T5" fmla="*/ 0 h 8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802">
                  <a:moveTo>
                    <a:pt x="124" y="802"/>
                  </a:moveTo>
                  <a:cubicBezTo>
                    <a:pt x="55" y="567"/>
                    <a:pt x="12" y="320"/>
                    <a:pt x="2" y="64"/>
                  </a:cubicBezTo>
                  <a:cubicBezTo>
                    <a:pt x="1" y="43"/>
                    <a:pt x="0" y="22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725488" y="3608388"/>
              <a:ext cx="288925" cy="158750"/>
            </a:xfrm>
            <a:custGeom>
              <a:avLst/>
              <a:gdLst>
                <a:gd name="T0" fmla="*/ 0 w 182"/>
                <a:gd name="T1" fmla="*/ 2147483646 h 100"/>
                <a:gd name="T2" fmla="*/ 2147483646 w 182"/>
                <a:gd name="T3" fmla="*/ 0 h 100"/>
                <a:gd name="T4" fmla="*/ 2147483646 w 182"/>
                <a:gd name="T5" fmla="*/ 2147483646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100">
                  <a:moveTo>
                    <a:pt x="0" y="100"/>
                  </a:moveTo>
                  <a:lnTo>
                    <a:pt x="81" y="0"/>
                  </a:lnTo>
                  <a:lnTo>
                    <a:pt x="182" y="8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8"/>
          <p:cNvGrpSpPr/>
          <p:nvPr/>
        </p:nvGrpSpPr>
        <p:grpSpPr bwMode="auto">
          <a:xfrm>
            <a:off x="1855788" y="1819275"/>
            <a:ext cx="400050" cy="271463"/>
            <a:chOff x="1616075" y="1868488"/>
            <a:chExt cx="400050" cy="271462"/>
          </a:xfrm>
        </p:grpSpPr>
        <p:sp>
          <p:nvSpPr>
            <p:cNvPr id="35" name="Freeform 9"/>
            <p:cNvSpPr/>
            <p:nvPr/>
          </p:nvSpPr>
          <p:spPr bwMode="auto">
            <a:xfrm>
              <a:off x="1616075" y="1941513"/>
              <a:ext cx="400050" cy="198437"/>
            </a:xfrm>
            <a:custGeom>
              <a:avLst/>
              <a:gdLst>
                <a:gd name="T0" fmla="*/ 0 w 703"/>
                <a:gd name="T1" fmla="*/ 2147483646 h 349"/>
                <a:gd name="T2" fmla="*/ 2147483646 w 703"/>
                <a:gd name="T3" fmla="*/ 0 h 3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3" h="349">
                  <a:moveTo>
                    <a:pt x="0" y="349"/>
                  </a:moveTo>
                  <a:cubicBezTo>
                    <a:pt x="216" y="204"/>
                    <a:pt x="452" y="86"/>
                    <a:pt x="703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1798638" y="1868488"/>
              <a:ext cx="217487" cy="260350"/>
            </a:xfrm>
            <a:custGeom>
              <a:avLst/>
              <a:gdLst>
                <a:gd name="T0" fmla="*/ 0 w 137"/>
                <a:gd name="T1" fmla="*/ 0 h 164"/>
                <a:gd name="T2" fmla="*/ 2147483646 w 137"/>
                <a:gd name="T3" fmla="*/ 2147483646 h 164"/>
                <a:gd name="T4" fmla="*/ 2147483646 w 137"/>
                <a:gd name="T5" fmla="*/ 2147483646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64">
                  <a:moveTo>
                    <a:pt x="0" y="0"/>
                  </a:moveTo>
                  <a:lnTo>
                    <a:pt x="137" y="45"/>
                  </a:lnTo>
                  <a:lnTo>
                    <a:pt x="89" y="164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3894138" y="2178050"/>
            <a:ext cx="317500" cy="309563"/>
            <a:chOff x="3654425" y="2227263"/>
            <a:chExt cx="317500" cy="309562"/>
          </a:xfrm>
        </p:grpSpPr>
        <p:sp>
          <p:nvSpPr>
            <p:cNvPr id="38" name="Freeform 8"/>
            <p:cNvSpPr/>
            <p:nvPr/>
          </p:nvSpPr>
          <p:spPr bwMode="auto">
            <a:xfrm>
              <a:off x="3654425" y="2227263"/>
              <a:ext cx="298450" cy="309562"/>
            </a:xfrm>
            <a:custGeom>
              <a:avLst/>
              <a:gdLst>
                <a:gd name="T0" fmla="*/ 0 w 524"/>
                <a:gd name="T1" fmla="*/ 0 h 541"/>
                <a:gd name="T2" fmla="*/ 2147483646 w 524"/>
                <a:gd name="T3" fmla="*/ 2147483646 h 5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4" h="541">
                  <a:moveTo>
                    <a:pt x="0" y="0"/>
                  </a:moveTo>
                  <a:cubicBezTo>
                    <a:pt x="196" y="158"/>
                    <a:pt x="372" y="340"/>
                    <a:pt x="524" y="541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3751263" y="2330450"/>
              <a:ext cx="220662" cy="203200"/>
            </a:xfrm>
            <a:custGeom>
              <a:avLst/>
              <a:gdLst>
                <a:gd name="T0" fmla="*/ 2147483646 w 139"/>
                <a:gd name="T1" fmla="*/ 0 h 128"/>
                <a:gd name="T2" fmla="*/ 2147483646 w 139"/>
                <a:gd name="T3" fmla="*/ 2147483646 h 128"/>
                <a:gd name="T4" fmla="*/ 0 w 139"/>
                <a:gd name="T5" fmla="*/ 2147483646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28">
                  <a:moveTo>
                    <a:pt x="139" y="0"/>
                  </a:moveTo>
                  <a:lnTo>
                    <a:pt x="129" y="128"/>
                  </a:lnTo>
                  <a:lnTo>
                    <a:pt x="0" y="119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849563" y="4318000"/>
            <a:ext cx="1493837" cy="14938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1" name="组合 43"/>
          <p:cNvGrpSpPr/>
          <p:nvPr/>
        </p:nvGrpSpPr>
        <p:grpSpPr bwMode="auto">
          <a:xfrm>
            <a:off x="3365500" y="4606925"/>
            <a:ext cx="490538" cy="509588"/>
            <a:chOff x="3290651" y="4579238"/>
            <a:chExt cx="490537" cy="509587"/>
          </a:xfrm>
        </p:grpSpPr>
        <p:sp>
          <p:nvSpPr>
            <p:cNvPr id="42" name="Freeform 16"/>
            <p:cNvSpPr/>
            <p:nvPr/>
          </p:nvSpPr>
          <p:spPr bwMode="auto">
            <a:xfrm>
              <a:off x="3290651" y="4585588"/>
              <a:ext cx="400050" cy="306387"/>
            </a:xfrm>
            <a:custGeom>
              <a:avLst/>
              <a:gdLst>
                <a:gd name="T0" fmla="*/ 2147483646 w 702"/>
                <a:gd name="T1" fmla="*/ 2147483646 h 537"/>
                <a:gd name="T2" fmla="*/ 2147483646 w 702"/>
                <a:gd name="T3" fmla="*/ 2147483646 h 537"/>
                <a:gd name="T4" fmla="*/ 2147483646 w 702"/>
                <a:gd name="T5" fmla="*/ 2147483646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7">
                  <a:moveTo>
                    <a:pt x="702" y="138"/>
                  </a:moveTo>
                  <a:cubicBezTo>
                    <a:pt x="575" y="23"/>
                    <a:pt x="382" y="0"/>
                    <a:pt x="226" y="94"/>
                  </a:cubicBezTo>
                  <a:cubicBezTo>
                    <a:pt x="71" y="188"/>
                    <a:pt x="0" y="370"/>
                    <a:pt x="42" y="53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3381138" y="4777675"/>
              <a:ext cx="400050" cy="307975"/>
            </a:xfrm>
            <a:custGeom>
              <a:avLst/>
              <a:gdLst>
                <a:gd name="T0" fmla="*/ 0 w 702"/>
                <a:gd name="T1" fmla="*/ 2147483646 h 538"/>
                <a:gd name="T2" fmla="*/ 2147483646 w 702"/>
                <a:gd name="T3" fmla="*/ 2147483646 h 538"/>
                <a:gd name="T4" fmla="*/ 2147483646 w 702"/>
                <a:gd name="T5" fmla="*/ 0 h 5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8">
                  <a:moveTo>
                    <a:pt x="0" y="400"/>
                  </a:moveTo>
                  <a:cubicBezTo>
                    <a:pt x="127" y="515"/>
                    <a:pt x="320" y="538"/>
                    <a:pt x="476" y="444"/>
                  </a:cubicBezTo>
                  <a:cubicBezTo>
                    <a:pt x="632" y="349"/>
                    <a:pt x="702" y="167"/>
                    <a:pt x="66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604976" y="4579238"/>
              <a:ext cx="87312" cy="100012"/>
            </a:xfrm>
            <a:custGeom>
              <a:avLst/>
              <a:gdLst>
                <a:gd name="T0" fmla="*/ 2147483646 w 55"/>
                <a:gd name="T1" fmla="*/ 0 h 63"/>
                <a:gd name="T2" fmla="*/ 2147483646 w 55"/>
                <a:gd name="T3" fmla="*/ 2147483646 h 63"/>
                <a:gd name="T4" fmla="*/ 0 w 55"/>
                <a:gd name="T5" fmla="*/ 2147483646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3">
                  <a:moveTo>
                    <a:pt x="46" y="0"/>
                  </a:moveTo>
                  <a:lnTo>
                    <a:pt x="55" y="55"/>
                  </a:lnTo>
                  <a:lnTo>
                    <a:pt x="0" y="63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377963" y="4987225"/>
              <a:ext cx="87312" cy="101600"/>
            </a:xfrm>
            <a:custGeom>
              <a:avLst/>
              <a:gdLst>
                <a:gd name="T0" fmla="*/ 2147483646 w 55"/>
                <a:gd name="T1" fmla="*/ 2147483646 h 64"/>
                <a:gd name="T2" fmla="*/ 0 w 55"/>
                <a:gd name="T3" fmla="*/ 2147483646 h 64"/>
                <a:gd name="T4" fmla="*/ 2147483646 w 5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4">
                  <a:moveTo>
                    <a:pt x="9" y="64"/>
                  </a:moveTo>
                  <a:lnTo>
                    <a:pt x="0" y="9"/>
                  </a:lnTo>
                  <a:lnTo>
                    <a:pt x="55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2401888" y="1079500"/>
            <a:ext cx="1493837" cy="1493838"/>
          </a:xfrm>
          <a:prstGeom prst="ellipse">
            <a:avLst/>
          </a:prstGeom>
          <a:solidFill>
            <a:srgbClr val="00B4ED"/>
          </a:solidFill>
          <a:ln w="0">
            <a:solidFill>
              <a:srgbClr val="999999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47" name="组合 41"/>
          <p:cNvGrpSpPr/>
          <p:nvPr/>
        </p:nvGrpSpPr>
        <p:grpSpPr bwMode="auto">
          <a:xfrm>
            <a:off x="2813050" y="1411288"/>
            <a:ext cx="673100" cy="539750"/>
            <a:chOff x="2738201" y="1383600"/>
            <a:chExt cx="673099" cy="539750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3038238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2976326" y="1489963"/>
              <a:ext cx="200025" cy="433387"/>
            </a:xfrm>
            <a:custGeom>
              <a:avLst/>
              <a:gdLst>
                <a:gd name="T0" fmla="*/ 2147483646 w 353"/>
                <a:gd name="T1" fmla="*/ 0 h 759"/>
                <a:gd name="T2" fmla="*/ 2147483646 w 353"/>
                <a:gd name="T3" fmla="*/ 0 h 759"/>
                <a:gd name="T4" fmla="*/ 0 w 353"/>
                <a:gd name="T5" fmla="*/ 2147483646 h 759"/>
                <a:gd name="T6" fmla="*/ 0 w 353"/>
                <a:gd name="T7" fmla="*/ 2147483646 h 759"/>
                <a:gd name="T8" fmla="*/ 2147483646 w 353"/>
                <a:gd name="T9" fmla="*/ 2147483646 h 759"/>
                <a:gd name="T10" fmla="*/ 2147483646 w 353"/>
                <a:gd name="T11" fmla="*/ 2147483646 h 759"/>
                <a:gd name="T12" fmla="*/ 2147483646 w 353"/>
                <a:gd name="T13" fmla="*/ 2147483646 h 759"/>
                <a:gd name="T14" fmla="*/ 2147483646 w 353"/>
                <a:gd name="T15" fmla="*/ 2147483646 h 759"/>
                <a:gd name="T16" fmla="*/ 2147483646 w 353"/>
                <a:gd name="T17" fmla="*/ 2147483646 h 759"/>
                <a:gd name="T18" fmla="*/ 2147483646 w 353"/>
                <a:gd name="T19" fmla="*/ 2147483646 h 759"/>
                <a:gd name="T20" fmla="*/ 2147483646 w 353"/>
                <a:gd name="T21" fmla="*/ 2147483646 h 759"/>
                <a:gd name="T22" fmla="*/ 2147483646 w 353"/>
                <a:gd name="T23" fmla="*/ 2147483646 h 759"/>
                <a:gd name="T24" fmla="*/ 2147483646 w 353"/>
                <a:gd name="T25" fmla="*/ 2147483646 h 759"/>
                <a:gd name="T26" fmla="*/ 2147483646 w 353"/>
                <a:gd name="T27" fmla="*/ 2147483646 h 759"/>
                <a:gd name="T28" fmla="*/ 2147483646 w 353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4" y="390"/>
                  </a:cubicBezTo>
                  <a:cubicBezTo>
                    <a:pt x="68" y="390"/>
                    <a:pt x="88" y="409"/>
                    <a:pt x="88" y="434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88" y="739"/>
                    <a:pt x="107" y="759"/>
                    <a:pt x="132" y="759"/>
                  </a:cubicBezTo>
                  <a:cubicBezTo>
                    <a:pt x="221" y="759"/>
                    <a:pt x="221" y="759"/>
                    <a:pt x="221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9" y="390"/>
                  </a:cubicBezTo>
                  <a:cubicBezTo>
                    <a:pt x="333" y="390"/>
                    <a:pt x="353" y="370"/>
                    <a:pt x="353" y="345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3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2800113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738201" y="1489963"/>
              <a:ext cx="200025" cy="433387"/>
            </a:xfrm>
            <a:custGeom>
              <a:avLst/>
              <a:gdLst>
                <a:gd name="T0" fmla="*/ 2147483646 w 352"/>
                <a:gd name="T1" fmla="*/ 0 h 759"/>
                <a:gd name="T2" fmla="*/ 2147483646 w 352"/>
                <a:gd name="T3" fmla="*/ 0 h 759"/>
                <a:gd name="T4" fmla="*/ 0 w 352"/>
                <a:gd name="T5" fmla="*/ 2147483646 h 759"/>
                <a:gd name="T6" fmla="*/ 0 w 352"/>
                <a:gd name="T7" fmla="*/ 2147483646 h 759"/>
                <a:gd name="T8" fmla="*/ 2147483646 w 352"/>
                <a:gd name="T9" fmla="*/ 2147483646 h 759"/>
                <a:gd name="T10" fmla="*/ 2147483646 w 352"/>
                <a:gd name="T11" fmla="*/ 2147483646 h 759"/>
                <a:gd name="T12" fmla="*/ 2147483646 w 352"/>
                <a:gd name="T13" fmla="*/ 2147483646 h 759"/>
                <a:gd name="T14" fmla="*/ 2147483646 w 352"/>
                <a:gd name="T15" fmla="*/ 2147483646 h 759"/>
                <a:gd name="T16" fmla="*/ 2147483646 w 352"/>
                <a:gd name="T17" fmla="*/ 2147483646 h 759"/>
                <a:gd name="T18" fmla="*/ 2147483646 w 352"/>
                <a:gd name="T19" fmla="*/ 2147483646 h 759"/>
                <a:gd name="T20" fmla="*/ 2147483646 w 352"/>
                <a:gd name="T21" fmla="*/ 2147483646 h 759"/>
                <a:gd name="T22" fmla="*/ 2147483646 w 352"/>
                <a:gd name="T23" fmla="*/ 2147483646 h 759"/>
                <a:gd name="T24" fmla="*/ 2147483646 w 352"/>
                <a:gd name="T25" fmla="*/ 2147483646 h 759"/>
                <a:gd name="T26" fmla="*/ 2147483646 w 352"/>
                <a:gd name="T27" fmla="*/ 2147483646 h 759"/>
                <a:gd name="T28" fmla="*/ 2147483646 w 352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3" y="390"/>
                  </a:cubicBezTo>
                  <a:cubicBezTo>
                    <a:pt x="68" y="390"/>
                    <a:pt x="87" y="409"/>
                    <a:pt x="87" y="434"/>
                  </a:cubicBezTo>
                  <a:cubicBezTo>
                    <a:pt x="87" y="715"/>
                    <a:pt x="87" y="715"/>
                    <a:pt x="87" y="715"/>
                  </a:cubicBezTo>
                  <a:cubicBezTo>
                    <a:pt x="87" y="739"/>
                    <a:pt x="107" y="759"/>
                    <a:pt x="132" y="759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8" y="390"/>
                  </a:cubicBezTo>
                  <a:cubicBezTo>
                    <a:pt x="333" y="390"/>
                    <a:pt x="352" y="370"/>
                    <a:pt x="352" y="345"/>
                  </a:cubicBezTo>
                  <a:cubicBezTo>
                    <a:pt x="352" y="147"/>
                    <a:pt x="352" y="147"/>
                    <a:pt x="352" y="147"/>
                  </a:cubicBezTo>
                  <a:cubicBezTo>
                    <a:pt x="352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3249376" y="1385188"/>
              <a:ext cx="77787" cy="79375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3165238" y="1491550"/>
              <a:ext cx="246062" cy="431800"/>
            </a:xfrm>
            <a:custGeom>
              <a:avLst/>
              <a:gdLst>
                <a:gd name="T0" fmla="*/ 2147483646 w 433"/>
                <a:gd name="T1" fmla="*/ 2147483646 h 756"/>
                <a:gd name="T2" fmla="*/ 2147483646 w 433"/>
                <a:gd name="T3" fmla="*/ 2147483646 h 756"/>
                <a:gd name="T4" fmla="*/ 2147483646 w 433"/>
                <a:gd name="T5" fmla="*/ 2147483646 h 756"/>
                <a:gd name="T6" fmla="*/ 2147483646 w 433"/>
                <a:gd name="T7" fmla="*/ 2147483646 h 756"/>
                <a:gd name="T8" fmla="*/ 2147483646 w 433"/>
                <a:gd name="T9" fmla="*/ 2147483646 h 756"/>
                <a:gd name="T10" fmla="*/ 2147483646 w 433"/>
                <a:gd name="T11" fmla="*/ 2147483646 h 756"/>
                <a:gd name="T12" fmla="*/ 2147483646 w 433"/>
                <a:gd name="T13" fmla="*/ 2147483646 h 756"/>
                <a:gd name="T14" fmla="*/ 2147483646 w 433"/>
                <a:gd name="T15" fmla="*/ 2147483646 h 756"/>
                <a:gd name="T16" fmla="*/ 2147483646 w 433"/>
                <a:gd name="T17" fmla="*/ 2147483646 h 756"/>
                <a:gd name="T18" fmla="*/ 2147483646 w 433"/>
                <a:gd name="T19" fmla="*/ 2147483646 h 756"/>
                <a:gd name="T20" fmla="*/ 2147483646 w 433"/>
                <a:gd name="T21" fmla="*/ 2147483646 h 756"/>
                <a:gd name="T22" fmla="*/ 2147483646 w 433"/>
                <a:gd name="T23" fmla="*/ 2147483646 h 756"/>
                <a:gd name="T24" fmla="*/ 2147483646 w 433"/>
                <a:gd name="T25" fmla="*/ 2147483646 h 756"/>
                <a:gd name="T26" fmla="*/ 2147483646 w 433"/>
                <a:gd name="T27" fmla="*/ 2147483646 h 756"/>
                <a:gd name="T28" fmla="*/ 2147483646 w 433"/>
                <a:gd name="T29" fmla="*/ 2147483646 h 756"/>
                <a:gd name="T30" fmla="*/ 2147483646 w 433"/>
                <a:gd name="T31" fmla="*/ 2147483646 h 756"/>
                <a:gd name="T32" fmla="*/ 2147483646 w 433"/>
                <a:gd name="T33" fmla="*/ 2147483646 h 756"/>
                <a:gd name="T34" fmla="*/ 2147483646 w 433"/>
                <a:gd name="T35" fmla="*/ 2147483646 h 756"/>
                <a:gd name="T36" fmla="*/ 2147483646 w 433"/>
                <a:gd name="T37" fmla="*/ 2147483646 h 756"/>
                <a:gd name="T38" fmla="*/ 2147483646 w 433"/>
                <a:gd name="T39" fmla="*/ 2147483646 h 756"/>
                <a:gd name="T40" fmla="*/ 2147483646 w 433"/>
                <a:gd name="T41" fmla="*/ 2147483646 h 756"/>
                <a:gd name="T42" fmla="*/ 2147483646 w 433"/>
                <a:gd name="T43" fmla="*/ 2147483646 h 756"/>
                <a:gd name="T44" fmla="*/ 2147483646 w 433"/>
                <a:gd name="T45" fmla="*/ 2147483646 h 756"/>
                <a:gd name="T46" fmla="*/ 2147483646 w 433"/>
                <a:gd name="T47" fmla="*/ 2147483646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3" h="756">
                  <a:moveTo>
                    <a:pt x="182" y="756"/>
                  </a:moveTo>
                  <a:cubicBezTo>
                    <a:pt x="163" y="756"/>
                    <a:pt x="147" y="736"/>
                    <a:pt x="147" y="712"/>
                  </a:cubicBezTo>
                  <a:cubicBezTo>
                    <a:pt x="147" y="646"/>
                    <a:pt x="147" y="646"/>
                    <a:pt x="147" y="646"/>
                  </a:cubicBezTo>
                  <a:cubicBezTo>
                    <a:pt x="147" y="621"/>
                    <a:pt x="127" y="601"/>
                    <a:pt x="103" y="601"/>
                  </a:cubicBezTo>
                  <a:cubicBezTo>
                    <a:pt x="37" y="601"/>
                    <a:pt x="37" y="601"/>
                    <a:pt x="37" y="601"/>
                  </a:cubicBezTo>
                  <a:cubicBezTo>
                    <a:pt x="12" y="601"/>
                    <a:pt x="0" y="583"/>
                    <a:pt x="10" y="561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21" y="273"/>
                    <a:pt x="122" y="237"/>
                    <a:pt x="114" y="21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3" y="60"/>
                    <a:pt x="85" y="36"/>
                    <a:pt x="108" y="2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98" y="0"/>
                    <a:pt x="236" y="0"/>
                    <a:pt x="259" y="7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49" y="36"/>
                    <a:pt x="361" y="60"/>
                    <a:pt x="353" y="83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12" y="237"/>
                    <a:pt x="313" y="273"/>
                    <a:pt x="323" y="296"/>
                  </a:cubicBezTo>
                  <a:cubicBezTo>
                    <a:pt x="423" y="561"/>
                    <a:pt x="423" y="561"/>
                    <a:pt x="423" y="561"/>
                  </a:cubicBezTo>
                  <a:cubicBezTo>
                    <a:pt x="433" y="583"/>
                    <a:pt x="421" y="601"/>
                    <a:pt x="397" y="601"/>
                  </a:cubicBezTo>
                  <a:cubicBezTo>
                    <a:pt x="331" y="601"/>
                    <a:pt x="331" y="601"/>
                    <a:pt x="331" y="601"/>
                  </a:cubicBezTo>
                  <a:cubicBezTo>
                    <a:pt x="306" y="601"/>
                    <a:pt x="287" y="621"/>
                    <a:pt x="287" y="646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736"/>
                    <a:pt x="271" y="756"/>
                    <a:pt x="252" y="756"/>
                  </a:cubicBezTo>
                  <a:cubicBezTo>
                    <a:pt x="217" y="756"/>
                    <a:pt x="217" y="756"/>
                    <a:pt x="217" y="756"/>
                  </a:cubicBezTo>
                  <a:cubicBezTo>
                    <a:pt x="217" y="756"/>
                    <a:pt x="201" y="756"/>
                    <a:pt x="182" y="756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3768725" y="2530475"/>
            <a:ext cx="1493838" cy="149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55" name="组合 42"/>
          <p:cNvGrpSpPr/>
          <p:nvPr/>
        </p:nvGrpSpPr>
        <p:grpSpPr bwMode="auto">
          <a:xfrm>
            <a:off x="4262438" y="2735263"/>
            <a:ext cx="506412" cy="523875"/>
            <a:chOff x="4187588" y="2707575"/>
            <a:chExt cx="506412" cy="523875"/>
          </a:xfrm>
        </p:grpSpPr>
        <p:sp>
          <p:nvSpPr>
            <p:cNvPr id="56" name="Freeform 28"/>
            <p:cNvSpPr/>
            <p:nvPr/>
          </p:nvSpPr>
          <p:spPr bwMode="auto">
            <a:xfrm>
              <a:off x="4405076" y="31616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4405076" y="31870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4425713" y="3215575"/>
              <a:ext cx="36512" cy="15875"/>
            </a:xfrm>
            <a:custGeom>
              <a:avLst/>
              <a:gdLst>
                <a:gd name="T0" fmla="*/ 0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7">
                  <a:moveTo>
                    <a:pt x="0" y="14"/>
                  </a:moveTo>
                  <a:cubicBezTo>
                    <a:pt x="7" y="22"/>
                    <a:pt x="17" y="27"/>
                    <a:pt x="28" y="27"/>
                  </a:cubicBezTo>
                  <a:cubicBezTo>
                    <a:pt x="46" y="27"/>
                    <a:pt x="60" y="15"/>
                    <a:pt x="6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4330463" y="2853625"/>
              <a:ext cx="223837" cy="300037"/>
            </a:xfrm>
            <a:custGeom>
              <a:avLst/>
              <a:gdLst>
                <a:gd name="T0" fmla="*/ 2147483646 w 393"/>
                <a:gd name="T1" fmla="*/ 2147483646 h 524"/>
                <a:gd name="T2" fmla="*/ 2147483646 w 393"/>
                <a:gd name="T3" fmla="*/ 2147483646 h 524"/>
                <a:gd name="T4" fmla="*/ 2147483646 w 393"/>
                <a:gd name="T5" fmla="*/ 2147483646 h 524"/>
                <a:gd name="T6" fmla="*/ 2147483646 w 393"/>
                <a:gd name="T7" fmla="*/ 2147483646 h 524"/>
                <a:gd name="T8" fmla="*/ 2147483646 w 393"/>
                <a:gd name="T9" fmla="*/ 2147483646 h 524"/>
                <a:gd name="T10" fmla="*/ 2147483646 w 393"/>
                <a:gd name="T11" fmla="*/ 2147483646 h 524"/>
                <a:gd name="T12" fmla="*/ 2147483646 w 393"/>
                <a:gd name="T13" fmla="*/ 2147483646 h 524"/>
                <a:gd name="T14" fmla="*/ 2147483646 w 393"/>
                <a:gd name="T15" fmla="*/ 0 h 524"/>
                <a:gd name="T16" fmla="*/ 0 w 393"/>
                <a:gd name="T17" fmla="*/ 2147483646 h 524"/>
                <a:gd name="T18" fmla="*/ 2147483646 w 393"/>
                <a:gd name="T19" fmla="*/ 2147483646 h 524"/>
                <a:gd name="T20" fmla="*/ 2147483646 w 393"/>
                <a:gd name="T21" fmla="*/ 2147483646 h 5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3" h="524">
                  <a:moveTo>
                    <a:pt x="132" y="524"/>
                  </a:moveTo>
                  <a:cubicBezTo>
                    <a:pt x="135" y="524"/>
                    <a:pt x="138" y="524"/>
                    <a:pt x="141" y="524"/>
                  </a:cubicBezTo>
                  <a:cubicBezTo>
                    <a:pt x="174" y="524"/>
                    <a:pt x="205" y="518"/>
                    <a:pt x="234" y="507"/>
                  </a:cubicBezTo>
                  <a:cubicBezTo>
                    <a:pt x="238" y="506"/>
                    <a:pt x="242" y="504"/>
                    <a:pt x="246" y="503"/>
                  </a:cubicBezTo>
                  <a:cubicBezTo>
                    <a:pt x="251" y="500"/>
                    <a:pt x="266" y="492"/>
                    <a:pt x="267" y="489"/>
                  </a:cubicBezTo>
                  <a:cubicBezTo>
                    <a:pt x="293" y="469"/>
                    <a:pt x="309" y="438"/>
                    <a:pt x="309" y="401"/>
                  </a:cubicBezTo>
                  <a:cubicBezTo>
                    <a:pt x="309" y="336"/>
                    <a:pt x="393" y="297"/>
                    <a:pt x="393" y="197"/>
                  </a:cubicBezTo>
                  <a:cubicBezTo>
                    <a:pt x="393" y="88"/>
                    <a:pt x="305" y="0"/>
                    <a:pt x="196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298"/>
                    <a:pt x="84" y="342"/>
                    <a:pt x="84" y="401"/>
                  </a:cubicBezTo>
                  <a:cubicBezTo>
                    <a:pt x="84" y="434"/>
                    <a:pt x="100" y="465"/>
                    <a:pt x="125" y="48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auto">
            <a:xfrm flipV="1">
              <a:off x="4441588" y="2707575"/>
              <a:ext cx="0" cy="77787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V="1">
              <a:off x="4565413" y="2782188"/>
              <a:ext cx="53975" cy="539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>
              <a:off x="4616213" y="2959988"/>
              <a:ext cx="777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4565413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4262201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4187588" y="2959988"/>
              <a:ext cx="79375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 flipV="1">
              <a:off x="4262201" y="2780600"/>
              <a:ext cx="55562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Oval 39"/>
          <p:cNvSpPr>
            <a:spLocks noChangeArrowheads="1"/>
          </p:cNvSpPr>
          <p:nvPr/>
        </p:nvSpPr>
        <p:spPr bwMode="auto">
          <a:xfrm>
            <a:off x="552450" y="1943100"/>
            <a:ext cx="1493838" cy="14938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68" name="组合 45"/>
          <p:cNvGrpSpPr/>
          <p:nvPr/>
        </p:nvGrpSpPr>
        <p:grpSpPr bwMode="auto">
          <a:xfrm>
            <a:off x="969963" y="2174875"/>
            <a:ext cx="582612" cy="639763"/>
            <a:chOff x="895113" y="2147188"/>
            <a:chExt cx="582612" cy="639762"/>
          </a:xfrm>
        </p:grpSpPr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895113" y="2453575"/>
              <a:ext cx="122237" cy="269875"/>
            </a:xfrm>
            <a:prstGeom prst="rect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1060213" y="2147188"/>
              <a:ext cx="417512" cy="639762"/>
            </a:xfrm>
            <a:custGeom>
              <a:avLst/>
              <a:gdLst>
                <a:gd name="T0" fmla="*/ 2147483646 w 735"/>
                <a:gd name="T1" fmla="*/ 2147483646 h 1123"/>
                <a:gd name="T2" fmla="*/ 0 w 735"/>
                <a:gd name="T3" fmla="*/ 2147483646 h 1123"/>
                <a:gd name="T4" fmla="*/ 2147483646 w 735"/>
                <a:gd name="T5" fmla="*/ 0 h 1123"/>
                <a:gd name="T6" fmla="*/ 2147483646 w 735"/>
                <a:gd name="T7" fmla="*/ 2147483646 h 1123"/>
                <a:gd name="T8" fmla="*/ 2147483646 w 735"/>
                <a:gd name="T9" fmla="*/ 2147483646 h 1123"/>
                <a:gd name="T10" fmla="*/ 2147483646 w 735"/>
                <a:gd name="T11" fmla="*/ 2147483646 h 1123"/>
                <a:gd name="T12" fmla="*/ 2147483646 w 735"/>
                <a:gd name="T13" fmla="*/ 2147483646 h 1123"/>
                <a:gd name="T14" fmla="*/ 2147483646 w 735"/>
                <a:gd name="T15" fmla="*/ 2147483646 h 1123"/>
                <a:gd name="T16" fmla="*/ 2147483646 w 735"/>
                <a:gd name="T17" fmla="*/ 2147483646 h 1123"/>
                <a:gd name="T18" fmla="*/ 2147483646 w 735"/>
                <a:gd name="T19" fmla="*/ 2147483646 h 1123"/>
                <a:gd name="T20" fmla="*/ 2147483646 w 735"/>
                <a:gd name="T21" fmla="*/ 2147483646 h 1123"/>
                <a:gd name="T22" fmla="*/ 2147483646 w 735"/>
                <a:gd name="T23" fmla="*/ 2147483646 h 1123"/>
                <a:gd name="T24" fmla="*/ 2147483646 w 735"/>
                <a:gd name="T25" fmla="*/ 2147483646 h 1123"/>
                <a:gd name="T26" fmla="*/ 2147483646 w 735"/>
                <a:gd name="T27" fmla="*/ 2147483646 h 1123"/>
                <a:gd name="T28" fmla="*/ 2147483646 w 735"/>
                <a:gd name="T29" fmla="*/ 2147483646 h 1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5" h="1123">
                  <a:moveTo>
                    <a:pt x="2" y="961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315" y="365"/>
                    <a:pt x="310" y="0"/>
                  </a:cubicBezTo>
                  <a:cubicBezTo>
                    <a:pt x="372" y="0"/>
                    <a:pt x="463" y="14"/>
                    <a:pt x="456" y="148"/>
                  </a:cubicBezTo>
                  <a:cubicBezTo>
                    <a:pt x="449" y="283"/>
                    <a:pt x="358" y="329"/>
                    <a:pt x="360" y="427"/>
                  </a:cubicBezTo>
                  <a:cubicBezTo>
                    <a:pt x="433" y="427"/>
                    <a:pt x="641" y="420"/>
                    <a:pt x="641" y="420"/>
                  </a:cubicBezTo>
                  <a:cubicBezTo>
                    <a:pt x="641" y="420"/>
                    <a:pt x="735" y="409"/>
                    <a:pt x="734" y="512"/>
                  </a:cubicBezTo>
                  <a:cubicBezTo>
                    <a:pt x="733" y="585"/>
                    <a:pt x="671" y="591"/>
                    <a:pt x="671" y="591"/>
                  </a:cubicBezTo>
                  <a:cubicBezTo>
                    <a:pt x="671" y="591"/>
                    <a:pt x="724" y="613"/>
                    <a:pt x="720" y="679"/>
                  </a:cubicBezTo>
                  <a:cubicBezTo>
                    <a:pt x="715" y="745"/>
                    <a:pt x="645" y="748"/>
                    <a:pt x="645" y="748"/>
                  </a:cubicBezTo>
                  <a:cubicBezTo>
                    <a:pt x="645" y="748"/>
                    <a:pt x="709" y="766"/>
                    <a:pt x="700" y="834"/>
                  </a:cubicBezTo>
                  <a:cubicBezTo>
                    <a:pt x="691" y="903"/>
                    <a:pt x="625" y="899"/>
                    <a:pt x="625" y="899"/>
                  </a:cubicBezTo>
                  <a:cubicBezTo>
                    <a:pt x="625" y="899"/>
                    <a:pt x="671" y="933"/>
                    <a:pt x="659" y="971"/>
                  </a:cubicBezTo>
                  <a:cubicBezTo>
                    <a:pt x="640" y="1024"/>
                    <a:pt x="545" y="1034"/>
                    <a:pt x="545" y="1034"/>
                  </a:cubicBezTo>
                  <a:cubicBezTo>
                    <a:pt x="545" y="1034"/>
                    <a:pt x="274" y="1123"/>
                    <a:pt x="2" y="961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Oval 42"/>
            <p:cNvSpPr>
              <a:spLocks noChangeArrowheads="1"/>
            </p:cNvSpPr>
            <p:nvPr/>
          </p:nvSpPr>
          <p:spPr bwMode="auto">
            <a:xfrm>
              <a:off x="926863" y="2634550"/>
              <a:ext cx="57150" cy="57150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2" name="Oval 43"/>
          <p:cNvSpPr>
            <a:spLocks noChangeArrowheads="1"/>
          </p:cNvSpPr>
          <p:nvPr/>
        </p:nvSpPr>
        <p:spPr bwMode="auto">
          <a:xfrm>
            <a:off x="839788" y="3987800"/>
            <a:ext cx="1482725" cy="1482725"/>
          </a:xfrm>
          <a:prstGeom prst="ellipse">
            <a:avLst/>
          </a:prstGeom>
          <a:solidFill>
            <a:srgbClr val="0F82AF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73" name="组合 44"/>
          <p:cNvGrpSpPr/>
          <p:nvPr/>
        </p:nvGrpSpPr>
        <p:grpSpPr bwMode="auto">
          <a:xfrm>
            <a:off x="1354138" y="4291013"/>
            <a:ext cx="509587" cy="511175"/>
            <a:chOff x="1279288" y="4263325"/>
            <a:chExt cx="509587" cy="511175"/>
          </a:xfrm>
        </p:grpSpPr>
        <p:sp>
          <p:nvSpPr>
            <p:cNvPr id="74" name="Line 44"/>
            <p:cNvSpPr>
              <a:spLocks noChangeShapeType="1"/>
            </p:cNvSpPr>
            <p:nvPr/>
          </p:nvSpPr>
          <p:spPr bwMode="auto">
            <a:xfrm>
              <a:off x="1344376" y="4263325"/>
              <a:ext cx="0" cy="5111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1279288" y="4706238"/>
              <a:ext cx="5095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398351" y="4390325"/>
              <a:ext cx="314325" cy="228600"/>
            </a:xfrm>
            <a:custGeom>
              <a:avLst/>
              <a:gdLst>
                <a:gd name="T0" fmla="*/ 0 w 198"/>
                <a:gd name="T1" fmla="*/ 2147483646 h 144"/>
                <a:gd name="T2" fmla="*/ 2147483646 w 198"/>
                <a:gd name="T3" fmla="*/ 2147483646 h 144"/>
                <a:gd name="T4" fmla="*/ 2147483646 w 198"/>
                <a:gd name="T5" fmla="*/ 2147483646 h 144"/>
                <a:gd name="T6" fmla="*/ 2147483646 w 198"/>
                <a:gd name="T7" fmla="*/ 0 h 144"/>
                <a:gd name="T8" fmla="*/ 2147483646 w 198"/>
                <a:gd name="T9" fmla="*/ 2147483646 h 144"/>
                <a:gd name="T10" fmla="*/ 2147483646 w 198"/>
                <a:gd name="T11" fmla="*/ 0 h 144"/>
                <a:gd name="T12" fmla="*/ 2147483646 w 198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144">
                  <a:moveTo>
                    <a:pt x="0" y="144"/>
                  </a:moveTo>
                  <a:lnTo>
                    <a:pt x="65" y="79"/>
                  </a:lnTo>
                  <a:lnTo>
                    <a:pt x="92" y="106"/>
                  </a:lnTo>
                  <a:lnTo>
                    <a:pt x="198" y="0"/>
                  </a:lnTo>
                  <a:lnTo>
                    <a:pt x="198" y="41"/>
                  </a:lnTo>
                  <a:lnTo>
                    <a:pt x="198" y="0"/>
                  </a:lnTo>
                  <a:lnTo>
                    <a:pt x="158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文本框 8"/>
          <p:cNvSpPr txBox="1">
            <a:spLocks noChangeArrowheads="1"/>
          </p:cNvSpPr>
          <p:nvPr/>
        </p:nvSpPr>
        <p:spPr bwMode="auto">
          <a:xfrm>
            <a:off x="2849563" y="20161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8" name="文本框 8"/>
          <p:cNvSpPr txBox="1">
            <a:spLocks noChangeArrowheads="1"/>
          </p:cNvSpPr>
          <p:nvPr/>
        </p:nvSpPr>
        <p:spPr bwMode="auto">
          <a:xfrm>
            <a:off x="4233863" y="34401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9" name="文本框 8"/>
          <p:cNvSpPr txBox="1">
            <a:spLocks noChangeArrowheads="1"/>
          </p:cNvSpPr>
          <p:nvPr/>
        </p:nvSpPr>
        <p:spPr bwMode="auto">
          <a:xfrm>
            <a:off x="3308350" y="52466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0" name="文本框 8"/>
          <p:cNvSpPr txBox="1">
            <a:spLocks noChangeArrowheads="1"/>
          </p:cNvSpPr>
          <p:nvPr/>
        </p:nvSpPr>
        <p:spPr bwMode="auto">
          <a:xfrm>
            <a:off x="1254125" y="49164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1" name="文本框 8"/>
          <p:cNvSpPr txBox="1">
            <a:spLocks noChangeArrowheads="1"/>
          </p:cNvSpPr>
          <p:nvPr/>
        </p:nvSpPr>
        <p:spPr bwMode="auto">
          <a:xfrm>
            <a:off x="957263" y="28829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3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" y="47625"/>
            <a:ext cx="12068175" cy="6762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53988"/>
            <a:ext cx="1620957" cy="480131"/>
          </a:xfrm>
          <a:prstGeom prst="rect">
            <a:avLst/>
          </a:prstGeom>
          <a:noFill/>
          <a:ln w="9525">
            <a:solidFill>
              <a:srgbClr val="0F82A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3663"/>
            <a:ext cx="125413" cy="642937"/>
          </a:xfrm>
          <a:prstGeom prst="rect">
            <a:avLst/>
          </a:prstGeom>
          <a:solidFill>
            <a:srgbClr val="0F8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2101850" y="2301875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宋体" panose="02010600030101010101" pitchFamily="2" charset="-122"/>
            </a:endParaRPr>
          </a:p>
        </p:txBody>
      </p:sp>
      <p:sp>
        <p:nvSpPr>
          <p:cNvPr id="8" name="橢圓 4"/>
          <p:cNvSpPr/>
          <p:nvPr/>
        </p:nvSpPr>
        <p:spPr>
          <a:xfrm>
            <a:off x="1641475" y="2674938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橢圓 6"/>
          <p:cNvSpPr/>
          <p:nvPr/>
        </p:nvSpPr>
        <p:spPr>
          <a:xfrm>
            <a:off x="3054350" y="1709738"/>
            <a:ext cx="712788" cy="7127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橢圓 8"/>
          <p:cNvSpPr/>
          <p:nvPr/>
        </p:nvSpPr>
        <p:spPr>
          <a:xfrm>
            <a:off x="4364038" y="2917825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5575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300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56125" y="19637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3288" y="1963738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446213" y="3638550"/>
            <a:ext cx="711200" cy="712788"/>
            <a:chOff x="4143988" y="3636247"/>
            <a:chExt cx="711200" cy="712787"/>
          </a:xfrm>
        </p:grpSpPr>
        <p:sp>
          <p:nvSpPr>
            <p:cNvPr id="16" name="橢圓 3"/>
            <p:cNvSpPr>
              <a:spLocks noChangeArrowheads="1"/>
            </p:cNvSpPr>
            <p:nvPr/>
          </p:nvSpPr>
          <p:spPr bwMode="auto">
            <a:xfrm>
              <a:off x="4143988" y="3636247"/>
              <a:ext cx="711200" cy="71278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4269400" y="3799760"/>
              <a:ext cx="458788" cy="38576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262188" y="2146300"/>
            <a:ext cx="712787" cy="711200"/>
            <a:chOff x="4959963" y="2143996"/>
            <a:chExt cx="712788" cy="711200"/>
          </a:xfrm>
        </p:grpSpPr>
        <p:sp>
          <p:nvSpPr>
            <p:cNvPr id="19" name="橢圓 5"/>
            <p:cNvSpPr>
              <a:spLocks noChangeArrowheads="1"/>
            </p:cNvSpPr>
            <p:nvPr/>
          </p:nvSpPr>
          <p:spPr bwMode="auto">
            <a:xfrm>
              <a:off x="4959963" y="2143996"/>
              <a:ext cx="712788" cy="711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171100" y="2337671"/>
              <a:ext cx="288925" cy="323850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767138" y="2298700"/>
            <a:ext cx="712787" cy="712788"/>
            <a:chOff x="6464913" y="2296397"/>
            <a:chExt cx="712788" cy="712787"/>
          </a:xfrm>
        </p:grpSpPr>
        <p:sp>
          <p:nvSpPr>
            <p:cNvPr id="22" name="橢圓 7"/>
            <p:cNvSpPr>
              <a:spLocks noChangeArrowheads="1"/>
            </p:cNvSpPr>
            <p:nvPr/>
          </p:nvSpPr>
          <p:spPr bwMode="auto">
            <a:xfrm>
              <a:off x="6464913" y="2296397"/>
              <a:ext cx="712788" cy="712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6631600" y="2459910"/>
              <a:ext cx="414339" cy="35242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479925" y="3824288"/>
            <a:ext cx="711200" cy="711200"/>
            <a:chOff x="7177701" y="3821983"/>
            <a:chExt cx="711200" cy="711200"/>
          </a:xfrm>
        </p:grpSpPr>
        <p:sp>
          <p:nvSpPr>
            <p:cNvPr id="25" name="橢圓 9"/>
            <p:cNvSpPr>
              <a:spLocks noChangeArrowheads="1"/>
            </p:cNvSpPr>
            <p:nvPr/>
          </p:nvSpPr>
          <p:spPr bwMode="auto">
            <a:xfrm>
              <a:off x="7177701" y="3821983"/>
              <a:ext cx="711200" cy="711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6" name="KSO_Shape"/>
            <p:cNvSpPr>
              <a:spLocks noChangeArrowheads="1"/>
            </p:cNvSpPr>
            <p:nvPr/>
          </p:nvSpPr>
          <p:spPr bwMode="auto">
            <a:xfrm>
              <a:off x="7331689" y="4015658"/>
              <a:ext cx="403225" cy="323850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7" name="五边形 240"/>
          <p:cNvSpPr>
            <a:spLocks noChangeArrowheads="1"/>
          </p:cNvSpPr>
          <p:nvPr/>
        </p:nvSpPr>
        <p:spPr bwMode="auto">
          <a:xfrm flipH="1">
            <a:off x="9609138" y="1970088"/>
            <a:ext cx="1931987" cy="363537"/>
          </a:xfrm>
          <a:prstGeom prst="homePlate">
            <a:avLst>
              <a:gd name="adj" fmla="val 4992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8" name="五边形 241"/>
          <p:cNvSpPr>
            <a:spLocks noChangeArrowheads="1"/>
          </p:cNvSpPr>
          <p:nvPr/>
        </p:nvSpPr>
        <p:spPr bwMode="auto">
          <a:xfrm flipH="1">
            <a:off x="9026525" y="2490788"/>
            <a:ext cx="2524125" cy="361950"/>
          </a:xfrm>
          <a:prstGeom prst="homePlate">
            <a:avLst>
              <a:gd name="adj" fmla="val 5017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9" name="五边形 242"/>
          <p:cNvSpPr>
            <a:spLocks noChangeArrowheads="1"/>
          </p:cNvSpPr>
          <p:nvPr/>
        </p:nvSpPr>
        <p:spPr bwMode="auto">
          <a:xfrm flipH="1">
            <a:off x="7323138" y="3557588"/>
            <a:ext cx="4227512" cy="363537"/>
          </a:xfrm>
          <a:prstGeom prst="homePlate">
            <a:avLst>
              <a:gd name="adj" fmla="val 49961"/>
            </a:avLst>
          </a:prstGeom>
          <a:solidFill>
            <a:srgbClr val="0070C0"/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0" name="TextBox 556"/>
          <p:cNvSpPr txBox="1">
            <a:spLocks noChangeArrowheads="1"/>
          </p:cNvSpPr>
          <p:nvPr/>
        </p:nvSpPr>
        <p:spPr bwMode="auto">
          <a:xfrm>
            <a:off x="10134600" y="190817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TextBox 833"/>
          <p:cNvSpPr txBox="1">
            <a:spLocks noChangeArrowheads="1"/>
          </p:cNvSpPr>
          <p:nvPr/>
        </p:nvSpPr>
        <p:spPr bwMode="auto">
          <a:xfrm>
            <a:off x="10126663" y="242570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TextBox 834"/>
          <p:cNvSpPr txBox="1">
            <a:spLocks noChangeArrowheads="1"/>
          </p:cNvSpPr>
          <p:nvPr/>
        </p:nvSpPr>
        <p:spPr bwMode="auto">
          <a:xfrm>
            <a:off x="10139363" y="349408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五边形 274"/>
          <p:cNvSpPr>
            <a:spLocks noChangeArrowheads="1"/>
          </p:cNvSpPr>
          <p:nvPr/>
        </p:nvSpPr>
        <p:spPr bwMode="auto">
          <a:xfrm flipH="1">
            <a:off x="8123238" y="2990850"/>
            <a:ext cx="3427412" cy="363538"/>
          </a:xfrm>
          <a:prstGeom prst="homePlate">
            <a:avLst>
              <a:gd name="adj" fmla="val 49933"/>
            </a:avLst>
          </a:prstGeom>
          <a:solidFill>
            <a:srgbClr val="00B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4" name="TextBox 833"/>
          <p:cNvSpPr txBox="1">
            <a:spLocks noChangeArrowheads="1"/>
          </p:cNvSpPr>
          <p:nvPr/>
        </p:nvSpPr>
        <p:spPr bwMode="auto">
          <a:xfrm>
            <a:off x="10126663" y="292735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756400" y="1970088"/>
            <a:ext cx="0" cy="2700337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OTHERS"/>
  <p:tag name="ID" val="5471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宽屏</PresentationFormat>
  <Paragraphs>126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宋体</vt:lpstr>
      <vt:lpstr>微软雅黑</vt:lpstr>
      <vt:lpstr>Arial</vt:lpstr>
      <vt:lpstr>Arial Narrow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2016-03-16T01:47:00Z</dcterms:created>
  <dcterms:modified xsi:type="dcterms:W3CDTF">2021-01-05T23:17:45Z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