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7"/>
  </p:notesMasterIdLst>
  <p:handoutMasterIdLst>
    <p:handoutMasterId r:id="rId18"/>
  </p:handoutMasterIdLst>
  <p:sldIdLst>
    <p:sldId id="325" r:id="rId2"/>
    <p:sldId id="360" r:id="rId3"/>
    <p:sldId id="361" r:id="rId4"/>
    <p:sldId id="385" r:id="rId5"/>
    <p:sldId id="386" r:id="rId6"/>
    <p:sldId id="397" r:id="rId7"/>
    <p:sldId id="389" r:id="rId8"/>
    <p:sldId id="387" r:id="rId9"/>
    <p:sldId id="398" r:id="rId10"/>
    <p:sldId id="388" r:id="rId11"/>
    <p:sldId id="390" r:id="rId12"/>
    <p:sldId id="399" r:id="rId13"/>
    <p:sldId id="391" r:id="rId14"/>
    <p:sldId id="395" r:id="rId15"/>
    <p:sldId id="400" r:id="rId16"/>
  </p:sldIdLst>
  <p:sldSz cx="10801350" cy="6480175"/>
  <p:notesSz cx="6858000" cy="9144000"/>
  <p:embeddedFontLst>
    <p:embeddedFont>
      <p:font typeface="Calibri" panose="020F0502020204030204" pitchFamily="34" charset="0"/>
      <p:regular r:id="rId19"/>
      <p:bold r:id="rId20"/>
      <p:italic r:id="rId21"/>
      <p:boldItalic r:id="rId22"/>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34">
          <p15:clr>
            <a:srgbClr val="A4A3A4"/>
          </p15:clr>
        </p15:guide>
        <p15:guide id="2" pos="35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A6A6A6"/>
    <a:srgbClr val="5FAA45"/>
    <a:srgbClr val="FFB718"/>
    <a:srgbClr val="FF9817"/>
    <a:srgbClr val="F79515"/>
    <a:srgbClr val="3CB19B"/>
    <a:srgbClr val="3CB1AA"/>
    <a:srgbClr val="61AB92"/>
    <a:srgbClr val="5E98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930" y="108"/>
      </p:cViewPr>
      <p:guideLst>
        <p:guide orient="horz" pos="2034"/>
        <p:guide pos="35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A6A6A6"/>
            </a:solidFill>
            <a:ln>
              <a:noFill/>
            </a:ln>
            <a:effectLst/>
          </c:spPr>
          <c:invertIfNegative val="0"/>
          <c:cat>
            <c:numRef>
              <c:f>Sheet1!$A$2:$A$4</c:f>
              <c:numCache>
                <c:formatCode>General</c:formatCode>
                <c:ptCount val="3"/>
                <c:pt idx="0">
                  <c:v>2011</c:v>
                </c:pt>
                <c:pt idx="1">
                  <c:v>2012</c:v>
                </c:pt>
                <c:pt idx="2">
                  <c:v>2013</c:v>
                </c:pt>
              </c:numCache>
            </c:num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43C2-4EB2-BB79-9DA68DEAEAFC}"/>
            </c:ext>
          </c:extLst>
        </c:ser>
        <c:ser>
          <c:idx val="1"/>
          <c:order val="1"/>
          <c:tx>
            <c:strRef>
              <c:f>Sheet1!$C$1</c:f>
              <c:strCache>
                <c:ptCount val="1"/>
                <c:pt idx="0">
                  <c:v>Series 2</c:v>
                </c:pt>
              </c:strCache>
            </c:strRef>
          </c:tx>
          <c:spPr>
            <a:solidFill>
              <a:schemeClr val="bg1">
                <a:lumMod val="95000"/>
              </a:schemeClr>
            </a:solidFill>
            <a:ln>
              <a:noFill/>
            </a:ln>
            <a:effectLst/>
          </c:spPr>
          <c:invertIfNegative val="0"/>
          <c:cat>
            <c:numRef>
              <c:f>Sheet1!$A$2:$A$4</c:f>
              <c:numCache>
                <c:formatCode>General</c:formatCode>
                <c:ptCount val="3"/>
                <c:pt idx="0">
                  <c:v>2011</c:v>
                </c:pt>
                <c:pt idx="1">
                  <c:v>2012</c:v>
                </c:pt>
                <c:pt idx="2">
                  <c:v>2013</c:v>
                </c:pt>
              </c:numCache>
            </c:num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43C2-4EB2-BB79-9DA68DEAEAFC}"/>
            </c:ext>
          </c:extLst>
        </c:ser>
        <c:ser>
          <c:idx val="2"/>
          <c:order val="2"/>
          <c:tx>
            <c:strRef>
              <c:f>Sheet1!$D$1</c:f>
              <c:strCache>
                <c:ptCount val="1"/>
                <c:pt idx="0">
                  <c:v>Series 3</c:v>
                </c:pt>
              </c:strCache>
            </c:strRef>
          </c:tx>
          <c:spPr>
            <a:solidFill>
              <a:schemeClr val="bg1">
                <a:lumMod val="75000"/>
              </a:schemeClr>
            </a:solidFill>
            <a:ln>
              <a:noFill/>
            </a:ln>
            <a:effectLst/>
          </c:spPr>
          <c:invertIfNegative val="0"/>
          <c:cat>
            <c:numRef>
              <c:f>Sheet1!$A$2:$A$4</c:f>
              <c:numCache>
                <c:formatCode>General</c:formatCode>
                <c:ptCount val="3"/>
                <c:pt idx="0">
                  <c:v>2011</c:v>
                </c:pt>
                <c:pt idx="1">
                  <c:v>2012</c:v>
                </c:pt>
                <c:pt idx="2">
                  <c:v>2013</c:v>
                </c:pt>
              </c:numCache>
            </c:num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43C2-4EB2-BB79-9DA68DEAEAFC}"/>
            </c:ext>
          </c:extLst>
        </c:ser>
        <c:dLbls>
          <c:showLegendKey val="0"/>
          <c:showVal val="0"/>
          <c:showCatName val="0"/>
          <c:showSerName val="0"/>
          <c:showPercent val="0"/>
          <c:showBubbleSize val="0"/>
        </c:dLbls>
        <c:gapWidth val="147"/>
        <c:overlap val="-27"/>
        <c:axId val="870081760"/>
        <c:axId val="870082320"/>
      </c:barChart>
      <c:catAx>
        <c:axId val="870081760"/>
        <c:scaling>
          <c:orientation val="minMax"/>
        </c:scaling>
        <c:delete val="0"/>
        <c:axPos val="b"/>
        <c:numFmt formatCode="General" sourceLinked="1"/>
        <c:majorTickMark val="none"/>
        <c:minorTickMark val="none"/>
        <c:tickLblPos val="nextTo"/>
        <c:spPr>
          <a:noFill/>
          <a:ln w="9525" cap="flat" cmpd="sng" algn="ctr">
            <a:solidFill>
              <a:srgbClr val="A6A6A6"/>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defRPr>
            </a:pPr>
            <a:endParaRPr lang="zh-CN"/>
          </a:p>
        </c:txPr>
        <c:crossAx val="870082320"/>
        <c:crosses val="autoZero"/>
        <c:auto val="1"/>
        <c:lblAlgn val="ctr"/>
        <c:lblOffset val="100"/>
        <c:noMultiLvlLbl val="0"/>
      </c:catAx>
      <c:valAx>
        <c:axId val="870082320"/>
        <c:scaling>
          <c:orientation val="minMax"/>
        </c:scaling>
        <c:delete val="0"/>
        <c:axPos val="l"/>
        <c:majorGridlines>
          <c:spPr>
            <a:ln w="9525" cap="flat" cmpd="sng" algn="ctr">
              <a:solidFill>
                <a:schemeClr val="bg2">
                  <a:lumMod val="9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思源黑体 CN Normal" panose="020B0400000000000000" charset="-122"/>
                <a:ea typeface="思源黑体 CN Normal" panose="020B0400000000000000" charset="-122"/>
                <a:cs typeface="思源黑体 CN Normal" panose="020B0400000000000000" charset="-122"/>
                <a:sym typeface="Arial" panose="020B0604020202020204" pitchFamily="34" charset="0"/>
              </a:defRPr>
            </a:pPr>
            <a:endParaRPr lang="zh-CN"/>
          </a:p>
        </c:txPr>
        <c:crossAx val="870081760"/>
        <c:crosses val="autoZero"/>
        <c:crossBetween val="between"/>
      </c:valAx>
      <c:spPr>
        <a:noFill/>
        <a:ln>
          <a:noFill/>
        </a:ln>
        <a:effectLst/>
      </c:spPr>
    </c:plotArea>
    <c:plotVisOnly val="1"/>
    <c:dispBlanksAs val="gap"/>
    <c:showDLblsOverMax val="0"/>
  </c:chart>
  <c:spPr>
    <a:noFill/>
    <a:ln>
      <a:noFill/>
    </a:ln>
    <a:effectLst/>
  </c:spPr>
  <c:txPr>
    <a:bodyPr/>
    <a:lstStyle/>
    <a:p>
      <a:pPr>
        <a:defRPr lang="zh-CN">
          <a:latin typeface="Arial" panose="020B0604020202020204" pitchFamily="34" charset="0"/>
          <a:ea typeface="微软雅黑" panose="020B0503020204020204" pitchFamily="34" charset="-122"/>
          <a:sym typeface="Arial" panose="020B0604020202020204" pitchFamily="34" charset="0"/>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cs typeface="宋体" panose="02010600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cs typeface="宋体" panose="02010600030101010101" pitchFamily="2" charset="-122"/>
              </a:defRPr>
            </a:lvl1pPr>
          </a:lstStyle>
          <a:p>
            <a:fld id="{DEAA6A68-0EB0-4211-9BA1-8BC8BA962E8D}"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cs typeface="宋体" panose="02010600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cs typeface="宋体" panose="02010600030101010101" pitchFamily="2" charset="-122"/>
              </a:defRPr>
            </a:lvl1pPr>
          </a:lstStyle>
          <a:p>
            <a:fld id="{5F11AE35-1DF0-4D2A-AC3B-20EBDD1DB53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10101" y="2013055"/>
            <a:ext cx="9181148" cy="1389038"/>
          </a:xfrm>
        </p:spPr>
        <p:txBody>
          <a:bodyPr/>
          <a:lstStyle/>
          <a:p>
            <a:r>
              <a:rPr lang="zh-CN" altLang="en-US"/>
              <a:t>单击此处编辑母版标题样式</a:t>
            </a:r>
          </a:p>
        </p:txBody>
      </p:sp>
      <p:sp>
        <p:nvSpPr>
          <p:cNvPr id="3" name="副标题 2"/>
          <p:cNvSpPr>
            <a:spLocks noGrp="1"/>
          </p:cNvSpPr>
          <p:nvPr>
            <p:ph type="subTitle" idx="1"/>
          </p:nvPr>
        </p:nvSpPr>
        <p:spPr>
          <a:xfrm>
            <a:off x="1620203" y="3672099"/>
            <a:ext cx="7560945" cy="16560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830979" y="259508"/>
            <a:ext cx="2430304" cy="552914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40067" y="259508"/>
            <a:ext cx="7110889" cy="552914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53232" y="4164113"/>
            <a:ext cx="9181148" cy="128703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853232" y="2746575"/>
            <a:ext cx="9181148" cy="1417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40068" y="1512041"/>
            <a:ext cx="4770596"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490686" y="1512041"/>
            <a:ext cx="4770596"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540068" y="1450540"/>
            <a:ext cx="4772472"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540068" y="2055056"/>
            <a:ext cx="4772472"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5486936" y="1450540"/>
            <a:ext cx="477434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5486936" y="2055056"/>
            <a:ext cx="477434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0068" y="258007"/>
            <a:ext cx="3553570" cy="109803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223028" y="258007"/>
            <a:ext cx="6038255" cy="5530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540068" y="1356037"/>
            <a:ext cx="3553570" cy="44326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117140" y="4536122"/>
            <a:ext cx="6480810" cy="535515"/>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117140" y="579016"/>
            <a:ext cx="6480810" cy="38881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117140" y="5071637"/>
            <a:ext cx="6480810" cy="760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40068" y="259508"/>
            <a:ext cx="9721215" cy="1080029"/>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540068" y="1512041"/>
            <a:ext cx="9721215" cy="4276616"/>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540067" y="6006163"/>
            <a:ext cx="2520315" cy="345009"/>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cs typeface="宋体" panose="02010600030101010101" pitchFamily="2" charset="-122"/>
              </a:defRPr>
            </a:lvl1pPr>
          </a:lstStyle>
          <a:p>
            <a:fld id="{7272D93A-2E87-41AA-AFB2-5BA3DB11C2E9}" type="datetimeFigureOut">
              <a:rPr lang="zh-CN" altLang="en-US" smtClean="0"/>
              <a:t>2021/1/6</a:t>
            </a:fld>
            <a:endParaRPr lang="zh-CN" altLang="en-US" dirty="0"/>
          </a:p>
        </p:txBody>
      </p:sp>
      <p:sp>
        <p:nvSpPr>
          <p:cNvPr id="5" name="页脚占位符 4"/>
          <p:cNvSpPr>
            <a:spLocks noGrp="1"/>
          </p:cNvSpPr>
          <p:nvPr>
            <p:ph type="ftr" sz="quarter" idx="3"/>
          </p:nvPr>
        </p:nvSpPr>
        <p:spPr>
          <a:xfrm>
            <a:off x="3690461" y="6006163"/>
            <a:ext cx="3420428" cy="345009"/>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cs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7740968" y="6006163"/>
            <a:ext cx="2520315" cy="345009"/>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cs typeface="宋体" panose="02010600030101010101" pitchFamily="2" charset="-122"/>
              </a:defRPr>
            </a:lvl1pPr>
          </a:lstStyle>
          <a:p>
            <a:fld id="{53F0C697-95C2-4A28-A2BD-284144B657BB}"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advClick="0" advTm="0">
    <p:push dir="d"/>
  </p:transition>
  <p:txStyles>
    <p:titleStyle>
      <a:lvl1pPr algn="ctr" defTabSz="914400" rtl="0" eaLnBrk="1" latinLnBrk="0" hangingPunct="1">
        <a:spcBef>
          <a:spcPct val="0"/>
        </a:spcBef>
        <a:buNone/>
        <a:defRPr sz="4400" kern="1200">
          <a:solidFill>
            <a:schemeClr val="tx1"/>
          </a:solidFill>
          <a:latin typeface="宋体" panose="02010600030101010101" pitchFamily="2" charset="-122"/>
          <a:ea typeface="宋体" panose="02010600030101010101" pitchFamily="2" charset="-122"/>
          <a:cs typeface="宋体" panose="02010600030101010101" pitchFamily="2" charset="-122"/>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宋体" panose="02010600030101010101" pitchFamily="2" charset="-122"/>
          <a:ea typeface="宋体" panose="02010600030101010101" pitchFamily="2" charset="-122"/>
          <a:cs typeface="宋体" panose="02010600030101010101" pitchFamily="2" charset="-122"/>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宋体" panose="02010600030101010101" pitchFamily="2" charset="-122"/>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宋体" panose="02010600030101010101" pitchFamily="2" charset="-122"/>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宋体" panose="02010600030101010101" pitchFamily="2" charset="-122"/>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宋体" panose="02010600030101010101" pitchFamily="2" charset="-122"/>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chart" Target="../charts/char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9" name="图片 8" descr="矢量智能对象 拷贝 2"/>
          <p:cNvPicPr>
            <a:picLocks noChangeAspect="1"/>
          </p:cNvPicPr>
          <p:nvPr/>
        </p:nvPicPr>
        <p:blipFill>
          <a:blip r:embed="rId3"/>
          <a:stretch>
            <a:fillRect/>
          </a:stretch>
        </p:blipFill>
        <p:spPr>
          <a:xfrm>
            <a:off x="2540" y="635"/>
            <a:ext cx="10783570" cy="6467475"/>
          </a:xfrm>
          <a:prstGeom prst="rect">
            <a:avLst/>
          </a:prstGeom>
        </p:spPr>
      </p:pic>
      <p:pic>
        <p:nvPicPr>
          <p:cNvPr id="10" name="图片 9" descr="矩形 7"/>
          <p:cNvPicPr>
            <a:picLocks noChangeAspect="1"/>
          </p:cNvPicPr>
          <p:nvPr/>
        </p:nvPicPr>
        <p:blipFill>
          <a:blip r:embed="rId4"/>
          <a:stretch>
            <a:fillRect/>
          </a:stretch>
        </p:blipFill>
        <p:spPr>
          <a:xfrm>
            <a:off x="1365250" y="1772284"/>
            <a:ext cx="8070850" cy="2924175"/>
          </a:xfrm>
          <a:prstGeom prst="rect">
            <a:avLst/>
          </a:prstGeom>
        </p:spPr>
      </p:pic>
      <p:sp>
        <p:nvSpPr>
          <p:cNvPr id="21" name="文本框 20"/>
          <p:cNvSpPr txBox="1"/>
          <p:nvPr/>
        </p:nvSpPr>
        <p:spPr>
          <a:xfrm>
            <a:off x="3096419" y="3966205"/>
            <a:ext cx="5343986" cy="460375"/>
          </a:xfrm>
          <a:prstGeom prst="rect">
            <a:avLst/>
          </a:prstGeom>
          <a:noFill/>
        </p:spPr>
        <p:txBody>
          <a:bodyPr wrap="square" rtlCol="0">
            <a:spAutoFit/>
          </a:bodyPr>
          <a:lstStyle/>
          <a:p>
            <a:r>
              <a:rPr lang="zh-CN" altLang="en-US" sz="2400" b="1">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汇报人：</a:t>
            </a:r>
            <a:r>
              <a:rPr lang="en-US" altLang="zh-CN" sz="2400" b="1">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xiazaii     </a:t>
            </a:r>
            <a:r>
              <a:rPr lang="zh-CN" altLang="en-US" sz="2400" b="1">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部门：设计部</a:t>
            </a:r>
            <a:endParaRPr lang="zh-CN" altLang="en-US" sz="2400" b="1"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endParaRPr>
          </a:p>
        </p:txBody>
      </p:sp>
      <p:pic>
        <p:nvPicPr>
          <p:cNvPr id="13" name="图片 12" descr="矢量智能对象4"/>
          <p:cNvPicPr>
            <a:picLocks noChangeAspect="1"/>
          </p:cNvPicPr>
          <p:nvPr/>
        </p:nvPicPr>
        <p:blipFill>
          <a:blip r:embed="rId5"/>
          <a:stretch>
            <a:fillRect/>
          </a:stretch>
        </p:blipFill>
        <p:spPr>
          <a:xfrm rot="21360000">
            <a:off x="4645343" y="1998980"/>
            <a:ext cx="1514475" cy="605155"/>
          </a:xfrm>
          <a:prstGeom prst="rect">
            <a:avLst/>
          </a:prstGeom>
        </p:spPr>
      </p:pic>
      <p:sp>
        <p:nvSpPr>
          <p:cNvPr id="16" name="文本框 15"/>
          <p:cNvSpPr txBox="1"/>
          <p:nvPr/>
        </p:nvSpPr>
        <p:spPr>
          <a:xfrm>
            <a:off x="2202815" y="2733040"/>
            <a:ext cx="6399530" cy="1014730"/>
          </a:xfrm>
          <a:prstGeom prst="rect">
            <a:avLst/>
          </a:prstGeom>
          <a:noFill/>
        </p:spPr>
        <p:txBody>
          <a:bodyPr wrap="square" rtlCol="0">
            <a:spAutoFit/>
          </a:bodyPr>
          <a:lstStyle/>
          <a:p>
            <a:r>
              <a:rPr lang="zh-CN" altLang="en-US" sz="6000" b="1" dirty="0">
                <a:solidFill>
                  <a:srgbClr val="5FAA45"/>
                </a:solidFill>
                <a:latin typeface="宋体" panose="02010600030101010101" pitchFamily="2" charset="-122"/>
                <a:ea typeface="宋体" panose="02010600030101010101" pitchFamily="2" charset="-122"/>
                <a:cs typeface="思源黑体 CN Normal" panose="020B0400000000000000" charset="-122"/>
              </a:rPr>
              <a:t>毕业答辩</a:t>
            </a:r>
            <a:r>
              <a:rPr lang="en-US" altLang="zh-CN" sz="6000" b="1" dirty="0">
                <a:solidFill>
                  <a:srgbClr val="5FAA45"/>
                </a:solidFill>
                <a:latin typeface="宋体" panose="02010600030101010101" pitchFamily="2" charset="-122"/>
                <a:ea typeface="宋体" panose="02010600030101010101" pitchFamily="2" charset="-122"/>
                <a:cs typeface="思源黑体 CN Normal" panose="020B0400000000000000" charset="-122"/>
              </a:rPr>
              <a:t>PPT</a:t>
            </a:r>
            <a:r>
              <a:rPr lang="zh-CN" altLang="en-US" sz="6000" b="1" dirty="0">
                <a:solidFill>
                  <a:srgbClr val="5FAA45"/>
                </a:solidFill>
                <a:latin typeface="宋体" panose="02010600030101010101" pitchFamily="2" charset="-122"/>
                <a:ea typeface="宋体" panose="02010600030101010101" pitchFamily="2" charset="-122"/>
                <a:cs typeface="思源黑体 CN Normal" panose="020B0400000000000000" charset="-122"/>
              </a:rPr>
              <a:t>模板</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down)">
                                      <p:cBhvr>
                                        <p:cTn id="10" dur="500"/>
                                        <p:tgtEl>
                                          <p:spTgt spid="1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down)">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9" name="图片 8" descr="矢量智能对象 拷贝 2"/>
          <p:cNvPicPr>
            <a:picLocks noChangeAspect="1"/>
          </p:cNvPicPr>
          <p:nvPr/>
        </p:nvPicPr>
        <p:blipFill>
          <a:blip r:embed="rId3"/>
          <a:stretch>
            <a:fillRect/>
          </a:stretch>
        </p:blipFill>
        <p:spPr>
          <a:xfrm flipH="1">
            <a:off x="2540" y="635"/>
            <a:ext cx="10783570" cy="6467475"/>
          </a:xfrm>
          <a:prstGeom prst="rect">
            <a:avLst/>
          </a:prstGeom>
        </p:spPr>
      </p:pic>
      <p:pic>
        <p:nvPicPr>
          <p:cNvPr id="3" name="图片 2" descr="矩形 5 拷贝-1"/>
          <p:cNvPicPr>
            <a:picLocks noChangeAspect="1"/>
          </p:cNvPicPr>
          <p:nvPr/>
        </p:nvPicPr>
        <p:blipFill>
          <a:blip r:embed="rId4"/>
          <a:stretch>
            <a:fillRect/>
          </a:stretch>
        </p:blipFill>
        <p:spPr>
          <a:xfrm>
            <a:off x="227965" y="280035"/>
            <a:ext cx="10327005" cy="5920105"/>
          </a:xfrm>
          <a:prstGeom prst="rect">
            <a:avLst/>
          </a:prstGeom>
        </p:spPr>
      </p:pic>
      <p:sp>
        <p:nvSpPr>
          <p:cNvPr id="43" name="椭圆 42"/>
          <p:cNvSpPr/>
          <p:nvPr/>
        </p:nvSpPr>
        <p:spPr>
          <a:xfrm>
            <a:off x="241300" y="2261870"/>
            <a:ext cx="2275205" cy="2275205"/>
          </a:xfrm>
          <a:prstGeom prst="ellipse">
            <a:avLst/>
          </a:prstGeom>
          <a:noFill/>
          <a:ln w="19050">
            <a:solidFill>
              <a:srgbClr val="A6A6A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44" name="椭圆 43"/>
          <p:cNvSpPr/>
          <p:nvPr/>
        </p:nvSpPr>
        <p:spPr>
          <a:xfrm>
            <a:off x="2359660" y="2379345"/>
            <a:ext cx="2039620" cy="2040255"/>
          </a:xfrm>
          <a:prstGeom prst="ellipse">
            <a:avLst/>
          </a:prstGeom>
          <a:noFill/>
          <a:ln w="1905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45" name="椭圆 44"/>
          <p:cNvSpPr/>
          <p:nvPr/>
        </p:nvSpPr>
        <p:spPr>
          <a:xfrm>
            <a:off x="4242435" y="2536190"/>
            <a:ext cx="1725930" cy="1725930"/>
          </a:xfrm>
          <a:prstGeom prst="ellipse">
            <a:avLst/>
          </a:prstGeom>
          <a:noFill/>
          <a:ln w="19050">
            <a:solidFill>
              <a:srgbClr val="A6A6A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cxnSp>
        <p:nvCxnSpPr>
          <p:cNvPr id="47" name="直接连接符 46"/>
          <p:cNvCxnSpPr/>
          <p:nvPr/>
        </p:nvCxnSpPr>
        <p:spPr>
          <a:xfrm>
            <a:off x="6910070" y="2026285"/>
            <a:ext cx="2588895" cy="0"/>
          </a:xfrm>
          <a:prstGeom prst="line">
            <a:avLst/>
          </a:prstGeom>
          <a:ln>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6910070" y="3281680"/>
            <a:ext cx="2588895" cy="0"/>
          </a:xfrm>
          <a:prstGeom prst="line">
            <a:avLst/>
          </a:prstGeom>
          <a:ln>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6910070" y="4537075"/>
            <a:ext cx="2588895" cy="0"/>
          </a:xfrm>
          <a:prstGeom prst="line">
            <a:avLst/>
          </a:prstGeom>
          <a:ln>
            <a:solidFill>
              <a:srgbClr val="A6A6A6"/>
            </a:solidFill>
          </a:ln>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a:off x="6910070" y="1712595"/>
            <a:ext cx="235585" cy="235585"/>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51" name="矩形 50"/>
          <p:cNvSpPr/>
          <p:nvPr/>
        </p:nvSpPr>
        <p:spPr>
          <a:xfrm>
            <a:off x="6917055" y="2968625"/>
            <a:ext cx="235585" cy="23558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52" name="矩形 51"/>
          <p:cNvSpPr/>
          <p:nvPr/>
        </p:nvSpPr>
        <p:spPr>
          <a:xfrm>
            <a:off x="6917055" y="4223385"/>
            <a:ext cx="235585" cy="235585"/>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53" name="TextBox 52"/>
          <p:cNvSpPr txBox="1"/>
          <p:nvPr/>
        </p:nvSpPr>
        <p:spPr>
          <a:xfrm>
            <a:off x="541020" y="3124835"/>
            <a:ext cx="1675130" cy="953135"/>
          </a:xfrm>
          <a:prstGeom prst="rect">
            <a:avLst/>
          </a:prstGeom>
          <a:noFill/>
        </p:spPr>
        <p:txBody>
          <a:bodyPr wrap="square" rtlCol="0">
            <a:spAutoFit/>
          </a:bodyPr>
          <a:lstStyle/>
          <a:p>
            <a:pPr algn="ctr"/>
            <a:r>
              <a:rPr lang="zh-CN" altLang="en-US" sz="1400" dirty="0">
                <a:latin typeface="宋体" panose="02010600030101010101" pitchFamily="2" charset="-122"/>
                <a:ea typeface="宋体" panose="02010600030101010101" pitchFamily="2" charset="-122"/>
                <a:cs typeface="思源黑体 CN Normal" panose="020B0400000000000000" charset="-122"/>
              </a:rPr>
              <a:t>添加文字内容</a:t>
            </a:r>
            <a:endParaRPr lang="en-US" altLang="zh-CN" sz="1400" dirty="0">
              <a:latin typeface="宋体" panose="02010600030101010101" pitchFamily="2" charset="-122"/>
              <a:ea typeface="宋体" panose="02010600030101010101" pitchFamily="2" charset="-122"/>
              <a:cs typeface="思源黑体 CN Normal" panose="020B0400000000000000" charset="-122"/>
            </a:endParaRPr>
          </a:p>
          <a:p>
            <a:pPr algn="ctr"/>
            <a:r>
              <a:rPr lang="zh-CN" altLang="en-US" sz="1400" dirty="0">
                <a:latin typeface="宋体" panose="02010600030101010101" pitchFamily="2" charset="-122"/>
                <a:ea typeface="宋体" panose="02010600030101010101" pitchFamily="2" charset="-122"/>
                <a:cs typeface="思源黑体 CN Normal" panose="020B0400000000000000" charset="-122"/>
              </a:rPr>
              <a:t>添加文字内容</a:t>
            </a:r>
          </a:p>
          <a:p>
            <a:pPr algn="ctr"/>
            <a:r>
              <a:rPr lang="zh-CN" altLang="en-US" sz="1400" dirty="0">
                <a:latin typeface="宋体" panose="02010600030101010101" pitchFamily="2" charset="-122"/>
                <a:ea typeface="宋体" panose="02010600030101010101" pitchFamily="2" charset="-122"/>
                <a:cs typeface="思源黑体 CN Normal" panose="020B0400000000000000" charset="-122"/>
              </a:rPr>
              <a:t>添加文字内容</a:t>
            </a:r>
          </a:p>
          <a:p>
            <a:pPr algn="ctr"/>
            <a:r>
              <a:rPr lang="zh-CN" altLang="en-US" sz="1400" dirty="0">
                <a:latin typeface="宋体" panose="02010600030101010101" pitchFamily="2" charset="-122"/>
                <a:ea typeface="宋体" panose="02010600030101010101" pitchFamily="2" charset="-122"/>
                <a:cs typeface="思源黑体 CN Normal" panose="020B0400000000000000" charset="-122"/>
              </a:rPr>
              <a:t>添加文字内容</a:t>
            </a:r>
          </a:p>
        </p:txBody>
      </p:sp>
      <p:sp>
        <p:nvSpPr>
          <p:cNvPr id="54" name="TextBox 53"/>
          <p:cNvSpPr txBox="1"/>
          <p:nvPr/>
        </p:nvSpPr>
        <p:spPr>
          <a:xfrm>
            <a:off x="2541905" y="3124835"/>
            <a:ext cx="1675130" cy="953135"/>
          </a:xfrm>
          <a:prstGeom prst="rect">
            <a:avLst/>
          </a:prstGeom>
          <a:noFill/>
        </p:spPr>
        <p:txBody>
          <a:bodyPr wrap="square" rtlCol="0">
            <a:spAutoFit/>
          </a:bodyPr>
          <a:lstStyle/>
          <a:p>
            <a:pPr algn="ctr"/>
            <a:r>
              <a:rPr lang="zh-CN" altLang="en-US" sz="1400" dirty="0">
                <a:latin typeface="宋体" panose="02010600030101010101" pitchFamily="2" charset="-122"/>
                <a:ea typeface="宋体" panose="02010600030101010101" pitchFamily="2" charset="-122"/>
                <a:cs typeface="思源黑体 CN Normal" panose="020B0400000000000000" charset="-122"/>
              </a:rPr>
              <a:t>添加文字内容</a:t>
            </a:r>
            <a:endParaRPr lang="en-US" altLang="zh-CN" sz="1400" dirty="0">
              <a:latin typeface="宋体" panose="02010600030101010101" pitchFamily="2" charset="-122"/>
              <a:ea typeface="宋体" panose="02010600030101010101" pitchFamily="2" charset="-122"/>
              <a:cs typeface="思源黑体 CN Normal" panose="020B0400000000000000" charset="-122"/>
            </a:endParaRPr>
          </a:p>
          <a:p>
            <a:pPr algn="ctr"/>
            <a:r>
              <a:rPr lang="zh-CN" altLang="en-US" sz="1400" dirty="0">
                <a:latin typeface="宋体" panose="02010600030101010101" pitchFamily="2" charset="-122"/>
                <a:ea typeface="宋体" panose="02010600030101010101" pitchFamily="2" charset="-122"/>
                <a:cs typeface="思源黑体 CN Normal" panose="020B0400000000000000" charset="-122"/>
              </a:rPr>
              <a:t>添加文字内容</a:t>
            </a:r>
          </a:p>
          <a:p>
            <a:pPr algn="ctr"/>
            <a:r>
              <a:rPr lang="zh-CN" altLang="en-US" sz="1400" dirty="0">
                <a:latin typeface="宋体" panose="02010600030101010101" pitchFamily="2" charset="-122"/>
                <a:ea typeface="宋体" panose="02010600030101010101" pitchFamily="2" charset="-122"/>
                <a:cs typeface="思源黑体 CN Normal" panose="020B0400000000000000" charset="-122"/>
              </a:rPr>
              <a:t>添加文字内容</a:t>
            </a:r>
          </a:p>
          <a:p>
            <a:pPr algn="ctr"/>
            <a:r>
              <a:rPr lang="zh-CN" altLang="en-US" sz="1400" dirty="0">
                <a:latin typeface="宋体" panose="02010600030101010101" pitchFamily="2" charset="-122"/>
                <a:ea typeface="宋体" panose="02010600030101010101" pitchFamily="2" charset="-122"/>
                <a:cs typeface="思源黑体 CN Normal" panose="020B0400000000000000" charset="-122"/>
              </a:rPr>
              <a:t>添加文字内容</a:t>
            </a:r>
          </a:p>
        </p:txBody>
      </p:sp>
      <p:sp>
        <p:nvSpPr>
          <p:cNvPr id="55" name="TextBox 54"/>
          <p:cNvSpPr txBox="1"/>
          <p:nvPr/>
        </p:nvSpPr>
        <p:spPr>
          <a:xfrm>
            <a:off x="4267835" y="3124835"/>
            <a:ext cx="1675130" cy="830580"/>
          </a:xfrm>
          <a:prstGeom prst="rect">
            <a:avLst/>
          </a:prstGeom>
          <a:noFill/>
        </p:spPr>
        <p:txBody>
          <a:bodyPr wrap="square" rtlCol="0">
            <a:spAutoFit/>
          </a:bodyPr>
          <a:lstStyle/>
          <a:p>
            <a:pPr algn="ctr"/>
            <a:r>
              <a:rPr lang="zh-CN" altLang="en-US" sz="1200" dirty="0">
                <a:latin typeface="宋体" panose="02010600030101010101" pitchFamily="2" charset="-122"/>
                <a:ea typeface="宋体" panose="02010600030101010101" pitchFamily="2" charset="-122"/>
                <a:cs typeface="思源黑体 CN Normal" panose="020B0400000000000000" charset="-122"/>
              </a:rPr>
              <a:t>添加文字内容</a:t>
            </a:r>
            <a:endParaRPr lang="en-US" altLang="zh-CN" sz="1200" dirty="0">
              <a:latin typeface="宋体" panose="02010600030101010101" pitchFamily="2" charset="-122"/>
              <a:ea typeface="宋体" panose="02010600030101010101" pitchFamily="2" charset="-122"/>
              <a:cs typeface="思源黑体 CN Normal" panose="020B0400000000000000" charset="-122"/>
            </a:endParaRPr>
          </a:p>
          <a:p>
            <a:pPr algn="ctr"/>
            <a:r>
              <a:rPr lang="zh-CN" altLang="en-US" sz="1200" dirty="0">
                <a:latin typeface="宋体" panose="02010600030101010101" pitchFamily="2" charset="-122"/>
                <a:ea typeface="宋体" panose="02010600030101010101" pitchFamily="2" charset="-122"/>
                <a:cs typeface="思源黑体 CN Normal" panose="020B0400000000000000" charset="-122"/>
              </a:rPr>
              <a:t>添加文字内容</a:t>
            </a:r>
          </a:p>
          <a:p>
            <a:pPr algn="ctr"/>
            <a:r>
              <a:rPr lang="zh-CN" altLang="en-US" sz="1200" dirty="0">
                <a:latin typeface="宋体" panose="02010600030101010101" pitchFamily="2" charset="-122"/>
                <a:ea typeface="宋体" panose="02010600030101010101" pitchFamily="2" charset="-122"/>
                <a:cs typeface="思源黑体 CN Normal" panose="020B0400000000000000" charset="-122"/>
              </a:rPr>
              <a:t>添加文字内容</a:t>
            </a:r>
          </a:p>
          <a:p>
            <a:pPr algn="ctr"/>
            <a:r>
              <a:rPr lang="zh-CN" altLang="en-US" sz="1200" dirty="0">
                <a:latin typeface="宋体" panose="02010600030101010101" pitchFamily="2" charset="-122"/>
                <a:ea typeface="宋体" panose="02010600030101010101" pitchFamily="2" charset="-122"/>
                <a:cs typeface="思源黑体 CN Normal" panose="020B0400000000000000" charset="-122"/>
              </a:rPr>
              <a:t>添加文字内容</a:t>
            </a:r>
          </a:p>
        </p:txBody>
      </p:sp>
      <p:grpSp>
        <p:nvGrpSpPr>
          <p:cNvPr id="56" name="组 1"/>
          <p:cNvGrpSpPr/>
          <p:nvPr/>
        </p:nvGrpSpPr>
        <p:grpSpPr>
          <a:xfrm>
            <a:off x="3081020" y="2619375"/>
            <a:ext cx="596265" cy="478155"/>
            <a:chOff x="301625" y="1724025"/>
            <a:chExt cx="898525" cy="720725"/>
          </a:xfrm>
          <a:solidFill>
            <a:schemeClr val="accent3"/>
          </a:solidFill>
        </p:grpSpPr>
        <p:sp>
          <p:nvSpPr>
            <p:cNvPr id="57" name="Freeform 92"/>
            <p:cNvSpPr/>
            <p:nvPr/>
          </p:nvSpPr>
          <p:spPr bwMode="auto">
            <a:xfrm>
              <a:off x="927100" y="1743075"/>
              <a:ext cx="200025" cy="200025"/>
            </a:xfrm>
            <a:custGeom>
              <a:avLst/>
              <a:gdLst/>
              <a:ahLst/>
              <a:cxnLst>
                <a:cxn ang="0">
                  <a:pos x="64" y="0"/>
                </a:cxn>
                <a:cxn ang="0">
                  <a:pos x="64" y="0"/>
                </a:cxn>
                <a:cxn ang="0">
                  <a:pos x="76" y="2"/>
                </a:cxn>
                <a:cxn ang="0">
                  <a:pos x="88" y="4"/>
                </a:cxn>
                <a:cxn ang="0">
                  <a:pos x="98" y="10"/>
                </a:cxn>
                <a:cxn ang="0">
                  <a:pos x="108" y="18"/>
                </a:cxn>
                <a:cxn ang="0">
                  <a:pos x="116" y="28"/>
                </a:cxn>
                <a:cxn ang="0">
                  <a:pos x="120" y="38"/>
                </a:cxn>
                <a:cxn ang="0">
                  <a:pos x="124" y="50"/>
                </a:cxn>
                <a:cxn ang="0">
                  <a:pos x="126" y="62"/>
                </a:cxn>
                <a:cxn ang="0">
                  <a:pos x="126" y="62"/>
                </a:cxn>
                <a:cxn ang="0">
                  <a:pos x="124" y="76"/>
                </a:cxn>
                <a:cxn ang="0">
                  <a:pos x="120" y="86"/>
                </a:cxn>
                <a:cxn ang="0">
                  <a:pos x="116" y="98"/>
                </a:cxn>
                <a:cxn ang="0">
                  <a:pos x="108" y="106"/>
                </a:cxn>
                <a:cxn ang="0">
                  <a:pos x="98" y="114"/>
                </a:cxn>
                <a:cxn ang="0">
                  <a:pos x="88" y="120"/>
                </a:cxn>
                <a:cxn ang="0">
                  <a:pos x="76" y="124"/>
                </a:cxn>
                <a:cxn ang="0">
                  <a:pos x="64" y="126"/>
                </a:cxn>
                <a:cxn ang="0">
                  <a:pos x="64" y="126"/>
                </a:cxn>
                <a:cxn ang="0">
                  <a:pos x="50" y="124"/>
                </a:cxn>
                <a:cxn ang="0">
                  <a:pos x="38" y="120"/>
                </a:cxn>
                <a:cxn ang="0">
                  <a:pos x="28" y="114"/>
                </a:cxn>
                <a:cxn ang="0">
                  <a:pos x="18" y="106"/>
                </a:cxn>
                <a:cxn ang="0">
                  <a:pos x="12" y="98"/>
                </a:cxn>
                <a:cxn ang="0">
                  <a:pos x="6" y="86"/>
                </a:cxn>
                <a:cxn ang="0">
                  <a:pos x="2" y="76"/>
                </a:cxn>
                <a:cxn ang="0">
                  <a:pos x="0" y="62"/>
                </a:cxn>
                <a:cxn ang="0">
                  <a:pos x="0" y="62"/>
                </a:cxn>
                <a:cxn ang="0">
                  <a:pos x="2" y="50"/>
                </a:cxn>
                <a:cxn ang="0">
                  <a:pos x="6" y="38"/>
                </a:cxn>
                <a:cxn ang="0">
                  <a:pos x="12" y="28"/>
                </a:cxn>
                <a:cxn ang="0">
                  <a:pos x="18" y="18"/>
                </a:cxn>
                <a:cxn ang="0">
                  <a:pos x="28" y="10"/>
                </a:cxn>
                <a:cxn ang="0">
                  <a:pos x="38" y="4"/>
                </a:cxn>
                <a:cxn ang="0">
                  <a:pos x="50" y="2"/>
                </a:cxn>
                <a:cxn ang="0">
                  <a:pos x="64" y="0"/>
                </a:cxn>
                <a:cxn ang="0">
                  <a:pos x="64" y="0"/>
                </a:cxn>
              </a:cxnLst>
              <a:rect l="0" t="0" r="r" b="b"/>
              <a:pathLst>
                <a:path w="126" h="126">
                  <a:moveTo>
                    <a:pt x="64" y="0"/>
                  </a:moveTo>
                  <a:lnTo>
                    <a:pt x="64" y="0"/>
                  </a:lnTo>
                  <a:lnTo>
                    <a:pt x="76" y="2"/>
                  </a:lnTo>
                  <a:lnTo>
                    <a:pt x="88" y="4"/>
                  </a:lnTo>
                  <a:lnTo>
                    <a:pt x="98" y="10"/>
                  </a:lnTo>
                  <a:lnTo>
                    <a:pt x="108" y="18"/>
                  </a:lnTo>
                  <a:lnTo>
                    <a:pt x="116" y="28"/>
                  </a:lnTo>
                  <a:lnTo>
                    <a:pt x="120" y="38"/>
                  </a:lnTo>
                  <a:lnTo>
                    <a:pt x="124" y="50"/>
                  </a:lnTo>
                  <a:lnTo>
                    <a:pt x="126" y="62"/>
                  </a:lnTo>
                  <a:lnTo>
                    <a:pt x="126" y="62"/>
                  </a:lnTo>
                  <a:lnTo>
                    <a:pt x="124" y="76"/>
                  </a:lnTo>
                  <a:lnTo>
                    <a:pt x="120" y="86"/>
                  </a:lnTo>
                  <a:lnTo>
                    <a:pt x="116" y="98"/>
                  </a:lnTo>
                  <a:lnTo>
                    <a:pt x="108" y="106"/>
                  </a:lnTo>
                  <a:lnTo>
                    <a:pt x="98" y="114"/>
                  </a:lnTo>
                  <a:lnTo>
                    <a:pt x="88" y="120"/>
                  </a:lnTo>
                  <a:lnTo>
                    <a:pt x="76" y="124"/>
                  </a:lnTo>
                  <a:lnTo>
                    <a:pt x="64" y="126"/>
                  </a:lnTo>
                  <a:lnTo>
                    <a:pt x="64" y="126"/>
                  </a:lnTo>
                  <a:lnTo>
                    <a:pt x="50" y="124"/>
                  </a:lnTo>
                  <a:lnTo>
                    <a:pt x="38" y="120"/>
                  </a:lnTo>
                  <a:lnTo>
                    <a:pt x="28" y="114"/>
                  </a:lnTo>
                  <a:lnTo>
                    <a:pt x="18" y="106"/>
                  </a:lnTo>
                  <a:lnTo>
                    <a:pt x="12" y="98"/>
                  </a:lnTo>
                  <a:lnTo>
                    <a:pt x="6" y="86"/>
                  </a:lnTo>
                  <a:lnTo>
                    <a:pt x="2" y="76"/>
                  </a:lnTo>
                  <a:lnTo>
                    <a:pt x="0" y="62"/>
                  </a:lnTo>
                  <a:lnTo>
                    <a:pt x="0" y="62"/>
                  </a:lnTo>
                  <a:lnTo>
                    <a:pt x="2" y="50"/>
                  </a:lnTo>
                  <a:lnTo>
                    <a:pt x="6" y="38"/>
                  </a:lnTo>
                  <a:lnTo>
                    <a:pt x="12" y="28"/>
                  </a:lnTo>
                  <a:lnTo>
                    <a:pt x="18" y="18"/>
                  </a:lnTo>
                  <a:lnTo>
                    <a:pt x="28" y="10"/>
                  </a:lnTo>
                  <a:lnTo>
                    <a:pt x="38" y="4"/>
                  </a:lnTo>
                  <a:lnTo>
                    <a:pt x="50" y="2"/>
                  </a:lnTo>
                  <a:lnTo>
                    <a:pt x="64" y="0"/>
                  </a:lnTo>
                  <a:lnTo>
                    <a:pt x="64" y="0"/>
                  </a:lnTo>
                  <a:close/>
                </a:path>
              </a:pathLst>
            </a:custGeom>
            <a:grp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sp>
          <p:nvSpPr>
            <p:cNvPr id="58" name="Freeform 93"/>
            <p:cNvSpPr/>
            <p:nvPr/>
          </p:nvSpPr>
          <p:spPr bwMode="auto">
            <a:xfrm>
              <a:off x="365125" y="1825625"/>
              <a:ext cx="165100" cy="165100"/>
            </a:xfrm>
            <a:custGeom>
              <a:avLst/>
              <a:gdLst/>
              <a:ahLst/>
              <a:cxnLst>
                <a:cxn ang="0">
                  <a:pos x="52" y="0"/>
                </a:cxn>
                <a:cxn ang="0">
                  <a:pos x="52" y="0"/>
                </a:cxn>
                <a:cxn ang="0">
                  <a:pos x="62" y="0"/>
                </a:cxn>
                <a:cxn ang="0">
                  <a:pos x="72" y="4"/>
                </a:cxn>
                <a:cxn ang="0">
                  <a:pos x="82" y="8"/>
                </a:cxn>
                <a:cxn ang="0">
                  <a:pos x="90" y="14"/>
                </a:cxn>
                <a:cxn ang="0">
                  <a:pos x="96" y="22"/>
                </a:cxn>
                <a:cxn ang="0">
                  <a:pos x="100" y="32"/>
                </a:cxn>
                <a:cxn ang="0">
                  <a:pos x="104" y="42"/>
                </a:cxn>
                <a:cxn ang="0">
                  <a:pos x="104" y="52"/>
                </a:cxn>
                <a:cxn ang="0">
                  <a:pos x="104" y="52"/>
                </a:cxn>
                <a:cxn ang="0">
                  <a:pos x="104" y="62"/>
                </a:cxn>
                <a:cxn ang="0">
                  <a:pos x="100" y="72"/>
                </a:cxn>
                <a:cxn ang="0">
                  <a:pos x="96" y="82"/>
                </a:cxn>
                <a:cxn ang="0">
                  <a:pos x="90" y="90"/>
                </a:cxn>
                <a:cxn ang="0">
                  <a:pos x="82" y="96"/>
                </a:cxn>
                <a:cxn ang="0">
                  <a:pos x="72" y="100"/>
                </a:cxn>
                <a:cxn ang="0">
                  <a:pos x="62" y="104"/>
                </a:cxn>
                <a:cxn ang="0">
                  <a:pos x="52" y="104"/>
                </a:cxn>
                <a:cxn ang="0">
                  <a:pos x="52" y="104"/>
                </a:cxn>
                <a:cxn ang="0">
                  <a:pos x="42" y="104"/>
                </a:cxn>
                <a:cxn ang="0">
                  <a:pos x="32" y="100"/>
                </a:cxn>
                <a:cxn ang="0">
                  <a:pos x="22" y="96"/>
                </a:cxn>
                <a:cxn ang="0">
                  <a:pos x="14" y="90"/>
                </a:cxn>
                <a:cxn ang="0">
                  <a:pos x="8" y="82"/>
                </a:cxn>
                <a:cxn ang="0">
                  <a:pos x="4" y="72"/>
                </a:cxn>
                <a:cxn ang="0">
                  <a:pos x="0" y="62"/>
                </a:cxn>
                <a:cxn ang="0">
                  <a:pos x="0" y="52"/>
                </a:cxn>
                <a:cxn ang="0">
                  <a:pos x="0" y="52"/>
                </a:cxn>
                <a:cxn ang="0">
                  <a:pos x="0" y="42"/>
                </a:cxn>
                <a:cxn ang="0">
                  <a:pos x="4" y="32"/>
                </a:cxn>
                <a:cxn ang="0">
                  <a:pos x="8" y="22"/>
                </a:cxn>
                <a:cxn ang="0">
                  <a:pos x="14" y="14"/>
                </a:cxn>
                <a:cxn ang="0">
                  <a:pos x="22" y="8"/>
                </a:cxn>
                <a:cxn ang="0">
                  <a:pos x="32" y="4"/>
                </a:cxn>
                <a:cxn ang="0">
                  <a:pos x="42" y="0"/>
                </a:cxn>
                <a:cxn ang="0">
                  <a:pos x="52" y="0"/>
                </a:cxn>
                <a:cxn ang="0">
                  <a:pos x="52" y="0"/>
                </a:cxn>
              </a:cxnLst>
              <a:rect l="0" t="0" r="r" b="b"/>
              <a:pathLst>
                <a:path w="104" h="104">
                  <a:moveTo>
                    <a:pt x="52" y="0"/>
                  </a:moveTo>
                  <a:lnTo>
                    <a:pt x="52" y="0"/>
                  </a:lnTo>
                  <a:lnTo>
                    <a:pt x="62" y="0"/>
                  </a:lnTo>
                  <a:lnTo>
                    <a:pt x="72" y="4"/>
                  </a:lnTo>
                  <a:lnTo>
                    <a:pt x="82" y="8"/>
                  </a:lnTo>
                  <a:lnTo>
                    <a:pt x="90" y="14"/>
                  </a:lnTo>
                  <a:lnTo>
                    <a:pt x="96" y="22"/>
                  </a:lnTo>
                  <a:lnTo>
                    <a:pt x="100" y="32"/>
                  </a:lnTo>
                  <a:lnTo>
                    <a:pt x="104" y="42"/>
                  </a:lnTo>
                  <a:lnTo>
                    <a:pt x="104" y="52"/>
                  </a:lnTo>
                  <a:lnTo>
                    <a:pt x="104" y="52"/>
                  </a:lnTo>
                  <a:lnTo>
                    <a:pt x="104" y="62"/>
                  </a:lnTo>
                  <a:lnTo>
                    <a:pt x="100" y="72"/>
                  </a:lnTo>
                  <a:lnTo>
                    <a:pt x="96" y="82"/>
                  </a:lnTo>
                  <a:lnTo>
                    <a:pt x="90" y="90"/>
                  </a:lnTo>
                  <a:lnTo>
                    <a:pt x="82" y="96"/>
                  </a:lnTo>
                  <a:lnTo>
                    <a:pt x="72" y="100"/>
                  </a:lnTo>
                  <a:lnTo>
                    <a:pt x="62" y="104"/>
                  </a:lnTo>
                  <a:lnTo>
                    <a:pt x="52" y="104"/>
                  </a:lnTo>
                  <a:lnTo>
                    <a:pt x="52" y="104"/>
                  </a:lnTo>
                  <a:lnTo>
                    <a:pt x="42" y="104"/>
                  </a:lnTo>
                  <a:lnTo>
                    <a:pt x="32" y="100"/>
                  </a:lnTo>
                  <a:lnTo>
                    <a:pt x="22" y="96"/>
                  </a:lnTo>
                  <a:lnTo>
                    <a:pt x="14" y="90"/>
                  </a:lnTo>
                  <a:lnTo>
                    <a:pt x="8" y="82"/>
                  </a:lnTo>
                  <a:lnTo>
                    <a:pt x="4" y="72"/>
                  </a:lnTo>
                  <a:lnTo>
                    <a:pt x="0" y="62"/>
                  </a:lnTo>
                  <a:lnTo>
                    <a:pt x="0" y="52"/>
                  </a:lnTo>
                  <a:lnTo>
                    <a:pt x="0" y="52"/>
                  </a:lnTo>
                  <a:lnTo>
                    <a:pt x="0" y="42"/>
                  </a:lnTo>
                  <a:lnTo>
                    <a:pt x="4" y="32"/>
                  </a:lnTo>
                  <a:lnTo>
                    <a:pt x="8" y="22"/>
                  </a:lnTo>
                  <a:lnTo>
                    <a:pt x="14" y="14"/>
                  </a:lnTo>
                  <a:lnTo>
                    <a:pt x="22" y="8"/>
                  </a:lnTo>
                  <a:lnTo>
                    <a:pt x="32" y="4"/>
                  </a:lnTo>
                  <a:lnTo>
                    <a:pt x="42" y="0"/>
                  </a:lnTo>
                  <a:lnTo>
                    <a:pt x="52" y="0"/>
                  </a:lnTo>
                  <a:lnTo>
                    <a:pt x="52" y="0"/>
                  </a:lnTo>
                  <a:close/>
                </a:path>
              </a:pathLst>
            </a:custGeom>
            <a:grp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sp>
          <p:nvSpPr>
            <p:cNvPr id="59" name="Freeform 94"/>
            <p:cNvSpPr/>
            <p:nvPr/>
          </p:nvSpPr>
          <p:spPr bwMode="auto">
            <a:xfrm>
              <a:off x="546100" y="2085975"/>
              <a:ext cx="47625" cy="123825"/>
            </a:xfrm>
            <a:custGeom>
              <a:avLst/>
              <a:gdLst/>
              <a:ahLst/>
              <a:cxnLst>
                <a:cxn ang="0">
                  <a:pos x="2" y="68"/>
                </a:cxn>
                <a:cxn ang="0">
                  <a:pos x="2" y="68"/>
                </a:cxn>
                <a:cxn ang="0">
                  <a:pos x="4" y="72"/>
                </a:cxn>
                <a:cxn ang="0">
                  <a:pos x="8" y="76"/>
                </a:cxn>
                <a:cxn ang="0">
                  <a:pos x="12" y="78"/>
                </a:cxn>
                <a:cxn ang="0">
                  <a:pos x="18" y="78"/>
                </a:cxn>
                <a:cxn ang="0">
                  <a:pos x="18" y="78"/>
                </a:cxn>
                <a:cxn ang="0">
                  <a:pos x="24" y="76"/>
                </a:cxn>
                <a:cxn ang="0">
                  <a:pos x="26" y="72"/>
                </a:cxn>
                <a:cxn ang="0">
                  <a:pos x="30" y="68"/>
                </a:cxn>
                <a:cxn ang="0">
                  <a:pos x="30" y="62"/>
                </a:cxn>
                <a:cxn ang="0">
                  <a:pos x="30" y="62"/>
                </a:cxn>
                <a:cxn ang="0">
                  <a:pos x="24" y="38"/>
                </a:cxn>
                <a:cxn ang="0">
                  <a:pos x="20" y="20"/>
                </a:cxn>
                <a:cxn ang="0">
                  <a:pos x="14" y="0"/>
                </a:cxn>
                <a:cxn ang="0">
                  <a:pos x="14" y="0"/>
                </a:cxn>
                <a:cxn ang="0">
                  <a:pos x="6" y="30"/>
                </a:cxn>
                <a:cxn ang="0">
                  <a:pos x="0" y="56"/>
                </a:cxn>
                <a:cxn ang="0">
                  <a:pos x="0" y="56"/>
                </a:cxn>
                <a:cxn ang="0">
                  <a:pos x="2" y="68"/>
                </a:cxn>
                <a:cxn ang="0">
                  <a:pos x="2" y="68"/>
                </a:cxn>
              </a:cxnLst>
              <a:rect l="0" t="0" r="r" b="b"/>
              <a:pathLst>
                <a:path w="30" h="78">
                  <a:moveTo>
                    <a:pt x="2" y="68"/>
                  </a:moveTo>
                  <a:lnTo>
                    <a:pt x="2" y="68"/>
                  </a:lnTo>
                  <a:lnTo>
                    <a:pt x="4" y="72"/>
                  </a:lnTo>
                  <a:lnTo>
                    <a:pt x="8" y="76"/>
                  </a:lnTo>
                  <a:lnTo>
                    <a:pt x="12" y="78"/>
                  </a:lnTo>
                  <a:lnTo>
                    <a:pt x="18" y="78"/>
                  </a:lnTo>
                  <a:lnTo>
                    <a:pt x="18" y="78"/>
                  </a:lnTo>
                  <a:lnTo>
                    <a:pt x="24" y="76"/>
                  </a:lnTo>
                  <a:lnTo>
                    <a:pt x="26" y="72"/>
                  </a:lnTo>
                  <a:lnTo>
                    <a:pt x="30" y="68"/>
                  </a:lnTo>
                  <a:lnTo>
                    <a:pt x="30" y="62"/>
                  </a:lnTo>
                  <a:lnTo>
                    <a:pt x="30" y="62"/>
                  </a:lnTo>
                  <a:lnTo>
                    <a:pt x="24" y="38"/>
                  </a:lnTo>
                  <a:lnTo>
                    <a:pt x="20" y="20"/>
                  </a:lnTo>
                  <a:lnTo>
                    <a:pt x="14" y="0"/>
                  </a:lnTo>
                  <a:lnTo>
                    <a:pt x="14" y="0"/>
                  </a:lnTo>
                  <a:lnTo>
                    <a:pt x="6" y="30"/>
                  </a:lnTo>
                  <a:lnTo>
                    <a:pt x="0" y="56"/>
                  </a:lnTo>
                  <a:lnTo>
                    <a:pt x="0" y="56"/>
                  </a:lnTo>
                  <a:lnTo>
                    <a:pt x="2" y="68"/>
                  </a:lnTo>
                  <a:lnTo>
                    <a:pt x="2" y="68"/>
                  </a:lnTo>
                  <a:close/>
                </a:path>
              </a:pathLst>
            </a:custGeom>
            <a:grp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sp>
          <p:nvSpPr>
            <p:cNvPr id="60" name="Freeform 95"/>
            <p:cNvSpPr/>
            <p:nvPr/>
          </p:nvSpPr>
          <p:spPr bwMode="auto">
            <a:xfrm>
              <a:off x="301625" y="2006600"/>
              <a:ext cx="244475" cy="368300"/>
            </a:xfrm>
            <a:custGeom>
              <a:avLst/>
              <a:gdLst/>
              <a:ahLst/>
              <a:cxnLst>
                <a:cxn ang="0">
                  <a:pos x="138" y="146"/>
                </a:cxn>
                <a:cxn ang="0">
                  <a:pos x="130" y="132"/>
                </a:cxn>
                <a:cxn ang="0">
                  <a:pos x="130" y="116"/>
                </a:cxn>
                <a:cxn ang="0">
                  <a:pos x="134" y="92"/>
                </a:cxn>
                <a:cxn ang="0">
                  <a:pos x="140" y="62"/>
                </a:cxn>
                <a:cxn ang="0">
                  <a:pos x="140" y="56"/>
                </a:cxn>
                <a:cxn ang="0">
                  <a:pos x="142" y="60"/>
                </a:cxn>
                <a:cxn ang="0">
                  <a:pos x="148" y="42"/>
                </a:cxn>
                <a:cxn ang="0">
                  <a:pos x="154" y="22"/>
                </a:cxn>
                <a:cxn ang="0">
                  <a:pos x="144" y="12"/>
                </a:cxn>
                <a:cxn ang="0">
                  <a:pos x="122" y="4"/>
                </a:cxn>
                <a:cxn ang="0">
                  <a:pos x="92" y="0"/>
                </a:cxn>
                <a:cxn ang="0">
                  <a:pos x="62" y="4"/>
                </a:cxn>
                <a:cxn ang="0">
                  <a:pos x="40" y="12"/>
                </a:cxn>
                <a:cxn ang="0">
                  <a:pos x="30" y="20"/>
                </a:cxn>
                <a:cxn ang="0">
                  <a:pos x="18" y="46"/>
                </a:cxn>
                <a:cxn ang="0">
                  <a:pos x="4" y="92"/>
                </a:cxn>
                <a:cxn ang="0">
                  <a:pos x="0" y="112"/>
                </a:cxn>
                <a:cxn ang="0">
                  <a:pos x="2" y="124"/>
                </a:cxn>
                <a:cxn ang="0">
                  <a:pos x="12" y="128"/>
                </a:cxn>
                <a:cxn ang="0">
                  <a:pos x="14" y="128"/>
                </a:cxn>
                <a:cxn ang="0">
                  <a:pos x="18" y="128"/>
                </a:cxn>
                <a:cxn ang="0">
                  <a:pos x="26" y="122"/>
                </a:cxn>
                <a:cxn ang="0">
                  <a:pos x="28" y="116"/>
                </a:cxn>
                <a:cxn ang="0">
                  <a:pos x="44" y="52"/>
                </a:cxn>
                <a:cxn ang="0">
                  <a:pos x="44" y="62"/>
                </a:cxn>
                <a:cxn ang="0">
                  <a:pos x="44" y="102"/>
                </a:cxn>
                <a:cxn ang="0">
                  <a:pos x="44" y="102"/>
                </a:cxn>
                <a:cxn ang="0">
                  <a:pos x="46" y="216"/>
                </a:cxn>
                <a:cxn ang="0">
                  <a:pos x="48" y="222"/>
                </a:cxn>
                <a:cxn ang="0">
                  <a:pos x="58" y="230"/>
                </a:cxn>
                <a:cxn ang="0">
                  <a:pos x="64" y="232"/>
                </a:cxn>
                <a:cxn ang="0">
                  <a:pos x="64" y="232"/>
                </a:cxn>
                <a:cxn ang="0">
                  <a:pos x="76" y="226"/>
                </a:cxn>
                <a:cxn ang="0">
                  <a:pos x="80" y="214"/>
                </a:cxn>
                <a:cxn ang="0">
                  <a:pos x="78" y="168"/>
                </a:cxn>
                <a:cxn ang="0">
                  <a:pos x="76" y="122"/>
                </a:cxn>
                <a:cxn ang="0">
                  <a:pos x="106" y="122"/>
                </a:cxn>
                <a:cxn ang="0">
                  <a:pos x="106" y="168"/>
                </a:cxn>
                <a:cxn ang="0">
                  <a:pos x="104" y="214"/>
                </a:cxn>
                <a:cxn ang="0">
                  <a:pos x="108" y="226"/>
                </a:cxn>
                <a:cxn ang="0">
                  <a:pos x="118" y="232"/>
                </a:cxn>
                <a:cxn ang="0">
                  <a:pos x="120" y="232"/>
                </a:cxn>
                <a:cxn ang="0">
                  <a:pos x="126" y="230"/>
                </a:cxn>
                <a:cxn ang="0">
                  <a:pos x="134" y="222"/>
                </a:cxn>
                <a:cxn ang="0">
                  <a:pos x="136" y="216"/>
                </a:cxn>
                <a:cxn ang="0">
                  <a:pos x="140" y="148"/>
                </a:cxn>
                <a:cxn ang="0">
                  <a:pos x="138" y="146"/>
                </a:cxn>
              </a:cxnLst>
              <a:rect l="0" t="0" r="r" b="b"/>
              <a:pathLst>
                <a:path w="154" h="232">
                  <a:moveTo>
                    <a:pt x="138" y="146"/>
                  </a:moveTo>
                  <a:lnTo>
                    <a:pt x="138" y="146"/>
                  </a:lnTo>
                  <a:lnTo>
                    <a:pt x="134" y="140"/>
                  </a:lnTo>
                  <a:lnTo>
                    <a:pt x="130" y="132"/>
                  </a:lnTo>
                  <a:lnTo>
                    <a:pt x="130" y="124"/>
                  </a:lnTo>
                  <a:lnTo>
                    <a:pt x="130" y="116"/>
                  </a:lnTo>
                  <a:lnTo>
                    <a:pt x="130" y="116"/>
                  </a:lnTo>
                  <a:lnTo>
                    <a:pt x="134" y="92"/>
                  </a:lnTo>
                  <a:lnTo>
                    <a:pt x="140" y="66"/>
                  </a:lnTo>
                  <a:lnTo>
                    <a:pt x="140" y="62"/>
                  </a:lnTo>
                  <a:lnTo>
                    <a:pt x="140" y="62"/>
                  </a:lnTo>
                  <a:lnTo>
                    <a:pt x="140" y="56"/>
                  </a:lnTo>
                  <a:lnTo>
                    <a:pt x="140" y="56"/>
                  </a:lnTo>
                  <a:lnTo>
                    <a:pt x="142" y="60"/>
                  </a:lnTo>
                  <a:lnTo>
                    <a:pt x="142" y="60"/>
                  </a:lnTo>
                  <a:lnTo>
                    <a:pt x="148" y="42"/>
                  </a:lnTo>
                  <a:lnTo>
                    <a:pt x="154" y="22"/>
                  </a:lnTo>
                  <a:lnTo>
                    <a:pt x="154" y="22"/>
                  </a:lnTo>
                  <a:lnTo>
                    <a:pt x="144" y="12"/>
                  </a:lnTo>
                  <a:lnTo>
                    <a:pt x="144" y="12"/>
                  </a:lnTo>
                  <a:lnTo>
                    <a:pt x="134" y="8"/>
                  </a:lnTo>
                  <a:lnTo>
                    <a:pt x="122" y="4"/>
                  </a:lnTo>
                  <a:lnTo>
                    <a:pt x="108" y="2"/>
                  </a:lnTo>
                  <a:lnTo>
                    <a:pt x="92" y="0"/>
                  </a:lnTo>
                  <a:lnTo>
                    <a:pt x="76" y="2"/>
                  </a:lnTo>
                  <a:lnTo>
                    <a:pt x="62" y="4"/>
                  </a:lnTo>
                  <a:lnTo>
                    <a:pt x="50" y="8"/>
                  </a:lnTo>
                  <a:lnTo>
                    <a:pt x="40" y="12"/>
                  </a:lnTo>
                  <a:lnTo>
                    <a:pt x="40" y="12"/>
                  </a:lnTo>
                  <a:lnTo>
                    <a:pt x="30" y="20"/>
                  </a:lnTo>
                  <a:lnTo>
                    <a:pt x="24" y="32"/>
                  </a:lnTo>
                  <a:lnTo>
                    <a:pt x="18" y="46"/>
                  </a:lnTo>
                  <a:lnTo>
                    <a:pt x="12" y="62"/>
                  </a:lnTo>
                  <a:lnTo>
                    <a:pt x="4" y="92"/>
                  </a:lnTo>
                  <a:lnTo>
                    <a:pt x="0" y="112"/>
                  </a:lnTo>
                  <a:lnTo>
                    <a:pt x="0" y="112"/>
                  </a:lnTo>
                  <a:lnTo>
                    <a:pt x="0" y="118"/>
                  </a:lnTo>
                  <a:lnTo>
                    <a:pt x="2" y="124"/>
                  </a:lnTo>
                  <a:lnTo>
                    <a:pt x="6" y="126"/>
                  </a:lnTo>
                  <a:lnTo>
                    <a:pt x="12" y="128"/>
                  </a:lnTo>
                  <a:lnTo>
                    <a:pt x="12" y="128"/>
                  </a:lnTo>
                  <a:lnTo>
                    <a:pt x="14" y="128"/>
                  </a:lnTo>
                  <a:lnTo>
                    <a:pt x="14" y="128"/>
                  </a:lnTo>
                  <a:lnTo>
                    <a:pt x="18" y="128"/>
                  </a:lnTo>
                  <a:lnTo>
                    <a:pt x="24" y="126"/>
                  </a:lnTo>
                  <a:lnTo>
                    <a:pt x="26" y="122"/>
                  </a:lnTo>
                  <a:lnTo>
                    <a:pt x="28" y="116"/>
                  </a:lnTo>
                  <a:lnTo>
                    <a:pt x="28" y="116"/>
                  </a:lnTo>
                  <a:lnTo>
                    <a:pt x="34" y="82"/>
                  </a:lnTo>
                  <a:lnTo>
                    <a:pt x="44" y="52"/>
                  </a:lnTo>
                  <a:lnTo>
                    <a:pt x="44" y="52"/>
                  </a:lnTo>
                  <a:lnTo>
                    <a:pt x="44" y="62"/>
                  </a:lnTo>
                  <a:lnTo>
                    <a:pt x="44" y="102"/>
                  </a:lnTo>
                  <a:lnTo>
                    <a:pt x="44" y="102"/>
                  </a:lnTo>
                  <a:lnTo>
                    <a:pt x="44" y="102"/>
                  </a:lnTo>
                  <a:lnTo>
                    <a:pt x="44" y="102"/>
                  </a:lnTo>
                  <a:lnTo>
                    <a:pt x="44" y="162"/>
                  </a:lnTo>
                  <a:lnTo>
                    <a:pt x="46" y="216"/>
                  </a:lnTo>
                  <a:lnTo>
                    <a:pt x="46" y="216"/>
                  </a:lnTo>
                  <a:lnTo>
                    <a:pt x="48" y="222"/>
                  </a:lnTo>
                  <a:lnTo>
                    <a:pt x="52" y="228"/>
                  </a:lnTo>
                  <a:lnTo>
                    <a:pt x="58" y="230"/>
                  </a:lnTo>
                  <a:lnTo>
                    <a:pt x="64" y="232"/>
                  </a:lnTo>
                  <a:lnTo>
                    <a:pt x="64" y="232"/>
                  </a:lnTo>
                  <a:lnTo>
                    <a:pt x="64" y="232"/>
                  </a:lnTo>
                  <a:lnTo>
                    <a:pt x="64" y="232"/>
                  </a:lnTo>
                  <a:lnTo>
                    <a:pt x="70" y="230"/>
                  </a:lnTo>
                  <a:lnTo>
                    <a:pt x="76" y="226"/>
                  </a:lnTo>
                  <a:lnTo>
                    <a:pt x="80" y="220"/>
                  </a:lnTo>
                  <a:lnTo>
                    <a:pt x="80" y="214"/>
                  </a:lnTo>
                  <a:lnTo>
                    <a:pt x="80" y="214"/>
                  </a:lnTo>
                  <a:lnTo>
                    <a:pt x="78" y="168"/>
                  </a:lnTo>
                  <a:lnTo>
                    <a:pt x="76" y="122"/>
                  </a:lnTo>
                  <a:lnTo>
                    <a:pt x="76" y="122"/>
                  </a:lnTo>
                  <a:lnTo>
                    <a:pt x="92" y="122"/>
                  </a:lnTo>
                  <a:lnTo>
                    <a:pt x="106" y="122"/>
                  </a:lnTo>
                  <a:lnTo>
                    <a:pt x="106" y="122"/>
                  </a:lnTo>
                  <a:lnTo>
                    <a:pt x="106" y="168"/>
                  </a:lnTo>
                  <a:lnTo>
                    <a:pt x="104" y="214"/>
                  </a:lnTo>
                  <a:lnTo>
                    <a:pt x="104" y="214"/>
                  </a:lnTo>
                  <a:lnTo>
                    <a:pt x="104" y="220"/>
                  </a:lnTo>
                  <a:lnTo>
                    <a:pt x="108" y="226"/>
                  </a:lnTo>
                  <a:lnTo>
                    <a:pt x="112" y="230"/>
                  </a:lnTo>
                  <a:lnTo>
                    <a:pt x="118" y="232"/>
                  </a:lnTo>
                  <a:lnTo>
                    <a:pt x="118" y="232"/>
                  </a:lnTo>
                  <a:lnTo>
                    <a:pt x="120" y="232"/>
                  </a:lnTo>
                  <a:lnTo>
                    <a:pt x="120" y="232"/>
                  </a:lnTo>
                  <a:lnTo>
                    <a:pt x="126" y="230"/>
                  </a:lnTo>
                  <a:lnTo>
                    <a:pt x="132" y="228"/>
                  </a:lnTo>
                  <a:lnTo>
                    <a:pt x="134" y="222"/>
                  </a:lnTo>
                  <a:lnTo>
                    <a:pt x="136" y="216"/>
                  </a:lnTo>
                  <a:lnTo>
                    <a:pt x="136" y="216"/>
                  </a:lnTo>
                  <a:lnTo>
                    <a:pt x="140" y="148"/>
                  </a:lnTo>
                  <a:lnTo>
                    <a:pt x="140" y="148"/>
                  </a:lnTo>
                  <a:lnTo>
                    <a:pt x="138" y="146"/>
                  </a:lnTo>
                  <a:lnTo>
                    <a:pt x="138" y="146"/>
                  </a:lnTo>
                  <a:close/>
                </a:path>
              </a:pathLst>
            </a:custGeom>
            <a:grp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sp>
          <p:nvSpPr>
            <p:cNvPr id="61" name="Freeform 96"/>
            <p:cNvSpPr/>
            <p:nvPr/>
          </p:nvSpPr>
          <p:spPr bwMode="auto">
            <a:xfrm>
              <a:off x="901700" y="1962150"/>
              <a:ext cx="298450" cy="434975"/>
            </a:xfrm>
            <a:custGeom>
              <a:avLst/>
              <a:gdLst/>
              <a:ahLst/>
              <a:cxnLst>
                <a:cxn ang="0">
                  <a:pos x="142" y="14"/>
                </a:cxn>
                <a:cxn ang="0">
                  <a:pos x="116" y="2"/>
                </a:cxn>
                <a:cxn ang="0">
                  <a:pos x="80" y="0"/>
                </a:cxn>
                <a:cxn ang="0">
                  <a:pos x="44" y="2"/>
                </a:cxn>
                <a:cxn ang="0">
                  <a:pos x="18" y="12"/>
                </a:cxn>
                <a:cxn ang="0">
                  <a:pos x="8" y="20"/>
                </a:cxn>
                <a:cxn ang="0">
                  <a:pos x="0" y="30"/>
                </a:cxn>
                <a:cxn ang="0">
                  <a:pos x="18" y="72"/>
                </a:cxn>
                <a:cxn ang="0">
                  <a:pos x="22" y="62"/>
                </a:cxn>
                <a:cxn ang="0">
                  <a:pos x="22" y="72"/>
                </a:cxn>
                <a:cxn ang="0">
                  <a:pos x="22" y="84"/>
                </a:cxn>
                <a:cxn ang="0">
                  <a:pos x="36" y="144"/>
                </a:cxn>
                <a:cxn ang="0">
                  <a:pos x="36" y="154"/>
                </a:cxn>
                <a:cxn ang="0">
                  <a:pos x="28" y="172"/>
                </a:cxn>
                <a:cxn ang="0">
                  <a:pos x="22" y="180"/>
                </a:cxn>
                <a:cxn ang="0">
                  <a:pos x="26" y="256"/>
                </a:cxn>
                <a:cxn ang="0">
                  <a:pos x="32" y="270"/>
                </a:cxn>
                <a:cxn ang="0">
                  <a:pos x="46" y="274"/>
                </a:cxn>
                <a:cxn ang="0">
                  <a:pos x="46" y="274"/>
                </a:cxn>
                <a:cxn ang="0">
                  <a:pos x="54" y="272"/>
                </a:cxn>
                <a:cxn ang="0">
                  <a:pos x="64" y="262"/>
                </a:cxn>
                <a:cxn ang="0">
                  <a:pos x="66" y="254"/>
                </a:cxn>
                <a:cxn ang="0">
                  <a:pos x="62" y="142"/>
                </a:cxn>
                <a:cxn ang="0">
                  <a:pos x="78" y="144"/>
                </a:cxn>
                <a:cxn ang="0">
                  <a:pos x="96" y="142"/>
                </a:cxn>
                <a:cxn ang="0">
                  <a:pos x="92" y="254"/>
                </a:cxn>
                <a:cxn ang="0">
                  <a:pos x="94" y="262"/>
                </a:cxn>
                <a:cxn ang="0">
                  <a:pos x="104" y="272"/>
                </a:cxn>
                <a:cxn ang="0">
                  <a:pos x="112" y="274"/>
                </a:cxn>
                <a:cxn ang="0">
                  <a:pos x="112" y="274"/>
                </a:cxn>
                <a:cxn ang="0">
                  <a:pos x="126" y="270"/>
                </a:cxn>
                <a:cxn ang="0">
                  <a:pos x="132" y="256"/>
                </a:cxn>
                <a:cxn ang="0">
                  <a:pos x="136" y="190"/>
                </a:cxn>
                <a:cxn ang="0">
                  <a:pos x="136" y="122"/>
                </a:cxn>
                <a:cxn ang="0">
                  <a:pos x="136" y="72"/>
                </a:cxn>
                <a:cxn ang="0">
                  <a:pos x="136" y="64"/>
                </a:cxn>
                <a:cxn ang="0">
                  <a:pos x="148" y="100"/>
                </a:cxn>
                <a:cxn ang="0">
                  <a:pos x="156" y="138"/>
                </a:cxn>
                <a:cxn ang="0">
                  <a:pos x="162" y="148"/>
                </a:cxn>
                <a:cxn ang="0">
                  <a:pos x="174" y="152"/>
                </a:cxn>
                <a:cxn ang="0">
                  <a:pos x="180" y="148"/>
                </a:cxn>
                <a:cxn ang="0">
                  <a:pos x="188" y="138"/>
                </a:cxn>
                <a:cxn ang="0">
                  <a:pos x="188" y="132"/>
                </a:cxn>
                <a:cxn ang="0">
                  <a:pos x="174" y="76"/>
                </a:cxn>
                <a:cxn ang="0">
                  <a:pos x="160" y="38"/>
                </a:cxn>
                <a:cxn ang="0">
                  <a:pos x="142" y="14"/>
                </a:cxn>
              </a:cxnLst>
              <a:rect l="0" t="0" r="r" b="b"/>
              <a:pathLst>
                <a:path w="188" h="274">
                  <a:moveTo>
                    <a:pt x="142" y="14"/>
                  </a:moveTo>
                  <a:lnTo>
                    <a:pt x="142" y="14"/>
                  </a:lnTo>
                  <a:lnTo>
                    <a:pt x="130" y="6"/>
                  </a:lnTo>
                  <a:lnTo>
                    <a:pt x="116" y="2"/>
                  </a:lnTo>
                  <a:lnTo>
                    <a:pt x="98" y="0"/>
                  </a:lnTo>
                  <a:lnTo>
                    <a:pt x="80" y="0"/>
                  </a:lnTo>
                  <a:lnTo>
                    <a:pt x="62" y="0"/>
                  </a:lnTo>
                  <a:lnTo>
                    <a:pt x="44" y="2"/>
                  </a:lnTo>
                  <a:lnTo>
                    <a:pt x="28" y="8"/>
                  </a:lnTo>
                  <a:lnTo>
                    <a:pt x="18" y="12"/>
                  </a:lnTo>
                  <a:lnTo>
                    <a:pt x="18" y="12"/>
                  </a:lnTo>
                  <a:lnTo>
                    <a:pt x="8" y="20"/>
                  </a:lnTo>
                  <a:lnTo>
                    <a:pt x="0" y="30"/>
                  </a:lnTo>
                  <a:lnTo>
                    <a:pt x="0" y="30"/>
                  </a:lnTo>
                  <a:lnTo>
                    <a:pt x="10" y="52"/>
                  </a:lnTo>
                  <a:lnTo>
                    <a:pt x="18" y="72"/>
                  </a:lnTo>
                  <a:lnTo>
                    <a:pt x="18" y="72"/>
                  </a:lnTo>
                  <a:lnTo>
                    <a:pt x="22" y="62"/>
                  </a:lnTo>
                  <a:lnTo>
                    <a:pt x="22" y="62"/>
                  </a:lnTo>
                  <a:lnTo>
                    <a:pt x="22" y="72"/>
                  </a:lnTo>
                  <a:lnTo>
                    <a:pt x="22" y="84"/>
                  </a:lnTo>
                  <a:lnTo>
                    <a:pt x="22" y="84"/>
                  </a:lnTo>
                  <a:lnTo>
                    <a:pt x="30" y="116"/>
                  </a:lnTo>
                  <a:lnTo>
                    <a:pt x="36" y="144"/>
                  </a:lnTo>
                  <a:lnTo>
                    <a:pt x="36" y="144"/>
                  </a:lnTo>
                  <a:lnTo>
                    <a:pt x="36" y="154"/>
                  </a:lnTo>
                  <a:lnTo>
                    <a:pt x="34" y="164"/>
                  </a:lnTo>
                  <a:lnTo>
                    <a:pt x="28" y="172"/>
                  </a:lnTo>
                  <a:lnTo>
                    <a:pt x="22" y="180"/>
                  </a:lnTo>
                  <a:lnTo>
                    <a:pt x="22" y="180"/>
                  </a:lnTo>
                  <a:lnTo>
                    <a:pt x="26" y="256"/>
                  </a:lnTo>
                  <a:lnTo>
                    <a:pt x="26" y="256"/>
                  </a:lnTo>
                  <a:lnTo>
                    <a:pt x="28" y="264"/>
                  </a:lnTo>
                  <a:lnTo>
                    <a:pt x="32" y="270"/>
                  </a:lnTo>
                  <a:lnTo>
                    <a:pt x="38" y="272"/>
                  </a:lnTo>
                  <a:lnTo>
                    <a:pt x="46" y="274"/>
                  </a:lnTo>
                  <a:lnTo>
                    <a:pt x="46" y="274"/>
                  </a:lnTo>
                  <a:lnTo>
                    <a:pt x="46" y="274"/>
                  </a:lnTo>
                  <a:lnTo>
                    <a:pt x="46" y="274"/>
                  </a:lnTo>
                  <a:lnTo>
                    <a:pt x="54" y="272"/>
                  </a:lnTo>
                  <a:lnTo>
                    <a:pt x="60" y="268"/>
                  </a:lnTo>
                  <a:lnTo>
                    <a:pt x="64" y="262"/>
                  </a:lnTo>
                  <a:lnTo>
                    <a:pt x="66" y="254"/>
                  </a:lnTo>
                  <a:lnTo>
                    <a:pt x="66" y="254"/>
                  </a:lnTo>
                  <a:lnTo>
                    <a:pt x="62" y="200"/>
                  </a:lnTo>
                  <a:lnTo>
                    <a:pt x="62" y="142"/>
                  </a:lnTo>
                  <a:lnTo>
                    <a:pt x="62" y="142"/>
                  </a:lnTo>
                  <a:lnTo>
                    <a:pt x="78" y="144"/>
                  </a:lnTo>
                  <a:lnTo>
                    <a:pt x="96" y="142"/>
                  </a:lnTo>
                  <a:lnTo>
                    <a:pt x="96" y="142"/>
                  </a:lnTo>
                  <a:lnTo>
                    <a:pt x="96" y="200"/>
                  </a:lnTo>
                  <a:lnTo>
                    <a:pt x="92" y="254"/>
                  </a:lnTo>
                  <a:lnTo>
                    <a:pt x="92" y="254"/>
                  </a:lnTo>
                  <a:lnTo>
                    <a:pt x="94" y="262"/>
                  </a:lnTo>
                  <a:lnTo>
                    <a:pt x="98" y="268"/>
                  </a:lnTo>
                  <a:lnTo>
                    <a:pt x="104" y="272"/>
                  </a:lnTo>
                  <a:lnTo>
                    <a:pt x="112" y="274"/>
                  </a:lnTo>
                  <a:lnTo>
                    <a:pt x="112" y="274"/>
                  </a:lnTo>
                  <a:lnTo>
                    <a:pt x="112" y="274"/>
                  </a:lnTo>
                  <a:lnTo>
                    <a:pt x="112" y="274"/>
                  </a:lnTo>
                  <a:lnTo>
                    <a:pt x="120" y="274"/>
                  </a:lnTo>
                  <a:lnTo>
                    <a:pt x="126" y="270"/>
                  </a:lnTo>
                  <a:lnTo>
                    <a:pt x="130" y="264"/>
                  </a:lnTo>
                  <a:lnTo>
                    <a:pt x="132" y="256"/>
                  </a:lnTo>
                  <a:lnTo>
                    <a:pt x="132" y="256"/>
                  </a:lnTo>
                  <a:lnTo>
                    <a:pt x="136" y="190"/>
                  </a:lnTo>
                  <a:lnTo>
                    <a:pt x="136" y="122"/>
                  </a:lnTo>
                  <a:lnTo>
                    <a:pt x="136" y="122"/>
                  </a:lnTo>
                  <a:lnTo>
                    <a:pt x="136" y="120"/>
                  </a:lnTo>
                  <a:lnTo>
                    <a:pt x="136" y="72"/>
                  </a:lnTo>
                  <a:lnTo>
                    <a:pt x="136" y="72"/>
                  </a:lnTo>
                  <a:lnTo>
                    <a:pt x="136" y="64"/>
                  </a:lnTo>
                  <a:lnTo>
                    <a:pt x="136" y="64"/>
                  </a:lnTo>
                  <a:lnTo>
                    <a:pt x="148" y="100"/>
                  </a:lnTo>
                  <a:lnTo>
                    <a:pt x="156" y="138"/>
                  </a:lnTo>
                  <a:lnTo>
                    <a:pt x="156" y="138"/>
                  </a:lnTo>
                  <a:lnTo>
                    <a:pt x="158" y="144"/>
                  </a:lnTo>
                  <a:lnTo>
                    <a:pt x="162" y="148"/>
                  </a:lnTo>
                  <a:lnTo>
                    <a:pt x="168" y="152"/>
                  </a:lnTo>
                  <a:lnTo>
                    <a:pt x="174" y="152"/>
                  </a:lnTo>
                  <a:lnTo>
                    <a:pt x="174" y="152"/>
                  </a:lnTo>
                  <a:lnTo>
                    <a:pt x="180" y="148"/>
                  </a:lnTo>
                  <a:lnTo>
                    <a:pt x="186" y="144"/>
                  </a:lnTo>
                  <a:lnTo>
                    <a:pt x="188" y="138"/>
                  </a:lnTo>
                  <a:lnTo>
                    <a:pt x="188" y="132"/>
                  </a:lnTo>
                  <a:lnTo>
                    <a:pt x="188" y="132"/>
                  </a:lnTo>
                  <a:lnTo>
                    <a:pt x="184" y="110"/>
                  </a:lnTo>
                  <a:lnTo>
                    <a:pt x="174" y="76"/>
                  </a:lnTo>
                  <a:lnTo>
                    <a:pt x="168" y="56"/>
                  </a:lnTo>
                  <a:lnTo>
                    <a:pt x="160" y="38"/>
                  </a:lnTo>
                  <a:lnTo>
                    <a:pt x="152" y="24"/>
                  </a:lnTo>
                  <a:lnTo>
                    <a:pt x="142" y="14"/>
                  </a:lnTo>
                  <a:lnTo>
                    <a:pt x="142" y="14"/>
                  </a:lnTo>
                  <a:close/>
                </a:path>
              </a:pathLst>
            </a:custGeom>
            <a:grp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sp>
          <p:nvSpPr>
            <p:cNvPr id="62" name="Freeform 97"/>
            <p:cNvSpPr/>
            <p:nvPr/>
          </p:nvSpPr>
          <p:spPr bwMode="auto">
            <a:xfrm>
              <a:off x="857250" y="2051050"/>
              <a:ext cx="53975" cy="152400"/>
            </a:xfrm>
            <a:custGeom>
              <a:avLst/>
              <a:gdLst/>
              <a:ahLst/>
              <a:cxnLst>
                <a:cxn ang="0">
                  <a:pos x="0" y="68"/>
                </a:cxn>
                <a:cxn ang="0">
                  <a:pos x="0" y="68"/>
                </a:cxn>
                <a:cxn ang="0">
                  <a:pos x="4" y="92"/>
                </a:cxn>
                <a:cxn ang="0">
                  <a:pos x="4" y="92"/>
                </a:cxn>
                <a:cxn ang="0">
                  <a:pos x="12" y="96"/>
                </a:cxn>
                <a:cxn ang="0">
                  <a:pos x="12" y="96"/>
                </a:cxn>
                <a:cxn ang="0">
                  <a:pos x="14" y="96"/>
                </a:cxn>
                <a:cxn ang="0">
                  <a:pos x="14" y="96"/>
                </a:cxn>
                <a:cxn ang="0">
                  <a:pos x="20" y="94"/>
                </a:cxn>
                <a:cxn ang="0">
                  <a:pos x="26" y="92"/>
                </a:cxn>
                <a:cxn ang="0">
                  <a:pos x="28" y="88"/>
                </a:cxn>
                <a:cxn ang="0">
                  <a:pos x="30" y="82"/>
                </a:cxn>
                <a:cxn ang="0">
                  <a:pos x="30" y="82"/>
                </a:cxn>
                <a:cxn ang="0">
                  <a:pos x="34" y="58"/>
                </a:cxn>
                <a:cxn ang="0">
                  <a:pos x="34" y="58"/>
                </a:cxn>
                <a:cxn ang="0">
                  <a:pos x="28" y="30"/>
                </a:cxn>
                <a:cxn ang="0">
                  <a:pos x="16" y="0"/>
                </a:cxn>
                <a:cxn ang="0">
                  <a:pos x="16" y="0"/>
                </a:cxn>
                <a:cxn ang="0">
                  <a:pos x="10" y="18"/>
                </a:cxn>
                <a:cxn ang="0">
                  <a:pos x="6" y="36"/>
                </a:cxn>
                <a:cxn ang="0">
                  <a:pos x="0" y="68"/>
                </a:cxn>
                <a:cxn ang="0">
                  <a:pos x="0" y="68"/>
                </a:cxn>
              </a:cxnLst>
              <a:rect l="0" t="0" r="r" b="b"/>
              <a:pathLst>
                <a:path w="34" h="96">
                  <a:moveTo>
                    <a:pt x="0" y="68"/>
                  </a:moveTo>
                  <a:lnTo>
                    <a:pt x="0" y="68"/>
                  </a:lnTo>
                  <a:lnTo>
                    <a:pt x="4" y="92"/>
                  </a:lnTo>
                  <a:lnTo>
                    <a:pt x="4" y="92"/>
                  </a:lnTo>
                  <a:lnTo>
                    <a:pt x="12" y="96"/>
                  </a:lnTo>
                  <a:lnTo>
                    <a:pt x="12" y="96"/>
                  </a:lnTo>
                  <a:lnTo>
                    <a:pt x="14" y="96"/>
                  </a:lnTo>
                  <a:lnTo>
                    <a:pt x="14" y="96"/>
                  </a:lnTo>
                  <a:lnTo>
                    <a:pt x="20" y="94"/>
                  </a:lnTo>
                  <a:lnTo>
                    <a:pt x="26" y="92"/>
                  </a:lnTo>
                  <a:lnTo>
                    <a:pt x="28" y="88"/>
                  </a:lnTo>
                  <a:lnTo>
                    <a:pt x="30" y="82"/>
                  </a:lnTo>
                  <a:lnTo>
                    <a:pt x="30" y="82"/>
                  </a:lnTo>
                  <a:lnTo>
                    <a:pt x="34" y="58"/>
                  </a:lnTo>
                  <a:lnTo>
                    <a:pt x="34" y="58"/>
                  </a:lnTo>
                  <a:lnTo>
                    <a:pt x="28" y="30"/>
                  </a:lnTo>
                  <a:lnTo>
                    <a:pt x="16" y="0"/>
                  </a:lnTo>
                  <a:lnTo>
                    <a:pt x="16" y="0"/>
                  </a:lnTo>
                  <a:lnTo>
                    <a:pt x="10" y="18"/>
                  </a:lnTo>
                  <a:lnTo>
                    <a:pt x="6" y="36"/>
                  </a:lnTo>
                  <a:lnTo>
                    <a:pt x="0" y="68"/>
                  </a:lnTo>
                  <a:lnTo>
                    <a:pt x="0" y="68"/>
                  </a:lnTo>
                  <a:close/>
                </a:path>
              </a:pathLst>
            </a:custGeom>
            <a:grp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sp>
          <p:nvSpPr>
            <p:cNvPr id="63" name="Freeform 98"/>
            <p:cNvSpPr/>
            <p:nvPr/>
          </p:nvSpPr>
          <p:spPr bwMode="auto">
            <a:xfrm>
              <a:off x="542925" y="1962150"/>
              <a:ext cx="381000" cy="482600"/>
            </a:xfrm>
            <a:custGeom>
              <a:avLst/>
              <a:gdLst/>
              <a:ahLst/>
              <a:cxnLst>
                <a:cxn ang="0">
                  <a:pos x="222" y="168"/>
                </a:cxn>
                <a:cxn ang="0">
                  <a:pos x="224" y="168"/>
                </a:cxn>
                <a:cxn ang="0">
                  <a:pos x="236" y="160"/>
                </a:cxn>
                <a:cxn ang="0">
                  <a:pos x="240" y="146"/>
                </a:cxn>
                <a:cxn ang="0">
                  <a:pos x="234" y="122"/>
                </a:cxn>
                <a:cxn ang="0">
                  <a:pos x="218" y="64"/>
                </a:cxn>
                <a:cxn ang="0">
                  <a:pos x="200" y="28"/>
                </a:cxn>
                <a:cxn ang="0">
                  <a:pos x="190" y="16"/>
                </a:cxn>
                <a:cxn ang="0">
                  <a:pos x="160" y="4"/>
                </a:cxn>
                <a:cxn ang="0">
                  <a:pos x="122" y="0"/>
                </a:cxn>
                <a:cxn ang="0">
                  <a:pos x="102" y="2"/>
                </a:cxn>
                <a:cxn ang="0">
                  <a:pos x="64" y="8"/>
                </a:cxn>
                <a:cxn ang="0">
                  <a:pos x="52" y="16"/>
                </a:cxn>
                <a:cxn ang="0">
                  <a:pos x="40" y="26"/>
                </a:cxn>
                <a:cxn ang="0">
                  <a:pos x="22" y="60"/>
                </a:cxn>
                <a:cxn ang="0">
                  <a:pos x="4" y="118"/>
                </a:cxn>
                <a:cxn ang="0">
                  <a:pos x="0" y="148"/>
                </a:cxn>
                <a:cxn ang="0">
                  <a:pos x="4" y="160"/>
                </a:cxn>
                <a:cxn ang="0">
                  <a:pos x="16" y="168"/>
                </a:cxn>
                <a:cxn ang="0">
                  <a:pos x="18" y="168"/>
                </a:cxn>
                <a:cxn ang="0">
                  <a:pos x="24" y="168"/>
                </a:cxn>
                <a:cxn ang="0">
                  <a:pos x="34" y="158"/>
                </a:cxn>
                <a:cxn ang="0">
                  <a:pos x="36" y="152"/>
                </a:cxn>
                <a:cxn ang="0">
                  <a:pos x="50" y="86"/>
                </a:cxn>
                <a:cxn ang="0">
                  <a:pos x="58" y="68"/>
                </a:cxn>
                <a:cxn ang="0">
                  <a:pos x="56" y="134"/>
                </a:cxn>
                <a:cxn ang="0">
                  <a:pos x="56" y="134"/>
                </a:cxn>
                <a:cxn ang="0">
                  <a:pos x="58" y="210"/>
                </a:cxn>
                <a:cxn ang="0">
                  <a:pos x="60" y="284"/>
                </a:cxn>
                <a:cxn ang="0">
                  <a:pos x="68" y="298"/>
                </a:cxn>
                <a:cxn ang="0">
                  <a:pos x="82" y="304"/>
                </a:cxn>
                <a:cxn ang="0">
                  <a:pos x="84" y="304"/>
                </a:cxn>
                <a:cxn ang="0">
                  <a:pos x="92" y="302"/>
                </a:cxn>
                <a:cxn ang="0">
                  <a:pos x="104" y="288"/>
                </a:cxn>
                <a:cxn ang="0">
                  <a:pos x="104" y="280"/>
                </a:cxn>
                <a:cxn ang="0">
                  <a:pos x="100" y="158"/>
                </a:cxn>
                <a:cxn ang="0">
                  <a:pos x="120" y="160"/>
                </a:cxn>
                <a:cxn ang="0">
                  <a:pos x="140" y="158"/>
                </a:cxn>
                <a:cxn ang="0">
                  <a:pos x="138" y="220"/>
                </a:cxn>
                <a:cxn ang="0">
                  <a:pos x="134" y="280"/>
                </a:cxn>
                <a:cxn ang="0">
                  <a:pos x="140" y="296"/>
                </a:cxn>
                <a:cxn ang="0">
                  <a:pos x="154" y="304"/>
                </a:cxn>
                <a:cxn ang="0">
                  <a:pos x="156" y="304"/>
                </a:cxn>
                <a:cxn ang="0">
                  <a:pos x="164" y="302"/>
                </a:cxn>
                <a:cxn ang="0">
                  <a:pos x="176" y="292"/>
                </a:cxn>
                <a:cxn ang="0">
                  <a:pos x="178" y="284"/>
                </a:cxn>
                <a:cxn ang="0">
                  <a:pos x="182" y="136"/>
                </a:cxn>
                <a:cxn ang="0">
                  <a:pos x="184" y="134"/>
                </a:cxn>
                <a:cxn ang="0">
                  <a:pos x="184" y="80"/>
                </a:cxn>
                <a:cxn ang="0">
                  <a:pos x="182" y="72"/>
                </a:cxn>
                <a:cxn ang="0">
                  <a:pos x="204" y="154"/>
                </a:cxn>
                <a:cxn ang="0">
                  <a:pos x="206" y="160"/>
                </a:cxn>
                <a:cxn ang="0">
                  <a:pos x="216" y="168"/>
                </a:cxn>
                <a:cxn ang="0">
                  <a:pos x="222" y="168"/>
                </a:cxn>
              </a:cxnLst>
              <a:rect l="0" t="0" r="r" b="b"/>
              <a:pathLst>
                <a:path w="240" h="304">
                  <a:moveTo>
                    <a:pt x="222" y="168"/>
                  </a:moveTo>
                  <a:lnTo>
                    <a:pt x="222" y="168"/>
                  </a:lnTo>
                  <a:lnTo>
                    <a:pt x="224" y="168"/>
                  </a:lnTo>
                  <a:lnTo>
                    <a:pt x="224" y="168"/>
                  </a:lnTo>
                  <a:lnTo>
                    <a:pt x="232" y="166"/>
                  </a:lnTo>
                  <a:lnTo>
                    <a:pt x="236" y="160"/>
                  </a:lnTo>
                  <a:lnTo>
                    <a:pt x="240" y="154"/>
                  </a:lnTo>
                  <a:lnTo>
                    <a:pt x="240" y="146"/>
                  </a:lnTo>
                  <a:lnTo>
                    <a:pt x="240" y="146"/>
                  </a:lnTo>
                  <a:lnTo>
                    <a:pt x="234" y="122"/>
                  </a:lnTo>
                  <a:lnTo>
                    <a:pt x="224" y="84"/>
                  </a:lnTo>
                  <a:lnTo>
                    <a:pt x="218" y="64"/>
                  </a:lnTo>
                  <a:lnTo>
                    <a:pt x="210" y="44"/>
                  </a:lnTo>
                  <a:lnTo>
                    <a:pt x="200" y="28"/>
                  </a:lnTo>
                  <a:lnTo>
                    <a:pt x="190" y="16"/>
                  </a:lnTo>
                  <a:lnTo>
                    <a:pt x="190" y="16"/>
                  </a:lnTo>
                  <a:lnTo>
                    <a:pt x="176" y="10"/>
                  </a:lnTo>
                  <a:lnTo>
                    <a:pt x="160" y="4"/>
                  </a:lnTo>
                  <a:lnTo>
                    <a:pt x="142" y="2"/>
                  </a:lnTo>
                  <a:lnTo>
                    <a:pt x="122" y="0"/>
                  </a:lnTo>
                  <a:lnTo>
                    <a:pt x="122" y="0"/>
                  </a:lnTo>
                  <a:lnTo>
                    <a:pt x="102" y="2"/>
                  </a:lnTo>
                  <a:lnTo>
                    <a:pt x="82" y="4"/>
                  </a:lnTo>
                  <a:lnTo>
                    <a:pt x="64" y="8"/>
                  </a:lnTo>
                  <a:lnTo>
                    <a:pt x="52" y="16"/>
                  </a:lnTo>
                  <a:lnTo>
                    <a:pt x="52" y="16"/>
                  </a:lnTo>
                  <a:lnTo>
                    <a:pt x="46" y="20"/>
                  </a:lnTo>
                  <a:lnTo>
                    <a:pt x="40" y="26"/>
                  </a:lnTo>
                  <a:lnTo>
                    <a:pt x="30" y="42"/>
                  </a:lnTo>
                  <a:lnTo>
                    <a:pt x="22" y="60"/>
                  </a:lnTo>
                  <a:lnTo>
                    <a:pt x="14" y="80"/>
                  </a:lnTo>
                  <a:lnTo>
                    <a:pt x="4" y="118"/>
                  </a:lnTo>
                  <a:lnTo>
                    <a:pt x="0" y="148"/>
                  </a:lnTo>
                  <a:lnTo>
                    <a:pt x="0" y="148"/>
                  </a:lnTo>
                  <a:lnTo>
                    <a:pt x="0" y="154"/>
                  </a:lnTo>
                  <a:lnTo>
                    <a:pt x="4" y="160"/>
                  </a:lnTo>
                  <a:lnTo>
                    <a:pt x="8" y="166"/>
                  </a:lnTo>
                  <a:lnTo>
                    <a:pt x="16" y="168"/>
                  </a:lnTo>
                  <a:lnTo>
                    <a:pt x="16" y="168"/>
                  </a:lnTo>
                  <a:lnTo>
                    <a:pt x="18" y="168"/>
                  </a:lnTo>
                  <a:lnTo>
                    <a:pt x="18" y="168"/>
                  </a:lnTo>
                  <a:lnTo>
                    <a:pt x="24" y="168"/>
                  </a:lnTo>
                  <a:lnTo>
                    <a:pt x="30" y="164"/>
                  </a:lnTo>
                  <a:lnTo>
                    <a:pt x="34" y="158"/>
                  </a:lnTo>
                  <a:lnTo>
                    <a:pt x="36" y="152"/>
                  </a:lnTo>
                  <a:lnTo>
                    <a:pt x="36" y="152"/>
                  </a:lnTo>
                  <a:lnTo>
                    <a:pt x="44" y="108"/>
                  </a:lnTo>
                  <a:lnTo>
                    <a:pt x="50" y="86"/>
                  </a:lnTo>
                  <a:lnTo>
                    <a:pt x="58" y="68"/>
                  </a:lnTo>
                  <a:lnTo>
                    <a:pt x="58" y="68"/>
                  </a:lnTo>
                  <a:lnTo>
                    <a:pt x="56" y="80"/>
                  </a:lnTo>
                  <a:lnTo>
                    <a:pt x="56" y="134"/>
                  </a:lnTo>
                  <a:lnTo>
                    <a:pt x="56" y="134"/>
                  </a:lnTo>
                  <a:lnTo>
                    <a:pt x="56" y="134"/>
                  </a:lnTo>
                  <a:lnTo>
                    <a:pt x="56" y="134"/>
                  </a:lnTo>
                  <a:lnTo>
                    <a:pt x="58" y="210"/>
                  </a:lnTo>
                  <a:lnTo>
                    <a:pt x="60" y="284"/>
                  </a:lnTo>
                  <a:lnTo>
                    <a:pt x="60" y="284"/>
                  </a:lnTo>
                  <a:lnTo>
                    <a:pt x="62" y="292"/>
                  </a:lnTo>
                  <a:lnTo>
                    <a:pt x="68" y="298"/>
                  </a:lnTo>
                  <a:lnTo>
                    <a:pt x="74" y="302"/>
                  </a:lnTo>
                  <a:lnTo>
                    <a:pt x="82" y="304"/>
                  </a:lnTo>
                  <a:lnTo>
                    <a:pt x="82" y="304"/>
                  </a:lnTo>
                  <a:lnTo>
                    <a:pt x="84" y="304"/>
                  </a:lnTo>
                  <a:lnTo>
                    <a:pt x="84" y="304"/>
                  </a:lnTo>
                  <a:lnTo>
                    <a:pt x="92" y="302"/>
                  </a:lnTo>
                  <a:lnTo>
                    <a:pt x="100" y="296"/>
                  </a:lnTo>
                  <a:lnTo>
                    <a:pt x="104" y="288"/>
                  </a:lnTo>
                  <a:lnTo>
                    <a:pt x="104" y="280"/>
                  </a:lnTo>
                  <a:lnTo>
                    <a:pt x="104" y="280"/>
                  </a:lnTo>
                  <a:lnTo>
                    <a:pt x="102" y="220"/>
                  </a:lnTo>
                  <a:lnTo>
                    <a:pt x="100" y="158"/>
                  </a:lnTo>
                  <a:lnTo>
                    <a:pt x="100" y="158"/>
                  </a:lnTo>
                  <a:lnTo>
                    <a:pt x="120" y="160"/>
                  </a:lnTo>
                  <a:lnTo>
                    <a:pt x="120" y="160"/>
                  </a:lnTo>
                  <a:lnTo>
                    <a:pt x="140" y="158"/>
                  </a:lnTo>
                  <a:lnTo>
                    <a:pt x="140" y="158"/>
                  </a:lnTo>
                  <a:lnTo>
                    <a:pt x="138" y="220"/>
                  </a:lnTo>
                  <a:lnTo>
                    <a:pt x="134" y="280"/>
                  </a:lnTo>
                  <a:lnTo>
                    <a:pt x="134" y="280"/>
                  </a:lnTo>
                  <a:lnTo>
                    <a:pt x="136" y="290"/>
                  </a:lnTo>
                  <a:lnTo>
                    <a:pt x="140" y="296"/>
                  </a:lnTo>
                  <a:lnTo>
                    <a:pt x="146" y="302"/>
                  </a:lnTo>
                  <a:lnTo>
                    <a:pt x="154" y="304"/>
                  </a:lnTo>
                  <a:lnTo>
                    <a:pt x="154" y="304"/>
                  </a:lnTo>
                  <a:lnTo>
                    <a:pt x="156" y="304"/>
                  </a:lnTo>
                  <a:lnTo>
                    <a:pt x="156" y="304"/>
                  </a:lnTo>
                  <a:lnTo>
                    <a:pt x="164" y="302"/>
                  </a:lnTo>
                  <a:lnTo>
                    <a:pt x="172" y="298"/>
                  </a:lnTo>
                  <a:lnTo>
                    <a:pt x="176" y="292"/>
                  </a:lnTo>
                  <a:lnTo>
                    <a:pt x="178" y="284"/>
                  </a:lnTo>
                  <a:lnTo>
                    <a:pt x="178" y="284"/>
                  </a:lnTo>
                  <a:lnTo>
                    <a:pt x="182" y="212"/>
                  </a:lnTo>
                  <a:lnTo>
                    <a:pt x="182" y="136"/>
                  </a:lnTo>
                  <a:lnTo>
                    <a:pt x="182" y="136"/>
                  </a:lnTo>
                  <a:lnTo>
                    <a:pt x="184" y="134"/>
                  </a:lnTo>
                  <a:lnTo>
                    <a:pt x="184" y="80"/>
                  </a:lnTo>
                  <a:lnTo>
                    <a:pt x="184" y="80"/>
                  </a:lnTo>
                  <a:lnTo>
                    <a:pt x="182" y="72"/>
                  </a:lnTo>
                  <a:lnTo>
                    <a:pt x="182" y="72"/>
                  </a:lnTo>
                  <a:lnTo>
                    <a:pt x="194" y="112"/>
                  </a:lnTo>
                  <a:lnTo>
                    <a:pt x="204" y="154"/>
                  </a:lnTo>
                  <a:lnTo>
                    <a:pt x="204" y="154"/>
                  </a:lnTo>
                  <a:lnTo>
                    <a:pt x="206" y="160"/>
                  </a:lnTo>
                  <a:lnTo>
                    <a:pt x="210" y="164"/>
                  </a:lnTo>
                  <a:lnTo>
                    <a:pt x="216" y="168"/>
                  </a:lnTo>
                  <a:lnTo>
                    <a:pt x="222" y="168"/>
                  </a:lnTo>
                  <a:lnTo>
                    <a:pt x="222" y="168"/>
                  </a:lnTo>
                  <a:close/>
                </a:path>
              </a:pathLst>
            </a:custGeom>
            <a:grp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sp>
          <p:nvSpPr>
            <p:cNvPr id="64" name="Freeform 99"/>
            <p:cNvSpPr/>
            <p:nvPr/>
          </p:nvSpPr>
          <p:spPr bwMode="auto">
            <a:xfrm>
              <a:off x="622300" y="1724025"/>
              <a:ext cx="219075" cy="219075"/>
            </a:xfrm>
            <a:custGeom>
              <a:avLst/>
              <a:gdLst/>
              <a:ahLst/>
              <a:cxnLst>
                <a:cxn ang="0">
                  <a:pos x="70" y="0"/>
                </a:cxn>
                <a:cxn ang="0">
                  <a:pos x="70" y="0"/>
                </a:cxn>
                <a:cxn ang="0">
                  <a:pos x="84" y="0"/>
                </a:cxn>
                <a:cxn ang="0">
                  <a:pos x="96" y="4"/>
                </a:cxn>
                <a:cxn ang="0">
                  <a:pos x="108" y="12"/>
                </a:cxn>
                <a:cxn ang="0">
                  <a:pos x="118" y="20"/>
                </a:cxn>
                <a:cxn ang="0">
                  <a:pos x="126" y="30"/>
                </a:cxn>
                <a:cxn ang="0">
                  <a:pos x="134" y="42"/>
                </a:cxn>
                <a:cxn ang="0">
                  <a:pos x="138" y="54"/>
                </a:cxn>
                <a:cxn ang="0">
                  <a:pos x="138" y="68"/>
                </a:cxn>
                <a:cxn ang="0">
                  <a:pos x="138" y="68"/>
                </a:cxn>
                <a:cxn ang="0">
                  <a:pos x="138" y="82"/>
                </a:cxn>
                <a:cxn ang="0">
                  <a:pos x="134" y="96"/>
                </a:cxn>
                <a:cxn ang="0">
                  <a:pos x="126" y="106"/>
                </a:cxn>
                <a:cxn ang="0">
                  <a:pos x="118" y="118"/>
                </a:cxn>
                <a:cxn ang="0">
                  <a:pos x="108" y="126"/>
                </a:cxn>
                <a:cxn ang="0">
                  <a:pos x="96" y="132"/>
                </a:cxn>
                <a:cxn ang="0">
                  <a:pos x="84" y="136"/>
                </a:cxn>
                <a:cxn ang="0">
                  <a:pos x="70" y="138"/>
                </a:cxn>
                <a:cxn ang="0">
                  <a:pos x="70" y="138"/>
                </a:cxn>
                <a:cxn ang="0">
                  <a:pos x="56" y="136"/>
                </a:cxn>
                <a:cxn ang="0">
                  <a:pos x="42" y="132"/>
                </a:cxn>
                <a:cxn ang="0">
                  <a:pos x="32" y="126"/>
                </a:cxn>
                <a:cxn ang="0">
                  <a:pos x="20" y="118"/>
                </a:cxn>
                <a:cxn ang="0">
                  <a:pos x="12" y="106"/>
                </a:cxn>
                <a:cxn ang="0">
                  <a:pos x="6" y="96"/>
                </a:cxn>
                <a:cxn ang="0">
                  <a:pos x="2" y="82"/>
                </a:cxn>
                <a:cxn ang="0">
                  <a:pos x="0" y="68"/>
                </a:cxn>
                <a:cxn ang="0">
                  <a:pos x="0" y="68"/>
                </a:cxn>
                <a:cxn ang="0">
                  <a:pos x="2" y="54"/>
                </a:cxn>
                <a:cxn ang="0">
                  <a:pos x="6" y="42"/>
                </a:cxn>
                <a:cxn ang="0">
                  <a:pos x="12" y="30"/>
                </a:cxn>
                <a:cxn ang="0">
                  <a:pos x="20" y="20"/>
                </a:cxn>
                <a:cxn ang="0">
                  <a:pos x="32" y="12"/>
                </a:cxn>
                <a:cxn ang="0">
                  <a:pos x="42" y="4"/>
                </a:cxn>
                <a:cxn ang="0">
                  <a:pos x="56" y="0"/>
                </a:cxn>
                <a:cxn ang="0">
                  <a:pos x="70" y="0"/>
                </a:cxn>
                <a:cxn ang="0">
                  <a:pos x="70" y="0"/>
                </a:cxn>
              </a:cxnLst>
              <a:rect l="0" t="0" r="r" b="b"/>
              <a:pathLst>
                <a:path w="138" h="138">
                  <a:moveTo>
                    <a:pt x="70" y="0"/>
                  </a:moveTo>
                  <a:lnTo>
                    <a:pt x="70" y="0"/>
                  </a:lnTo>
                  <a:lnTo>
                    <a:pt x="84" y="0"/>
                  </a:lnTo>
                  <a:lnTo>
                    <a:pt x="96" y="4"/>
                  </a:lnTo>
                  <a:lnTo>
                    <a:pt x="108" y="12"/>
                  </a:lnTo>
                  <a:lnTo>
                    <a:pt x="118" y="20"/>
                  </a:lnTo>
                  <a:lnTo>
                    <a:pt x="126" y="30"/>
                  </a:lnTo>
                  <a:lnTo>
                    <a:pt x="134" y="42"/>
                  </a:lnTo>
                  <a:lnTo>
                    <a:pt x="138" y="54"/>
                  </a:lnTo>
                  <a:lnTo>
                    <a:pt x="138" y="68"/>
                  </a:lnTo>
                  <a:lnTo>
                    <a:pt x="138" y="68"/>
                  </a:lnTo>
                  <a:lnTo>
                    <a:pt x="138" y="82"/>
                  </a:lnTo>
                  <a:lnTo>
                    <a:pt x="134" y="96"/>
                  </a:lnTo>
                  <a:lnTo>
                    <a:pt x="126" y="106"/>
                  </a:lnTo>
                  <a:lnTo>
                    <a:pt x="118" y="118"/>
                  </a:lnTo>
                  <a:lnTo>
                    <a:pt x="108" y="126"/>
                  </a:lnTo>
                  <a:lnTo>
                    <a:pt x="96" y="132"/>
                  </a:lnTo>
                  <a:lnTo>
                    <a:pt x="84" y="136"/>
                  </a:lnTo>
                  <a:lnTo>
                    <a:pt x="70" y="138"/>
                  </a:lnTo>
                  <a:lnTo>
                    <a:pt x="70" y="138"/>
                  </a:lnTo>
                  <a:lnTo>
                    <a:pt x="56" y="136"/>
                  </a:lnTo>
                  <a:lnTo>
                    <a:pt x="42" y="132"/>
                  </a:lnTo>
                  <a:lnTo>
                    <a:pt x="32" y="126"/>
                  </a:lnTo>
                  <a:lnTo>
                    <a:pt x="20" y="118"/>
                  </a:lnTo>
                  <a:lnTo>
                    <a:pt x="12" y="106"/>
                  </a:lnTo>
                  <a:lnTo>
                    <a:pt x="6" y="96"/>
                  </a:lnTo>
                  <a:lnTo>
                    <a:pt x="2" y="82"/>
                  </a:lnTo>
                  <a:lnTo>
                    <a:pt x="0" y="68"/>
                  </a:lnTo>
                  <a:lnTo>
                    <a:pt x="0" y="68"/>
                  </a:lnTo>
                  <a:lnTo>
                    <a:pt x="2" y="54"/>
                  </a:lnTo>
                  <a:lnTo>
                    <a:pt x="6" y="42"/>
                  </a:lnTo>
                  <a:lnTo>
                    <a:pt x="12" y="30"/>
                  </a:lnTo>
                  <a:lnTo>
                    <a:pt x="20" y="20"/>
                  </a:lnTo>
                  <a:lnTo>
                    <a:pt x="32" y="12"/>
                  </a:lnTo>
                  <a:lnTo>
                    <a:pt x="42" y="4"/>
                  </a:lnTo>
                  <a:lnTo>
                    <a:pt x="56" y="0"/>
                  </a:lnTo>
                  <a:lnTo>
                    <a:pt x="70" y="0"/>
                  </a:lnTo>
                  <a:lnTo>
                    <a:pt x="70" y="0"/>
                  </a:lnTo>
                  <a:close/>
                </a:path>
              </a:pathLst>
            </a:custGeom>
            <a:grp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grpSp>
      <p:grpSp>
        <p:nvGrpSpPr>
          <p:cNvPr id="65" name="组合 64"/>
          <p:cNvGrpSpPr/>
          <p:nvPr/>
        </p:nvGrpSpPr>
        <p:grpSpPr>
          <a:xfrm>
            <a:off x="4876165" y="2681605"/>
            <a:ext cx="415925" cy="415925"/>
            <a:chOff x="5438775" y="2660650"/>
            <a:chExt cx="596900" cy="596900"/>
          </a:xfrm>
          <a:solidFill>
            <a:srgbClr val="A6A6A6"/>
          </a:solidFill>
        </p:grpSpPr>
        <p:sp>
          <p:nvSpPr>
            <p:cNvPr id="66" name="Freeform 185"/>
            <p:cNvSpPr/>
            <p:nvPr/>
          </p:nvSpPr>
          <p:spPr bwMode="auto">
            <a:xfrm>
              <a:off x="5438775" y="2660650"/>
              <a:ext cx="165100" cy="165100"/>
            </a:xfrm>
            <a:custGeom>
              <a:avLst/>
              <a:gdLst/>
              <a:ahLst/>
              <a:cxnLst>
                <a:cxn ang="0">
                  <a:pos x="18" y="18"/>
                </a:cxn>
                <a:cxn ang="0">
                  <a:pos x="18" y="18"/>
                </a:cxn>
                <a:cxn ang="0">
                  <a:pos x="10" y="28"/>
                </a:cxn>
                <a:cxn ang="0">
                  <a:pos x="6" y="38"/>
                </a:cxn>
                <a:cxn ang="0">
                  <a:pos x="2" y="50"/>
                </a:cxn>
                <a:cxn ang="0">
                  <a:pos x="0" y="60"/>
                </a:cxn>
                <a:cxn ang="0">
                  <a:pos x="2" y="72"/>
                </a:cxn>
                <a:cxn ang="0">
                  <a:pos x="6" y="84"/>
                </a:cxn>
                <a:cxn ang="0">
                  <a:pos x="10" y="94"/>
                </a:cxn>
                <a:cxn ang="0">
                  <a:pos x="18" y="104"/>
                </a:cxn>
                <a:cxn ang="0">
                  <a:pos x="104" y="18"/>
                </a:cxn>
                <a:cxn ang="0">
                  <a:pos x="104" y="18"/>
                </a:cxn>
                <a:cxn ang="0">
                  <a:pos x="96" y="10"/>
                </a:cxn>
                <a:cxn ang="0">
                  <a:pos x="84" y="4"/>
                </a:cxn>
                <a:cxn ang="0">
                  <a:pos x="74" y="2"/>
                </a:cxn>
                <a:cxn ang="0">
                  <a:pos x="62" y="0"/>
                </a:cxn>
                <a:cxn ang="0">
                  <a:pos x="50" y="2"/>
                </a:cxn>
                <a:cxn ang="0">
                  <a:pos x="38" y="4"/>
                </a:cxn>
                <a:cxn ang="0">
                  <a:pos x="28" y="10"/>
                </a:cxn>
                <a:cxn ang="0">
                  <a:pos x="18" y="18"/>
                </a:cxn>
                <a:cxn ang="0">
                  <a:pos x="18" y="18"/>
                </a:cxn>
              </a:cxnLst>
              <a:rect l="0" t="0" r="r" b="b"/>
              <a:pathLst>
                <a:path w="104" h="104">
                  <a:moveTo>
                    <a:pt x="18" y="18"/>
                  </a:moveTo>
                  <a:lnTo>
                    <a:pt x="18" y="18"/>
                  </a:lnTo>
                  <a:lnTo>
                    <a:pt x="10" y="28"/>
                  </a:lnTo>
                  <a:lnTo>
                    <a:pt x="6" y="38"/>
                  </a:lnTo>
                  <a:lnTo>
                    <a:pt x="2" y="50"/>
                  </a:lnTo>
                  <a:lnTo>
                    <a:pt x="0" y="60"/>
                  </a:lnTo>
                  <a:lnTo>
                    <a:pt x="2" y="72"/>
                  </a:lnTo>
                  <a:lnTo>
                    <a:pt x="6" y="84"/>
                  </a:lnTo>
                  <a:lnTo>
                    <a:pt x="10" y="94"/>
                  </a:lnTo>
                  <a:lnTo>
                    <a:pt x="18" y="104"/>
                  </a:lnTo>
                  <a:lnTo>
                    <a:pt x="104" y="18"/>
                  </a:lnTo>
                  <a:lnTo>
                    <a:pt x="104" y="18"/>
                  </a:lnTo>
                  <a:lnTo>
                    <a:pt x="96" y="10"/>
                  </a:lnTo>
                  <a:lnTo>
                    <a:pt x="84" y="4"/>
                  </a:lnTo>
                  <a:lnTo>
                    <a:pt x="74" y="2"/>
                  </a:lnTo>
                  <a:lnTo>
                    <a:pt x="62" y="0"/>
                  </a:lnTo>
                  <a:lnTo>
                    <a:pt x="50" y="2"/>
                  </a:lnTo>
                  <a:lnTo>
                    <a:pt x="38" y="4"/>
                  </a:lnTo>
                  <a:lnTo>
                    <a:pt x="28" y="10"/>
                  </a:lnTo>
                  <a:lnTo>
                    <a:pt x="18" y="18"/>
                  </a:lnTo>
                  <a:lnTo>
                    <a:pt x="18" y="18"/>
                  </a:lnTo>
                  <a:close/>
                </a:path>
              </a:pathLst>
            </a:custGeom>
            <a:grp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sp>
          <p:nvSpPr>
            <p:cNvPr id="67" name="Freeform 186"/>
            <p:cNvSpPr>
              <a:spLocks noEditPoints="1"/>
            </p:cNvSpPr>
            <p:nvPr/>
          </p:nvSpPr>
          <p:spPr bwMode="auto">
            <a:xfrm>
              <a:off x="5505450" y="2727325"/>
              <a:ext cx="530225" cy="530225"/>
            </a:xfrm>
            <a:custGeom>
              <a:avLst/>
              <a:gdLst/>
              <a:ahLst/>
              <a:cxnLst>
                <a:cxn ang="0">
                  <a:pos x="188" y="274"/>
                </a:cxn>
                <a:cxn ang="0">
                  <a:pos x="334" y="334"/>
                </a:cxn>
                <a:cxn ang="0">
                  <a:pos x="274" y="186"/>
                </a:cxn>
                <a:cxn ang="0">
                  <a:pos x="86" y="0"/>
                </a:cxn>
                <a:cxn ang="0">
                  <a:pos x="0" y="86"/>
                </a:cxn>
                <a:cxn ang="0">
                  <a:pos x="188" y="274"/>
                </a:cxn>
                <a:cxn ang="0">
                  <a:pos x="208" y="234"/>
                </a:cxn>
                <a:cxn ang="0">
                  <a:pos x="208" y="234"/>
                </a:cxn>
                <a:cxn ang="0">
                  <a:pos x="214" y="230"/>
                </a:cxn>
                <a:cxn ang="0">
                  <a:pos x="222" y="230"/>
                </a:cxn>
                <a:cxn ang="0">
                  <a:pos x="228" y="230"/>
                </a:cxn>
                <a:cxn ang="0">
                  <a:pos x="234" y="232"/>
                </a:cxn>
                <a:cxn ang="0">
                  <a:pos x="234" y="232"/>
                </a:cxn>
                <a:cxn ang="0">
                  <a:pos x="230" y="228"/>
                </a:cxn>
                <a:cxn ang="0">
                  <a:pos x="230" y="222"/>
                </a:cxn>
                <a:cxn ang="0">
                  <a:pos x="232" y="214"/>
                </a:cxn>
                <a:cxn ang="0">
                  <a:pos x="236" y="206"/>
                </a:cxn>
                <a:cxn ang="0">
                  <a:pos x="236" y="206"/>
                </a:cxn>
                <a:cxn ang="0">
                  <a:pos x="242" y="202"/>
                </a:cxn>
                <a:cxn ang="0">
                  <a:pos x="250" y="198"/>
                </a:cxn>
                <a:cxn ang="0">
                  <a:pos x="258" y="196"/>
                </a:cxn>
                <a:cxn ang="0">
                  <a:pos x="294" y="280"/>
                </a:cxn>
                <a:cxn ang="0">
                  <a:pos x="282" y="294"/>
                </a:cxn>
                <a:cxn ang="0">
                  <a:pos x="196" y="258"/>
                </a:cxn>
                <a:cxn ang="0">
                  <a:pos x="196" y="258"/>
                </a:cxn>
                <a:cxn ang="0">
                  <a:pos x="198" y="250"/>
                </a:cxn>
                <a:cxn ang="0">
                  <a:pos x="202" y="242"/>
                </a:cxn>
                <a:cxn ang="0">
                  <a:pos x="208" y="234"/>
                </a:cxn>
                <a:cxn ang="0">
                  <a:pos x="208" y="234"/>
                </a:cxn>
              </a:cxnLst>
              <a:rect l="0" t="0" r="r" b="b"/>
              <a:pathLst>
                <a:path w="334" h="334">
                  <a:moveTo>
                    <a:pt x="188" y="274"/>
                  </a:moveTo>
                  <a:lnTo>
                    <a:pt x="334" y="334"/>
                  </a:lnTo>
                  <a:lnTo>
                    <a:pt x="274" y="186"/>
                  </a:lnTo>
                  <a:lnTo>
                    <a:pt x="86" y="0"/>
                  </a:lnTo>
                  <a:lnTo>
                    <a:pt x="0" y="86"/>
                  </a:lnTo>
                  <a:lnTo>
                    <a:pt x="188" y="274"/>
                  </a:lnTo>
                  <a:close/>
                  <a:moveTo>
                    <a:pt x="208" y="234"/>
                  </a:moveTo>
                  <a:lnTo>
                    <a:pt x="208" y="234"/>
                  </a:lnTo>
                  <a:lnTo>
                    <a:pt x="214" y="230"/>
                  </a:lnTo>
                  <a:lnTo>
                    <a:pt x="222" y="230"/>
                  </a:lnTo>
                  <a:lnTo>
                    <a:pt x="228" y="230"/>
                  </a:lnTo>
                  <a:lnTo>
                    <a:pt x="234" y="232"/>
                  </a:lnTo>
                  <a:lnTo>
                    <a:pt x="234" y="232"/>
                  </a:lnTo>
                  <a:lnTo>
                    <a:pt x="230" y="228"/>
                  </a:lnTo>
                  <a:lnTo>
                    <a:pt x="230" y="222"/>
                  </a:lnTo>
                  <a:lnTo>
                    <a:pt x="232" y="214"/>
                  </a:lnTo>
                  <a:lnTo>
                    <a:pt x="236" y="206"/>
                  </a:lnTo>
                  <a:lnTo>
                    <a:pt x="236" y="206"/>
                  </a:lnTo>
                  <a:lnTo>
                    <a:pt x="242" y="202"/>
                  </a:lnTo>
                  <a:lnTo>
                    <a:pt x="250" y="198"/>
                  </a:lnTo>
                  <a:lnTo>
                    <a:pt x="258" y="196"/>
                  </a:lnTo>
                  <a:lnTo>
                    <a:pt x="294" y="280"/>
                  </a:lnTo>
                  <a:lnTo>
                    <a:pt x="282" y="294"/>
                  </a:lnTo>
                  <a:lnTo>
                    <a:pt x="196" y="258"/>
                  </a:lnTo>
                  <a:lnTo>
                    <a:pt x="196" y="258"/>
                  </a:lnTo>
                  <a:lnTo>
                    <a:pt x="198" y="250"/>
                  </a:lnTo>
                  <a:lnTo>
                    <a:pt x="202" y="242"/>
                  </a:lnTo>
                  <a:lnTo>
                    <a:pt x="208" y="234"/>
                  </a:lnTo>
                  <a:lnTo>
                    <a:pt x="208" y="234"/>
                  </a:lnTo>
                  <a:close/>
                </a:path>
              </a:pathLst>
            </a:custGeom>
            <a:grp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grpSp>
      <p:sp>
        <p:nvSpPr>
          <p:cNvPr id="68" name="Freeform 35"/>
          <p:cNvSpPr>
            <a:spLocks noEditPoints="1"/>
          </p:cNvSpPr>
          <p:nvPr/>
        </p:nvSpPr>
        <p:spPr bwMode="auto">
          <a:xfrm>
            <a:off x="1199515" y="2592705"/>
            <a:ext cx="358140" cy="487680"/>
          </a:xfrm>
          <a:custGeom>
            <a:avLst/>
            <a:gdLst>
              <a:gd name="T0" fmla="*/ 73939 w 625"/>
              <a:gd name="T1" fmla="*/ 124194 h 852"/>
              <a:gd name="T2" fmla="*/ 62217 w 625"/>
              <a:gd name="T3" fmla="*/ 766762 h 852"/>
              <a:gd name="T4" fmla="*/ 563563 w 625"/>
              <a:gd name="T5" fmla="*/ 188091 h 852"/>
              <a:gd name="T6" fmla="*/ 520281 w 625"/>
              <a:gd name="T7" fmla="*/ 201590 h 852"/>
              <a:gd name="T8" fmla="*/ 64021 w 625"/>
              <a:gd name="T9" fmla="*/ 722664 h 852"/>
              <a:gd name="T10" fmla="*/ 243459 w 625"/>
              <a:gd name="T11" fmla="*/ 81896 h 852"/>
              <a:gd name="T12" fmla="*/ 320104 w 625"/>
              <a:gd name="T13" fmla="*/ 81896 h 852"/>
              <a:gd name="T14" fmla="*/ 280429 w 625"/>
              <a:gd name="T15" fmla="*/ 122394 h 852"/>
              <a:gd name="T16" fmla="*/ 196571 w 625"/>
              <a:gd name="T17" fmla="*/ 83696 h 852"/>
              <a:gd name="T18" fmla="*/ 103696 w 625"/>
              <a:gd name="T19" fmla="*/ 194390 h 852"/>
              <a:gd name="T20" fmla="*/ 459867 w 625"/>
              <a:gd name="T21" fmla="*/ 194390 h 852"/>
              <a:gd name="T22" fmla="*/ 366992 w 625"/>
              <a:gd name="T23" fmla="*/ 83696 h 852"/>
              <a:gd name="T24" fmla="*/ 196571 w 625"/>
              <a:gd name="T25" fmla="*/ 83696 h 852"/>
              <a:gd name="T26" fmla="*/ 199276 w 625"/>
              <a:gd name="T27" fmla="*/ 582271 h 852"/>
              <a:gd name="T28" fmla="*/ 136157 w 625"/>
              <a:gd name="T29" fmla="*/ 600270 h 852"/>
              <a:gd name="T30" fmla="*/ 122631 w 625"/>
              <a:gd name="T31" fmla="*/ 613770 h 852"/>
              <a:gd name="T32" fmla="*/ 199276 w 625"/>
              <a:gd name="T33" fmla="*/ 619169 h 852"/>
              <a:gd name="T34" fmla="*/ 119025 w 625"/>
              <a:gd name="T35" fmla="*/ 658767 h 852"/>
              <a:gd name="T36" fmla="*/ 218212 w 625"/>
              <a:gd name="T37" fmla="*/ 610170 h 852"/>
              <a:gd name="T38" fmla="*/ 218212 w 625"/>
              <a:gd name="T39" fmla="*/ 578671 h 852"/>
              <a:gd name="T40" fmla="*/ 99187 w 625"/>
              <a:gd name="T41" fmla="*/ 584971 h 852"/>
              <a:gd name="T42" fmla="*/ 192964 w 625"/>
              <a:gd name="T43" fmla="*/ 683966 h 852"/>
              <a:gd name="T44" fmla="*/ 192964 w 625"/>
              <a:gd name="T45" fmla="*/ 301485 h 852"/>
              <a:gd name="T46" fmla="*/ 136157 w 625"/>
              <a:gd name="T47" fmla="*/ 318584 h 852"/>
              <a:gd name="T48" fmla="*/ 155994 w 625"/>
              <a:gd name="T49" fmla="*/ 368982 h 852"/>
              <a:gd name="T50" fmla="*/ 119025 w 625"/>
              <a:gd name="T51" fmla="*/ 382481 h 852"/>
              <a:gd name="T52" fmla="*/ 192964 w 625"/>
              <a:gd name="T53" fmla="*/ 281686 h 852"/>
              <a:gd name="T54" fmla="*/ 99187 w 625"/>
              <a:gd name="T55" fmla="*/ 380681 h 852"/>
              <a:gd name="T56" fmla="*/ 217310 w 625"/>
              <a:gd name="T57" fmla="*/ 323084 h 852"/>
              <a:gd name="T58" fmla="*/ 216408 w 625"/>
              <a:gd name="T59" fmla="*/ 296985 h 852"/>
              <a:gd name="T60" fmla="*/ 199276 w 625"/>
              <a:gd name="T61" fmla="*/ 452678 h 852"/>
              <a:gd name="T62" fmla="*/ 122631 w 625"/>
              <a:gd name="T63" fmla="*/ 471577 h 852"/>
              <a:gd name="T64" fmla="*/ 199276 w 625"/>
              <a:gd name="T65" fmla="*/ 522874 h 852"/>
              <a:gd name="T66" fmla="*/ 218212 w 625"/>
              <a:gd name="T67" fmla="*/ 438278 h 852"/>
              <a:gd name="T68" fmla="*/ 99187 w 625"/>
              <a:gd name="T69" fmla="*/ 442778 h 852"/>
              <a:gd name="T70" fmla="*/ 199276 w 625"/>
              <a:gd name="T71" fmla="*/ 541773 h 852"/>
              <a:gd name="T72" fmla="*/ 260592 w 625"/>
              <a:gd name="T73" fmla="*/ 418479 h 852"/>
              <a:gd name="T74" fmla="*/ 294856 w 625"/>
              <a:gd name="T75" fmla="*/ 650668 h 852"/>
              <a:gd name="T76" fmla="*/ 452654 w 625"/>
              <a:gd name="T77" fmla="*/ 602070 h 852"/>
              <a:gd name="T78" fmla="*/ 288544 w 625"/>
              <a:gd name="T79" fmla="*/ 644368 h 852"/>
              <a:gd name="T80" fmla="*/ 452654 w 625"/>
              <a:gd name="T81" fmla="*/ 456277 h 852"/>
              <a:gd name="T82" fmla="*/ 288544 w 625"/>
              <a:gd name="T83" fmla="*/ 368982 h 852"/>
              <a:gd name="T84" fmla="*/ 288544 w 625"/>
              <a:gd name="T85" fmla="*/ 316784 h 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 h="852">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solidFill>
            <a:srgbClr val="A6A6A6"/>
          </a:solidFill>
          <a:ln>
            <a:noFill/>
          </a:ln>
        </p:spPr>
        <p:txBody>
          <a:bodyPr/>
          <a:lstStyle/>
          <a:p>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grpSp>
        <p:nvGrpSpPr>
          <p:cNvPr id="4" name="组合 3"/>
          <p:cNvGrpSpPr/>
          <p:nvPr/>
        </p:nvGrpSpPr>
        <p:grpSpPr>
          <a:xfrm>
            <a:off x="7145655" y="1645920"/>
            <a:ext cx="2331720" cy="1002030"/>
            <a:chOff x="1906" y="6234"/>
            <a:chExt cx="3672" cy="1578"/>
          </a:xfrm>
        </p:grpSpPr>
        <p:sp>
          <p:nvSpPr>
            <p:cNvPr id="69" name="文本框 68"/>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70" name="文本框 69"/>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5" name="组合 4"/>
          <p:cNvGrpSpPr/>
          <p:nvPr/>
        </p:nvGrpSpPr>
        <p:grpSpPr>
          <a:xfrm>
            <a:off x="7145655" y="2898775"/>
            <a:ext cx="2331720" cy="1002030"/>
            <a:chOff x="1906" y="6234"/>
            <a:chExt cx="3672" cy="1578"/>
          </a:xfrm>
        </p:grpSpPr>
        <p:sp>
          <p:nvSpPr>
            <p:cNvPr id="6" name="文本框 5"/>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7" name="文本框 6"/>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8" name="组合 7"/>
          <p:cNvGrpSpPr/>
          <p:nvPr/>
        </p:nvGrpSpPr>
        <p:grpSpPr>
          <a:xfrm>
            <a:off x="7145655" y="4162425"/>
            <a:ext cx="2331720" cy="1002030"/>
            <a:chOff x="1906" y="6234"/>
            <a:chExt cx="3672" cy="1578"/>
          </a:xfrm>
        </p:grpSpPr>
        <p:sp>
          <p:nvSpPr>
            <p:cNvPr id="10" name="文本框 9"/>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11" name="文本框 10"/>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矩形 5 拷贝"/>
          <p:cNvPicPr>
            <a:picLocks noChangeAspect="1"/>
          </p:cNvPicPr>
          <p:nvPr/>
        </p:nvPicPr>
        <p:blipFill>
          <a:blip r:embed="rId3"/>
          <a:stretch>
            <a:fillRect/>
          </a:stretch>
        </p:blipFill>
        <p:spPr>
          <a:xfrm>
            <a:off x="-3175" y="1790700"/>
            <a:ext cx="285750" cy="2898140"/>
          </a:xfrm>
          <a:prstGeom prst="rect">
            <a:avLst/>
          </a:prstGeom>
        </p:spPr>
      </p:pic>
      <p:pic>
        <p:nvPicPr>
          <p:cNvPr id="3" name="图片 2" descr="矩形 5 拷贝"/>
          <p:cNvPicPr>
            <a:picLocks noChangeAspect="1"/>
          </p:cNvPicPr>
          <p:nvPr/>
        </p:nvPicPr>
        <p:blipFill>
          <a:blip r:embed="rId3"/>
          <a:stretch>
            <a:fillRect/>
          </a:stretch>
        </p:blipFill>
        <p:spPr>
          <a:xfrm>
            <a:off x="10507345" y="1791335"/>
            <a:ext cx="285750" cy="2898140"/>
          </a:xfrm>
          <a:prstGeom prst="rect">
            <a:avLst/>
          </a:prstGeom>
        </p:spPr>
      </p:pic>
      <p:sp>
        <p:nvSpPr>
          <p:cNvPr id="5" name="TextBox 11"/>
          <p:cNvSpPr txBox="1"/>
          <p:nvPr/>
        </p:nvSpPr>
        <p:spPr>
          <a:xfrm>
            <a:off x="774700" y="1771015"/>
            <a:ext cx="2329815" cy="1196975"/>
          </a:xfrm>
          <a:prstGeom prst="rect">
            <a:avLst/>
          </a:prstGeom>
          <a:noFill/>
        </p:spPr>
        <p:txBody>
          <a:bodyPr wrap="square" rtlCol="0">
            <a:spAutoFit/>
          </a:bodyPr>
          <a:lstStyle/>
          <a:p>
            <a:pPr marL="0" lvl="1" indent="0" algn="l">
              <a:lnSpc>
                <a:spcPct val="120000"/>
              </a:lnSpc>
              <a:buFont typeface="Arial" panose="020B0604020202020204" pitchFamily="34" charset="0"/>
              <a:buNone/>
            </a:pPr>
            <a:r>
              <a:rPr lang="zh-CN" altLang="en-US"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添加相关标题文字添加相关标题文字添加相关标题文字添加相关标题文字添加相关标题文字添加相关标题文字添加相关标题文字添加相关标题文字添加</a:t>
            </a:r>
          </a:p>
        </p:txBody>
      </p:sp>
      <p:sp>
        <p:nvSpPr>
          <p:cNvPr id="6" name="TextBox 52"/>
          <p:cNvSpPr txBox="1"/>
          <p:nvPr/>
        </p:nvSpPr>
        <p:spPr>
          <a:xfrm>
            <a:off x="3230245" y="1997710"/>
            <a:ext cx="736600" cy="583565"/>
          </a:xfrm>
          <a:prstGeom prst="rect">
            <a:avLst/>
          </a:prstGeom>
          <a:noFill/>
        </p:spPr>
        <p:txBody>
          <a:bodyPr wrap="square" rtlCol="0">
            <a:spAutoFit/>
          </a:bodyPr>
          <a:lstStyle/>
          <a:p>
            <a:r>
              <a:rPr lang="en-US" altLang="zh-CN" sz="3200" b="1" dirty="0">
                <a:solidFill>
                  <a:schemeClr val="bg1">
                    <a:lumMod val="65000"/>
                  </a:schemeClr>
                </a:solidFill>
                <a:latin typeface="宋体" panose="02010600030101010101" pitchFamily="2" charset="-122"/>
                <a:ea typeface="宋体" panose="02010600030101010101" pitchFamily="2" charset="-122"/>
                <a:cs typeface="思源黑体 CN Normal" panose="020B0400000000000000" charset="-122"/>
              </a:rPr>
              <a:t>01</a:t>
            </a:r>
          </a:p>
        </p:txBody>
      </p:sp>
      <p:sp>
        <p:nvSpPr>
          <p:cNvPr id="7" name="TextBox 53"/>
          <p:cNvSpPr txBox="1"/>
          <p:nvPr/>
        </p:nvSpPr>
        <p:spPr>
          <a:xfrm>
            <a:off x="6834505" y="2019300"/>
            <a:ext cx="736600" cy="583565"/>
          </a:xfrm>
          <a:prstGeom prst="rect">
            <a:avLst/>
          </a:prstGeom>
          <a:noFill/>
        </p:spPr>
        <p:txBody>
          <a:bodyPr wrap="square" rtlCol="0">
            <a:spAutoFit/>
          </a:bodyPr>
          <a:lstStyle/>
          <a:p>
            <a:r>
              <a:rPr lang="en-US" altLang="zh-CN" sz="3200" b="1" dirty="0">
                <a:solidFill>
                  <a:schemeClr val="bg1">
                    <a:lumMod val="65000"/>
                  </a:schemeClr>
                </a:solidFill>
                <a:latin typeface="宋体" panose="02010600030101010101" pitchFamily="2" charset="-122"/>
                <a:ea typeface="宋体" panose="02010600030101010101" pitchFamily="2" charset="-122"/>
                <a:cs typeface="思源黑体 CN Normal" panose="020B0400000000000000" charset="-122"/>
              </a:rPr>
              <a:t>02</a:t>
            </a:r>
          </a:p>
        </p:txBody>
      </p:sp>
      <p:sp>
        <p:nvSpPr>
          <p:cNvPr id="8" name="TextBox 54"/>
          <p:cNvSpPr txBox="1"/>
          <p:nvPr/>
        </p:nvSpPr>
        <p:spPr>
          <a:xfrm>
            <a:off x="3230245" y="3496310"/>
            <a:ext cx="736600" cy="583565"/>
          </a:xfrm>
          <a:prstGeom prst="rect">
            <a:avLst/>
          </a:prstGeom>
          <a:noFill/>
        </p:spPr>
        <p:txBody>
          <a:bodyPr wrap="square" rtlCol="0">
            <a:spAutoFit/>
          </a:bodyPr>
          <a:lstStyle/>
          <a:p>
            <a:r>
              <a:rPr lang="en-US" altLang="zh-CN" sz="3200" b="1" dirty="0">
                <a:solidFill>
                  <a:schemeClr val="bg1">
                    <a:lumMod val="65000"/>
                  </a:schemeClr>
                </a:solidFill>
                <a:latin typeface="宋体" panose="02010600030101010101" pitchFamily="2" charset="-122"/>
                <a:ea typeface="宋体" panose="02010600030101010101" pitchFamily="2" charset="-122"/>
                <a:cs typeface="思源黑体 CN Normal" panose="020B0400000000000000" charset="-122"/>
              </a:rPr>
              <a:t>03</a:t>
            </a:r>
          </a:p>
        </p:txBody>
      </p:sp>
      <p:sp>
        <p:nvSpPr>
          <p:cNvPr id="9" name="TextBox 55"/>
          <p:cNvSpPr txBox="1"/>
          <p:nvPr/>
        </p:nvSpPr>
        <p:spPr>
          <a:xfrm>
            <a:off x="6834505" y="3517900"/>
            <a:ext cx="736600" cy="583565"/>
          </a:xfrm>
          <a:prstGeom prst="rect">
            <a:avLst/>
          </a:prstGeom>
          <a:noFill/>
        </p:spPr>
        <p:txBody>
          <a:bodyPr wrap="square" rtlCol="0">
            <a:spAutoFit/>
          </a:bodyPr>
          <a:lstStyle/>
          <a:p>
            <a:r>
              <a:rPr lang="en-US" altLang="zh-CN" sz="3200" b="1" dirty="0">
                <a:solidFill>
                  <a:schemeClr val="bg1">
                    <a:lumMod val="65000"/>
                  </a:schemeClr>
                </a:solidFill>
                <a:latin typeface="宋体" panose="02010600030101010101" pitchFamily="2" charset="-122"/>
                <a:ea typeface="宋体" panose="02010600030101010101" pitchFamily="2" charset="-122"/>
                <a:cs typeface="思源黑体 CN Normal" panose="020B0400000000000000" charset="-122"/>
              </a:rPr>
              <a:t>04</a:t>
            </a:r>
          </a:p>
        </p:txBody>
      </p:sp>
      <p:sp>
        <p:nvSpPr>
          <p:cNvPr id="10" name="TextBox 11"/>
          <p:cNvSpPr txBox="1"/>
          <p:nvPr/>
        </p:nvSpPr>
        <p:spPr>
          <a:xfrm>
            <a:off x="774700" y="3235325"/>
            <a:ext cx="2329815" cy="1196975"/>
          </a:xfrm>
          <a:prstGeom prst="rect">
            <a:avLst/>
          </a:prstGeom>
          <a:noFill/>
        </p:spPr>
        <p:txBody>
          <a:bodyPr wrap="square" rtlCol="0">
            <a:spAutoFit/>
          </a:bodyPr>
          <a:lstStyle/>
          <a:p>
            <a:pPr marL="0" lvl="1" indent="0" algn="l">
              <a:lnSpc>
                <a:spcPct val="120000"/>
              </a:lnSpc>
              <a:buFont typeface="Arial" panose="020B0604020202020204" pitchFamily="34" charset="0"/>
              <a:buNone/>
            </a:pPr>
            <a:r>
              <a:rPr lang="zh-CN" altLang="en-US"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添加相关标题文字添加相关标题文字添加相关标题文字添加相关标题文字添加相关标题文字添加相关标题文字添加相关标题文字添加相关标题文字添加</a:t>
            </a:r>
          </a:p>
        </p:txBody>
      </p:sp>
      <p:sp>
        <p:nvSpPr>
          <p:cNvPr id="11" name="TextBox 11"/>
          <p:cNvSpPr txBox="1"/>
          <p:nvPr/>
        </p:nvSpPr>
        <p:spPr>
          <a:xfrm>
            <a:off x="7590790" y="1771015"/>
            <a:ext cx="2329815" cy="1196975"/>
          </a:xfrm>
          <a:prstGeom prst="rect">
            <a:avLst/>
          </a:prstGeom>
          <a:noFill/>
        </p:spPr>
        <p:txBody>
          <a:bodyPr wrap="square" rtlCol="0">
            <a:spAutoFit/>
          </a:bodyPr>
          <a:lstStyle/>
          <a:p>
            <a:pPr marL="0" lvl="1" indent="0" algn="l">
              <a:lnSpc>
                <a:spcPct val="120000"/>
              </a:lnSpc>
              <a:buFont typeface="Arial" panose="020B0604020202020204" pitchFamily="34" charset="0"/>
              <a:buNone/>
            </a:pPr>
            <a:r>
              <a:rPr lang="zh-CN" altLang="en-US"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添加相关标题文字添加相关标题文字添加相关标题文字添加相关标题文字添加相关标题文字添加相关标题文字添加相关标题文字添加相关标题文字添加</a:t>
            </a:r>
          </a:p>
        </p:txBody>
      </p:sp>
      <p:sp>
        <p:nvSpPr>
          <p:cNvPr id="12" name="TextBox 11"/>
          <p:cNvSpPr txBox="1"/>
          <p:nvPr/>
        </p:nvSpPr>
        <p:spPr>
          <a:xfrm>
            <a:off x="7590790" y="3235325"/>
            <a:ext cx="2329815" cy="1196975"/>
          </a:xfrm>
          <a:prstGeom prst="rect">
            <a:avLst/>
          </a:prstGeom>
          <a:noFill/>
        </p:spPr>
        <p:txBody>
          <a:bodyPr wrap="square" rtlCol="0">
            <a:spAutoFit/>
          </a:bodyPr>
          <a:lstStyle/>
          <a:p>
            <a:pPr marL="0" lvl="1" indent="0" algn="l">
              <a:lnSpc>
                <a:spcPct val="120000"/>
              </a:lnSpc>
              <a:buFont typeface="Arial" panose="020B0604020202020204" pitchFamily="34" charset="0"/>
              <a:buNone/>
            </a:pPr>
            <a:r>
              <a:rPr lang="zh-CN" altLang="en-US"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添加相关标题文字添加相关标题文字添加相关标题文字添加相关标题文字添加相关标题文字添加相关标题文字添加相关标题文字添加相关标题文字添加</a:t>
            </a:r>
          </a:p>
        </p:txBody>
      </p:sp>
      <p:sp>
        <p:nvSpPr>
          <p:cNvPr id="13" name="矩形 12"/>
          <p:cNvSpPr/>
          <p:nvPr/>
        </p:nvSpPr>
        <p:spPr>
          <a:xfrm>
            <a:off x="3966845" y="1649730"/>
            <a:ext cx="1368425" cy="143954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14" name="矩形 13"/>
          <p:cNvSpPr/>
          <p:nvPr/>
        </p:nvSpPr>
        <p:spPr>
          <a:xfrm>
            <a:off x="5466080" y="1649730"/>
            <a:ext cx="1368425" cy="1439545"/>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15" name="矩形 14"/>
          <p:cNvSpPr/>
          <p:nvPr/>
        </p:nvSpPr>
        <p:spPr>
          <a:xfrm>
            <a:off x="3966845" y="3235325"/>
            <a:ext cx="1368425" cy="1439545"/>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16" name="矩形 15"/>
          <p:cNvSpPr/>
          <p:nvPr/>
        </p:nvSpPr>
        <p:spPr>
          <a:xfrm>
            <a:off x="5466080" y="3235325"/>
            <a:ext cx="1368425" cy="143954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17" name="文本框 16"/>
          <p:cNvSpPr txBox="1"/>
          <p:nvPr/>
        </p:nvSpPr>
        <p:spPr>
          <a:xfrm>
            <a:off x="4331018" y="2185353"/>
            <a:ext cx="640080" cy="368300"/>
          </a:xfrm>
          <a:prstGeom prst="rect">
            <a:avLst/>
          </a:prstGeom>
          <a:noFill/>
        </p:spPr>
        <p:txBody>
          <a:bodyPr wrap="none" rtlCol="0">
            <a:spAutoFit/>
          </a:bodyPr>
          <a:lstStyle/>
          <a:p>
            <a:pPr algn="l"/>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sym typeface="+mn-ea"/>
              </a:rPr>
              <a:t>图片</a:t>
            </a:r>
            <a:endPar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endParaRPr>
          </a:p>
        </p:txBody>
      </p:sp>
      <p:sp>
        <p:nvSpPr>
          <p:cNvPr id="18" name="文本框 17"/>
          <p:cNvSpPr txBox="1"/>
          <p:nvPr/>
        </p:nvSpPr>
        <p:spPr>
          <a:xfrm>
            <a:off x="5830253" y="2185353"/>
            <a:ext cx="640080" cy="368300"/>
          </a:xfrm>
          <a:prstGeom prst="rect">
            <a:avLst/>
          </a:prstGeom>
          <a:noFill/>
        </p:spPr>
        <p:txBody>
          <a:bodyPr wrap="none" rtlCol="0">
            <a:spAutoFit/>
          </a:bodyPr>
          <a:lstStyle/>
          <a:p>
            <a:pPr algn="l"/>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sym typeface="+mn-ea"/>
              </a:rPr>
              <a:t>图片</a:t>
            </a:r>
            <a:endPar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endParaRPr>
          </a:p>
        </p:txBody>
      </p:sp>
      <p:sp>
        <p:nvSpPr>
          <p:cNvPr id="19" name="文本框 18"/>
          <p:cNvSpPr txBox="1"/>
          <p:nvPr/>
        </p:nvSpPr>
        <p:spPr>
          <a:xfrm>
            <a:off x="4331018" y="3770948"/>
            <a:ext cx="640080" cy="368300"/>
          </a:xfrm>
          <a:prstGeom prst="rect">
            <a:avLst/>
          </a:prstGeom>
          <a:noFill/>
        </p:spPr>
        <p:txBody>
          <a:bodyPr wrap="none" rtlCol="0">
            <a:spAutoFit/>
          </a:bodyPr>
          <a:lstStyle/>
          <a:p>
            <a:pPr algn="l"/>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sym typeface="+mn-ea"/>
              </a:rPr>
              <a:t>图片</a:t>
            </a:r>
            <a:endPar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endParaRPr>
          </a:p>
        </p:txBody>
      </p:sp>
      <p:sp>
        <p:nvSpPr>
          <p:cNvPr id="20" name="文本框 19"/>
          <p:cNvSpPr txBox="1"/>
          <p:nvPr/>
        </p:nvSpPr>
        <p:spPr>
          <a:xfrm>
            <a:off x="5830253" y="3770948"/>
            <a:ext cx="640080" cy="368300"/>
          </a:xfrm>
          <a:prstGeom prst="rect">
            <a:avLst/>
          </a:prstGeom>
          <a:noFill/>
        </p:spPr>
        <p:txBody>
          <a:bodyPr wrap="none" rtlCol="0">
            <a:spAutoFit/>
          </a:bodyPr>
          <a:lstStyle/>
          <a:p>
            <a:pPr algn="l"/>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sym typeface="+mn-ea"/>
              </a:rPr>
              <a:t>图片</a:t>
            </a:r>
            <a:endPar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endParaRP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6" name="图片 5" descr="矩形 5 拷贝"/>
          <p:cNvPicPr>
            <a:picLocks noChangeAspect="1"/>
          </p:cNvPicPr>
          <p:nvPr/>
        </p:nvPicPr>
        <p:blipFill>
          <a:blip r:embed="rId3"/>
          <a:stretch>
            <a:fillRect/>
          </a:stretch>
        </p:blipFill>
        <p:spPr>
          <a:xfrm>
            <a:off x="-3175" y="5715"/>
            <a:ext cx="3159125" cy="6468110"/>
          </a:xfrm>
          <a:prstGeom prst="rect">
            <a:avLst/>
          </a:prstGeom>
        </p:spPr>
      </p:pic>
      <p:sp>
        <p:nvSpPr>
          <p:cNvPr id="13" name="椭圆 12"/>
          <p:cNvSpPr/>
          <p:nvPr/>
        </p:nvSpPr>
        <p:spPr>
          <a:xfrm>
            <a:off x="1870075" y="2087563"/>
            <a:ext cx="2304415" cy="23044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pic>
        <p:nvPicPr>
          <p:cNvPr id="10" name="图片 9" descr="椭圆 5"/>
          <p:cNvPicPr>
            <a:picLocks noChangeAspect="1"/>
          </p:cNvPicPr>
          <p:nvPr/>
        </p:nvPicPr>
        <p:blipFill>
          <a:blip r:embed="rId4"/>
          <a:stretch>
            <a:fillRect/>
          </a:stretch>
        </p:blipFill>
        <p:spPr>
          <a:xfrm>
            <a:off x="2098040" y="2315528"/>
            <a:ext cx="1848485" cy="1848485"/>
          </a:xfrm>
          <a:prstGeom prst="rect">
            <a:avLst/>
          </a:prstGeom>
        </p:spPr>
      </p:pic>
      <p:grpSp>
        <p:nvGrpSpPr>
          <p:cNvPr id="22" name="组合 21"/>
          <p:cNvGrpSpPr/>
          <p:nvPr/>
        </p:nvGrpSpPr>
        <p:grpSpPr>
          <a:xfrm>
            <a:off x="5132705" y="2525395"/>
            <a:ext cx="3596640" cy="1428750"/>
            <a:chOff x="8110" y="3647"/>
            <a:chExt cx="5664" cy="2250"/>
          </a:xfrm>
        </p:grpSpPr>
        <p:sp>
          <p:nvSpPr>
            <p:cNvPr id="14" name="文本框 13"/>
            <p:cNvSpPr txBox="1"/>
            <p:nvPr/>
          </p:nvSpPr>
          <p:spPr>
            <a:xfrm>
              <a:off x="9092" y="3647"/>
              <a:ext cx="3701" cy="725"/>
            </a:xfrm>
            <a:prstGeom prst="rect">
              <a:avLst/>
            </a:prstGeom>
            <a:noFill/>
          </p:spPr>
          <p:txBody>
            <a:bodyPr wrap="square" rtlCol="0">
              <a:spAutoFit/>
            </a:bodyPr>
            <a:lstStyle/>
            <a:p>
              <a:r>
                <a:rPr lang="zh-CN" altLang="en-US" sz="2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sym typeface="+mn-ea"/>
                </a:rPr>
                <a:t>课题背景及内容</a:t>
              </a:r>
            </a:p>
          </p:txBody>
        </p:sp>
        <p:grpSp>
          <p:nvGrpSpPr>
            <p:cNvPr id="21" name="组合 20"/>
            <p:cNvGrpSpPr/>
            <p:nvPr/>
          </p:nvGrpSpPr>
          <p:grpSpPr>
            <a:xfrm>
              <a:off x="8110" y="4685"/>
              <a:ext cx="5665" cy="1212"/>
              <a:chOff x="7719" y="4805"/>
              <a:chExt cx="5665" cy="1212"/>
            </a:xfrm>
          </p:grpSpPr>
          <p:sp>
            <p:nvSpPr>
              <p:cNvPr id="15" name="TextBox 15"/>
              <p:cNvSpPr txBox="1"/>
              <p:nvPr/>
            </p:nvSpPr>
            <p:spPr>
              <a:xfrm>
                <a:off x="9680" y="5435"/>
                <a:ext cx="1745" cy="582"/>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研究意义</a:t>
                </a:r>
              </a:p>
            </p:txBody>
          </p:sp>
          <p:sp>
            <p:nvSpPr>
              <p:cNvPr id="16" name="TextBox 17"/>
              <p:cNvSpPr txBox="1"/>
              <p:nvPr/>
            </p:nvSpPr>
            <p:spPr>
              <a:xfrm>
                <a:off x="7719" y="5435"/>
                <a:ext cx="1745" cy="582"/>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理论基础</a:t>
                </a:r>
              </a:p>
            </p:txBody>
          </p:sp>
          <p:sp>
            <p:nvSpPr>
              <p:cNvPr id="19" name="TextBox 14"/>
              <p:cNvSpPr txBox="1"/>
              <p:nvPr/>
            </p:nvSpPr>
            <p:spPr>
              <a:xfrm>
                <a:off x="7719" y="4805"/>
                <a:ext cx="1745" cy="582"/>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课题背景</a:t>
                </a:r>
              </a:p>
            </p:txBody>
          </p:sp>
          <p:sp>
            <p:nvSpPr>
              <p:cNvPr id="20" name="TextBox 16"/>
              <p:cNvSpPr txBox="1"/>
              <p:nvPr/>
            </p:nvSpPr>
            <p:spPr>
              <a:xfrm>
                <a:off x="11640" y="4805"/>
                <a:ext cx="1744" cy="581"/>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研究综述</a:t>
                </a:r>
              </a:p>
            </p:txBody>
          </p:sp>
          <p:sp>
            <p:nvSpPr>
              <p:cNvPr id="28" name="TextBox 27"/>
              <p:cNvSpPr txBox="1"/>
              <p:nvPr/>
            </p:nvSpPr>
            <p:spPr>
              <a:xfrm>
                <a:off x="9680" y="4805"/>
                <a:ext cx="1744" cy="581"/>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相关研究</a:t>
                </a:r>
              </a:p>
            </p:txBody>
          </p:sp>
        </p:grpSp>
      </p:grpSp>
      <p:sp>
        <p:nvSpPr>
          <p:cNvPr id="23" name="文本框 22"/>
          <p:cNvSpPr txBox="1"/>
          <p:nvPr/>
        </p:nvSpPr>
        <p:spPr>
          <a:xfrm>
            <a:off x="2643505" y="2855595"/>
            <a:ext cx="1018540" cy="768350"/>
          </a:xfrm>
          <a:prstGeom prst="rect">
            <a:avLst/>
          </a:prstGeom>
          <a:noFill/>
        </p:spPr>
        <p:txBody>
          <a:bodyPr wrap="square" rtlCol="0">
            <a:spAutoFit/>
          </a:bodyPr>
          <a:lstStyle/>
          <a:p>
            <a:r>
              <a:rPr lang="en-US" altLang="zh-CN" sz="4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04</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arn(inVertical)">
                                      <p:cBhvr>
                                        <p:cTn id="13" dur="500"/>
                                        <p:tgtEl>
                                          <p:spTgt spid="2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arn(inVertic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矩形 5 拷贝"/>
          <p:cNvPicPr>
            <a:picLocks noChangeAspect="1"/>
          </p:cNvPicPr>
          <p:nvPr/>
        </p:nvPicPr>
        <p:blipFill>
          <a:blip r:embed="rId3"/>
          <a:stretch>
            <a:fillRect/>
          </a:stretch>
        </p:blipFill>
        <p:spPr>
          <a:xfrm>
            <a:off x="-3175" y="1790700"/>
            <a:ext cx="285750" cy="2898140"/>
          </a:xfrm>
          <a:prstGeom prst="rect">
            <a:avLst/>
          </a:prstGeom>
        </p:spPr>
      </p:pic>
      <p:pic>
        <p:nvPicPr>
          <p:cNvPr id="3" name="图片 2" descr="矩形 5 拷贝"/>
          <p:cNvPicPr>
            <a:picLocks noChangeAspect="1"/>
          </p:cNvPicPr>
          <p:nvPr/>
        </p:nvPicPr>
        <p:blipFill>
          <a:blip r:embed="rId3"/>
          <a:stretch>
            <a:fillRect/>
          </a:stretch>
        </p:blipFill>
        <p:spPr>
          <a:xfrm>
            <a:off x="10507345" y="1791335"/>
            <a:ext cx="285750" cy="2898140"/>
          </a:xfrm>
          <a:prstGeom prst="rect">
            <a:avLst/>
          </a:prstGeom>
        </p:spPr>
      </p:pic>
      <p:sp>
        <p:nvSpPr>
          <p:cNvPr id="150" name="菱形 149"/>
          <p:cNvSpPr/>
          <p:nvPr/>
        </p:nvSpPr>
        <p:spPr>
          <a:xfrm>
            <a:off x="8471535" y="970915"/>
            <a:ext cx="1199515" cy="1198245"/>
          </a:xfrm>
          <a:prstGeom prst="diamond">
            <a:avLst/>
          </a:prstGeom>
          <a:solidFill>
            <a:schemeClr val="accent3"/>
          </a:solid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defTabSz="685165">
              <a:defRPr/>
            </a:pPr>
            <a:r>
              <a:rPr lang="en-US" altLang="zh-CN" sz="3200" dirty="0">
                <a:solidFill>
                  <a:srgbClr val="FFFFFF"/>
                </a:solidFill>
                <a:latin typeface="宋体" panose="02010600030101010101" pitchFamily="2" charset="-122"/>
                <a:ea typeface="宋体" panose="02010600030101010101" pitchFamily="2" charset="-122"/>
                <a:cs typeface="思源黑体 CN Normal" panose="020B0400000000000000" charset="-122"/>
              </a:rPr>
              <a:t>A</a:t>
            </a:r>
            <a:endParaRPr lang="zh-CN" altLang="en-US" sz="3200" dirty="0">
              <a:solidFill>
                <a:srgbClr val="FFFFFF"/>
              </a:solidFill>
              <a:latin typeface="宋体" panose="02010600030101010101" pitchFamily="2" charset="-122"/>
              <a:ea typeface="宋体" panose="02010600030101010101" pitchFamily="2" charset="-122"/>
              <a:cs typeface="思源黑体 CN Normal" panose="020B0400000000000000" charset="-122"/>
            </a:endParaRPr>
          </a:p>
        </p:txBody>
      </p:sp>
      <p:sp>
        <p:nvSpPr>
          <p:cNvPr id="153" name="菱形 152"/>
          <p:cNvSpPr/>
          <p:nvPr/>
        </p:nvSpPr>
        <p:spPr>
          <a:xfrm>
            <a:off x="8471535" y="3903345"/>
            <a:ext cx="1199515" cy="1199515"/>
          </a:xfrm>
          <a:prstGeom prst="diamond">
            <a:avLst/>
          </a:prstGeom>
          <a:solidFill>
            <a:srgbClr val="A6A6A6"/>
          </a:solid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defTabSz="685165">
              <a:defRPr/>
            </a:pPr>
            <a:r>
              <a:rPr lang="en-US" altLang="zh-CN" sz="3200" dirty="0">
                <a:solidFill>
                  <a:srgbClr val="FFFFFF"/>
                </a:solidFill>
                <a:latin typeface="宋体" panose="02010600030101010101" pitchFamily="2" charset="-122"/>
                <a:ea typeface="宋体" panose="02010600030101010101" pitchFamily="2" charset="-122"/>
                <a:cs typeface="思源黑体 CN Normal" panose="020B0400000000000000" charset="-122"/>
              </a:rPr>
              <a:t>C</a:t>
            </a:r>
            <a:endParaRPr lang="zh-CN" altLang="en-US" sz="3200" dirty="0">
              <a:solidFill>
                <a:srgbClr val="FFFFFF"/>
              </a:solidFill>
              <a:latin typeface="宋体" panose="02010600030101010101" pitchFamily="2" charset="-122"/>
              <a:ea typeface="宋体" panose="02010600030101010101" pitchFamily="2" charset="-122"/>
              <a:cs typeface="思源黑体 CN Normal" panose="020B0400000000000000" charset="-122"/>
            </a:endParaRPr>
          </a:p>
        </p:txBody>
      </p:sp>
      <p:sp>
        <p:nvSpPr>
          <p:cNvPr id="156" name="菱形 155"/>
          <p:cNvSpPr/>
          <p:nvPr/>
        </p:nvSpPr>
        <p:spPr>
          <a:xfrm>
            <a:off x="959485" y="2502535"/>
            <a:ext cx="1199515" cy="1198245"/>
          </a:xfrm>
          <a:prstGeom prst="diamond">
            <a:avLst/>
          </a:prstGeom>
          <a:solidFill>
            <a:schemeClr val="bg1">
              <a:lumMod val="75000"/>
            </a:schemeClr>
          </a:solidFill>
          <a:ln w="12700" cmpd="sng">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defTabSz="685165">
              <a:defRPr/>
            </a:pPr>
            <a:r>
              <a:rPr lang="en-US" altLang="zh-CN" sz="3200" dirty="0">
                <a:solidFill>
                  <a:srgbClr val="FFFFFF"/>
                </a:solidFill>
                <a:latin typeface="宋体" panose="02010600030101010101" pitchFamily="2" charset="-122"/>
                <a:ea typeface="宋体" panose="02010600030101010101" pitchFamily="2" charset="-122"/>
                <a:cs typeface="思源黑体 CN Normal" panose="020B0400000000000000" charset="-122"/>
              </a:rPr>
              <a:t>B</a:t>
            </a:r>
            <a:endParaRPr lang="zh-CN" altLang="en-US" sz="3200" dirty="0">
              <a:solidFill>
                <a:srgbClr val="FFFFFF"/>
              </a:solidFill>
              <a:latin typeface="宋体" panose="02010600030101010101" pitchFamily="2" charset="-122"/>
              <a:ea typeface="宋体" panose="02010600030101010101" pitchFamily="2" charset="-122"/>
              <a:cs typeface="思源黑体 CN Normal" panose="020B0400000000000000" charset="-122"/>
            </a:endParaRPr>
          </a:p>
        </p:txBody>
      </p:sp>
      <p:sp>
        <p:nvSpPr>
          <p:cNvPr id="157" name="文本框 17"/>
          <p:cNvSpPr txBox="1"/>
          <p:nvPr/>
        </p:nvSpPr>
        <p:spPr>
          <a:xfrm>
            <a:off x="2408555" y="1282065"/>
            <a:ext cx="5687060" cy="536226"/>
          </a:xfrm>
          <a:prstGeom prst="rect">
            <a:avLst/>
          </a:prstGeom>
          <a:noFill/>
        </p:spPr>
        <p:txBody>
          <a:bodyPr wrap="square" lIns="100765" tIns="50382" rIns="100765" bIns="50382">
            <a:spAutoFit/>
          </a:bodyPr>
          <a:lstStyle/>
          <a:p>
            <a:pPr algn="just" defTabSz="685165">
              <a:lnSpc>
                <a:spcPct val="150000"/>
              </a:lnSpc>
              <a:defRPr/>
            </a:pPr>
            <a:r>
              <a:rPr lang="zh-CN" altLang="en-US" sz="100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rPr>
              <a:t>添加适当的文字，一页的文字最好不要超过</a:t>
            </a:r>
            <a:r>
              <a:rPr lang="en-US" altLang="zh-CN" sz="100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rPr>
              <a:t>200,</a:t>
            </a:r>
            <a:r>
              <a:rPr lang="zh-CN" altLang="en-US" sz="100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rPr>
              <a:t>添加适当的文字，添加适当的文字添加适当的文字，一页的文字最好不要超过</a:t>
            </a:r>
            <a:r>
              <a:rPr lang="en-US" altLang="zh-CN" sz="100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rPr>
              <a:t>200,</a:t>
            </a:r>
            <a:r>
              <a:rPr lang="zh-CN" altLang="en-US" sz="100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rPr>
              <a:t>添加适当的文字</a:t>
            </a:r>
            <a:endParaRPr lang="en-US" altLang="zh-CN" sz="1000" kern="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158" name="文本框 22"/>
          <p:cNvSpPr txBox="1"/>
          <p:nvPr/>
        </p:nvSpPr>
        <p:spPr>
          <a:xfrm>
            <a:off x="2543175" y="4222115"/>
            <a:ext cx="5417820" cy="536226"/>
          </a:xfrm>
          <a:prstGeom prst="rect">
            <a:avLst/>
          </a:prstGeom>
          <a:noFill/>
        </p:spPr>
        <p:txBody>
          <a:bodyPr wrap="square" lIns="100765" tIns="50382" rIns="100765" bIns="50382">
            <a:spAutoFit/>
          </a:bodyPr>
          <a:lstStyle/>
          <a:p>
            <a:pPr algn="just" defTabSz="685165">
              <a:lnSpc>
                <a:spcPct val="150000"/>
              </a:lnSpc>
              <a:defRPr/>
            </a:pPr>
            <a:r>
              <a:rPr lang="zh-CN" altLang="en-US" sz="100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rPr>
              <a:t>添加适当的文字，一页的文字最好不要超过</a:t>
            </a:r>
            <a:r>
              <a:rPr lang="en-US" altLang="zh-CN" sz="100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rPr>
              <a:t>200,</a:t>
            </a:r>
            <a:r>
              <a:rPr lang="zh-CN" altLang="en-US" sz="100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rPr>
              <a:t>添加适当的文字，添加适当的文字添加适当的文字，一页的文字最好不要超过</a:t>
            </a:r>
            <a:r>
              <a:rPr lang="en-US" altLang="zh-CN" sz="100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rPr>
              <a:t>200,</a:t>
            </a:r>
            <a:r>
              <a:rPr lang="zh-CN" altLang="en-US" sz="100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rPr>
              <a:t>添加适当的文字</a:t>
            </a:r>
            <a:endParaRPr lang="en-US" altLang="zh-CN" sz="1000" kern="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159" name="文本框 23"/>
          <p:cNvSpPr txBox="1"/>
          <p:nvPr/>
        </p:nvSpPr>
        <p:spPr>
          <a:xfrm>
            <a:off x="2416810" y="2820670"/>
            <a:ext cx="5671185" cy="536226"/>
          </a:xfrm>
          <a:prstGeom prst="rect">
            <a:avLst/>
          </a:prstGeom>
          <a:noFill/>
        </p:spPr>
        <p:txBody>
          <a:bodyPr wrap="square" lIns="100765" tIns="50382" rIns="100765" bIns="50382">
            <a:spAutoFit/>
          </a:bodyPr>
          <a:lstStyle/>
          <a:p>
            <a:pPr algn="just" defTabSz="685165">
              <a:lnSpc>
                <a:spcPct val="150000"/>
              </a:lnSpc>
              <a:defRPr/>
            </a:pPr>
            <a:r>
              <a:rPr lang="zh-CN" altLang="en-US" sz="100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rPr>
              <a:t>添加适当的文字，一页的文字最好不要超过</a:t>
            </a:r>
            <a:r>
              <a:rPr lang="en-US" altLang="zh-CN" sz="100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rPr>
              <a:t>200,</a:t>
            </a:r>
            <a:r>
              <a:rPr lang="zh-CN" altLang="en-US" sz="100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rPr>
              <a:t>添加适当的文字，添加适当的文字添加适当的文字，一页的文字最好不要超过</a:t>
            </a:r>
            <a:r>
              <a:rPr lang="en-US" altLang="zh-CN" sz="100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rPr>
              <a:t>200,</a:t>
            </a:r>
            <a:r>
              <a:rPr lang="zh-CN" altLang="en-US" sz="100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rPr>
              <a:t>添加适当的文字</a:t>
            </a:r>
            <a:endParaRPr lang="en-US" altLang="zh-CN" sz="1000" kern="0" dirty="0">
              <a:solidFill>
                <a:schemeClr val="tx1">
                  <a:lumMod val="50000"/>
                  <a:lumOff val="50000"/>
                </a:schemeClr>
              </a:solidFill>
              <a:latin typeface="宋体" panose="02010600030101010101" pitchFamily="2" charset="-122"/>
              <a:ea typeface="宋体" panose="02010600030101010101" pitchFamily="2" charset="-122"/>
              <a:cs typeface="思源黑体 CN Normal" panose="020B0400000000000000" charset="-122"/>
            </a:endParaRP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wipe(down)">
                                      <p:cBhvr>
                                        <p:cTn id="7" dur="500"/>
                                        <p:tgtEl>
                                          <p:spTgt spid="15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7"/>
                                        </p:tgtEl>
                                        <p:attrNameLst>
                                          <p:attrName>style.visibility</p:attrName>
                                        </p:attrNameLst>
                                      </p:cBhvr>
                                      <p:to>
                                        <p:strVal val="visible"/>
                                      </p:to>
                                    </p:set>
                                    <p:animEffect transition="in" filter="wipe(down)">
                                      <p:cBhvr>
                                        <p:cTn id="10" dur="500"/>
                                        <p:tgtEl>
                                          <p:spTgt spid="15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56"/>
                                        </p:tgtEl>
                                        <p:attrNameLst>
                                          <p:attrName>style.visibility</p:attrName>
                                        </p:attrNameLst>
                                      </p:cBhvr>
                                      <p:to>
                                        <p:strVal val="visible"/>
                                      </p:to>
                                    </p:set>
                                    <p:animEffect transition="in" filter="wipe(down)">
                                      <p:cBhvr>
                                        <p:cTn id="15" dur="500"/>
                                        <p:tgtEl>
                                          <p:spTgt spid="156"/>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59"/>
                                        </p:tgtEl>
                                        <p:attrNameLst>
                                          <p:attrName>style.visibility</p:attrName>
                                        </p:attrNameLst>
                                      </p:cBhvr>
                                      <p:to>
                                        <p:strVal val="visible"/>
                                      </p:to>
                                    </p:set>
                                    <p:animEffect transition="in" filter="wipe(down)">
                                      <p:cBhvr>
                                        <p:cTn id="18" dur="500"/>
                                        <p:tgtEl>
                                          <p:spTgt spid="15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53"/>
                                        </p:tgtEl>
                                        <p:attrNameLst>
                                          <p:attrName>style.visibility</p:attrName>
                                        </p:attrNameLst>
                                      </p:cBhvr>
                                      <p:to>
                                        <p:strVal val="visible"/>
                                      </p:to>
                                    </p:set>
                                    <p:animEffect transition="in" filter="wipe(down)">
                                      <p:cBhvr>
                                        <p:cTn id="23" dur="500"/>
                                        <p:tgtEl>
                                          <p:spTgt spid="153"/>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58"/>
                                        </p:tgtEl>
                                        <p:attrNameLst>
                                          <p:attrName>style.visibility</p:attrName>
                                        </p:attrNameLst>
                                      </p:cBhvr>
                                      <p:to>
                                        <p:strVal val="visible"/>
                                      </p:to>
                                    </p:set>
                                    <p:animEffect transition="in" filter="wipe(down)">
                                      <p:cBhvr>
                                        <p:cTn id="26" dur="500"/>
                                        <p:tgtEl>
                                          <p:spTgt spid="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animBg="1"/>
      <p:bldP spid="153" grpId="0" animBg="1"/>
      <p:bldP spid="156" grpId="0" animBg="1"/>
      <p:bldP spid="157" grpId="0"/>
      <p:bldP spid="158" grpId="0"/>
      <p:bldP spid="15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 name="组合 3"/>
          <p:cNvGrpSpPr/>
          <p:nvPr/>
        </p:nvGrpSpPr>
        <p:grpSpPr>
          <a:xfrm>
            <a:off x="-3175" y="5715"/>
            <a:ext cx="10788650" cy="6468110"/>
            <a:chOff x="-5" y="9"/>
            <a:chExt cx="16990" cy="10186"/>
          </a:xfrm>
        </p:grpSpPr>
        <p:pic>
          <p:nvPicPr>
            <p:cNvPr id="2" name="图片 1" descr="矩形 5 拷贝"/>
            <p:cNvPicPr>
              <a:picLocks noChangeAspect="1"/>
            </p:cNvPicPr>
            <p:nvPr/>
          </p:nvPicPr>
          <p:blipFill>
            <a:blip r:embed="rId3"/>
            <a:stretch>
              <a:fillRect/>
            </a:stretch>
          </p:blipFill>
          <p:spPr>
            <a:xfrm>
              <a:off x="-5" y="9"/>
              <a:ext cx="16991" cy="10186"/>
            </a:xfrm>
            <a:prstGeom prst="rect">
              <a:avLst/>
            </a:prstGeom>
          </p:spPr>
        </p:pic>
        <p:pic>
          <p:nvPicPr>
            <p:cNvPr id="3" name="图片 2" descr="矩形 5 拷贝-1"/>
            <p:cNvPicPr>
              <a:picLocks noChangeAspect="1"/>
            </p:cNvPicPr>
            <p:nvPr/>
          </p:nvPicPr>
          <p:blipFill>
            <a:blip r:embed="rId4"/>
            <a:stretch>
              <a:fillRect/>
            </a:stretch>
          </p:blipFill>
          <p:spPr>
            <a:xfrm>
              <a:off x="359" y="441"/>
              <a:ext cx="16263" cy="9323"/>
            </a:xfrm>
            <a:prstGeom prst="rect">
              <a:avLst/>
            </a:prstGeom>
          </p:spPr>
        </p:pic>
      </p:grpSp>
      <p:sp>
        <p:nvSpPr>
          <p:cNvPr id="5" name="文本框 27"/>
          <p:cNvSpPr txBox="1"/>
          <p:nvPr/>
        </p:nvSpPr>
        <p:spPr>
          <a:xfrm>
            <a:off x="1544955" y="1588770"/>
            <a:ext cx="8035925" cy="755383"/>
          </a:xfrm>
          <a:prstGeom prst="rect">
            <a:avLst/>
          </a:prstGeom>
          <a:solidFill>
            <a:schemeClr val="bg1"/>
          </a:solidFill>
          <a:ln w="12700">
            <a:solidFill>
              <a:schemeClr val="bg1">
                <a:lumMod val="85000"/>
              </a:schemeClr>
            </a:solidFill>
          </a:ln>
        </p:spPr>
        <p:txBody>
          <a:bodyPr wrap="square" lIns="68564" tIns="34282" rIns="68564" bIns="34282" rtlCol="0">
            <a:spAutoFit/>
          </a:bodyPr>
          <a:lstStyle/>
          <a:p>
            <a:pPr indent="539750">
              <a:lnSpc>
                <a:spcPct val="130000"/>
              </a:lnSpc>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11" name="矩形 10"/>
          <p:cNvSpPr/>
          <p:nvPr/>
        </p:nvSpPr>
        <p:spPr bwMode="auto">
          <a:xfrm>
            <a:off x="1164590" y="1205230"/>
            <a:ext cx="1743075" cy="383540"/>
          </a:xfrm>
          <a:prstGeom prst="rect">
            <a:avLst/>
          </a:prstGeom>
          <a:solidFill>
            <a:schemeClr val="accent3"/>
          </a:solidFill>
          <a:ln>
            <a:noFill/>
          </a:ln>
        </p:spPr>
        <p:txBody>
          <a:bodyPr vert="horz" wrap="square" lIns="68564" tIns="34282" rIns="68564" bIns="34282" numCol="1" rtlCol="0" anchor="t" anchorCtr="0" compatLnSpc="1"/>
          <a:lstStyle/>
          <a:p>
            <a:pPr algn="ctr"/>
            <a:r>
              <a:rPr lang="zh-CN" altLang="en-US" b="1" dirty="0">
                <a:solidFill>
                  <a:schemeClr val="bg1"/>
                </a:solidFill>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rPr>
              <a:t>标题内容一</a:t>
            </a:r>
          </a:p>
        </p:txBody>
      </p:sp>
      <p:sp>
        <p:nvSpPr>
          <p:cNvPr id="12" name="文本框 15"/>
          <p:cNvSpPr txBox="1"/>
          <p:nvPr/>
        </p:nvSpPr>
        <p:spPr>
          <a:xfrm>
            <a:off x="1544955" y="3102610"/>
            <a:ext cx="8035925" cy="755383"/>
          </a:xfrm>
          <a:prstGeom prst="rect">
            <a:avLst/>
          </a:prstGeom>
          <a:solidFill>
            <a:schemeClr val="bg1"/>
          </a:solidFill>
          <a:ln w="12700">
            <a:solidFill>
              <a:schemeClr val="bg1">
                <a:lumMod val="85000"/>
              </a:schemeClr>
            </a:solidFill>
          </a:ln>
        </p:spPr>
        <p:txBody>
          <a:bodyPr wrap="square" lIns="68564" tIns="34282" rIns="68564" bIns="34282" rtlCol="0">
            <a:spAutoFit/>
          </a:bodyPr>
          <a:lstStyle/>
          <a:p>
            <a:pPr indent="539750">
              <a:lnSpc>
                <a:spcPct val="130000"/>
              </a:lnSpc>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13" name="矩形 12"/>
          <p:cNvSpPr/>
          <p:nvPr/>
        </p:nvSpPr>
        <p:spPr bwMode="auto">
          <a:xfrm>
            <a:off x="1164590" y="2724785"/>
            <a:ext cx="1743075" cy="383540"/>
          </a:xfrm>
          <a:prstGeom prst="rect">
            <a:avLst/>
          </a:prstGeom>
          <a:solidFill>
            <a:schemeClr val="bg1">
              <a:lumMod val="75000"/>
            </a:schemeClr>
          </a:solidFill>
          <a:ln>
            <a:noFill/>
          </a:ln>
        </p:spPr>
        <p:txBody>
          <a:bodyPr vert="horz" wrap="square" lIns="68564" tIns="34282" rIns="68564" bIns="34282" numCol="1" rtlCol="0" anchor="t" anchorCtr="0" compatLnSpc="1"/>
          <a:lstStyle/>
          <a:p>
            <a:pPr algn="ctr"/>
            <a:r>
              <a:rPr lang="zh-CN" altLang="en-US" b="1" dirty="0">
                <a:solidFill>
                  <a:schemeClr val="bg1"/>
                </a:solidFill>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rPr>
              <a:t>标题内容二</a:t>
            </a:r>
          </a:p>
        </p:txBody>
      </p:sp>
      <p:sp>
        <p:nvSpPr>
          <p:cNvPr id="16" name="文本框 24"/>
          <p:cNvSpPr txBox="1"/>
          <p:nvPr/>
        </p:nvSpPr>
        <p:spPr>
          <a:xfrm>
            <a:off x="1544955" y="4626610"/>
            <a:ext cx="8035925" cy="755383"/>
          </a:xfrm>
          <a:prstGeom prst="rect">
            <a:avLst/>
          </a:prstGeom>
          <a:solidFill>
            <a:schemeClr val="bg1"/>
          </a:solidFill>
          <a:ln w="12700">
            <a:solidFill>
              <a:schemeClr val="bg1">
                <a:lumMod val="85000"/>
              </a:schemeClr>
            </a:solidFill>
          </a:ln>
        </p:spPr>
        <p:txBody>
          <a:bodyPr wrap="square" lIns="68564" tIns="34282" rIns="68564" bIns="34282" rtlCol="0">
            <a:spAutoFit/>
          </a:bodyPr>
          <a:lstStyle/>
          <a:p>
            <a:pPr indent="539750">
              <a:lnSpc>
                <a:spcPct val="130000"/>
              </a:lnSpc>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18" name="矩形 17"/>
          <p:cNvSpPr/>
          <p:nvPr/>
        </p:nvSpPr>
        <p:spPr bwMode="auto">
          <a:xfrm>
            <a:off x="1164590" y="4239260"/>
            <a:ext cx="1743075" cy="383540"/>
          </a:xfrm>
          <a:prstGeom prst="rect">
            <a:avLst/>
          </a:prstGeom>
          <a:solidFill>
            <a:schemeClr val="accent3"/>
          </a:solidFill>
          <a:ln>
            <a:noFill/>
          </a:ln>
        </p:spPr>
        <p:txBody>
          <a:bodyPr vert="horz" wrap="square" lIns="68564" tIns="34282" rIns="68564" bIns="34282" numCol="1" rtlCol="0" anchor="t" anchorCtr="0" compatLnSpc="1"/>
          <a:lstStyle/>
          <a:p>
            <a:pPr algn="ctr"/>
            <a:r>
              <a:rPr lang="zh-CN" altLang="en-US" b="1" dirty="0">
                <a:solidFill>
                  <a:schemeClr val="bg1"/>
                </a:solidFill>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rPr>
              <a:t>标题内容三</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ppt_x</p:attrName>
                                        </p:attrNameLst>
                                      </p:cBhvr>
                                      <p:tavLst>
                                        <p:tav tm="0">
                                          <p:val>
                                            <p:strVal val="#ppt_x-.2"/>
                                          </p:val>
                                        </p:tav>
                                        <p:tav tm="100000">
                                          <p:val>
                                            <p:strVal val="#ppt_x"/>
                                          </p:val>
                                        </p:tav>
                                      </p:tavLst>
                                    </p:anim>
                                    <p:anim calcmode="lin" valueType="num">
                                      <p:cBhvr>
                                        <p:cTn id="8"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randombar(horizont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1000" fill="hold"/>
                                        <p:tgtEl>
                                          <p:spTgt spid="13"/>
                                        </p:tgtEl>
                                        <p:attrNameLst>
                                          <p:attrName>ppt_x</p:attrName>
                                        </p:attrNameLst>
                                      </p:cBhvr>
                                      <p:tavLst>
                                        <p:tav tm="0">
                                          <p:val>
                                            <p:strVal val="#ppt_x-.2"/>
                                          </p:val>
                                        </p:tav>
                                        <p:tav tm="100000">
                                          <p:val>
                                            <p:strVal val="#ppt_x"/>
                                          </p:val>
                                        </p:tav>
                                      </p:tavLst>
                                    </p:anim>
                                    <p:anim calcmode="lin" valueType="num">
                                      <p:cBhvr>
                                        <p:cTn id="20"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randombar(horizontal)">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1000" fill="hold"/>
                                        <p:tgtEl>
                                          <p:spTgt spid="18"/>
                                        </p:tgtEl>
                                        <p:attrNameLst>
                                          <p:attrName>ppt_x</p:attrName>
                                        </p:attrNameLst>
                                      </p:cBhvr>
                                      <p:tavLst>
                                        <p:tav tm="0">
                                          <p:val>
                                            <p:strVal val="#ppt_x-.2"/>
                                          </p:val>
                                        </p:tav>
                                        <p:tav tm="100000">
                                          <p:val>
                                            <p:strVal val="#ppt_x"/>
                                          </p:val>
                                        </p:tav>
                                      </p:tavLst>
                                    </p:anim>
                                    <p:anim calcmode="lin" valueType="num">
                                      <p:cBhvr>
                                        <p:cTn id="32"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33" dur="10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randombar(horizontal)">
                                      <p:cBhvr>
                                        <p:cTn id="3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11" grpId="0" bldLvl="0" animBg="1"/>
      <p:bldP spid="12" grpId="0" bldLvl="0" animBg="1"/>
      <p:bldP spid="13" grpId="0" bldLvl="0" animBg="1"/>
      <p:bldP spid="16" grpId="0" bldLvl="0" animBg="1"/>
      <p:bldP spid="18"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9" name="图片 8" descr="矢量智能对象 拷贝 2"/>
          <p:cNvPicPr>
            <a:picLocks noChangeAspect="1"/>
          </p:cNvPicPr>
          <p:nvPr/>
        </p:nvPicPr>
        <p:blipFill>
          <a:blip r:embed="rId3"/>
          <a:stretch>
            <a:fillRect/>
          </a:stretch>
        </p:blipFill>
        <p:spPr>
          <a:xfrm>
            <a:off x="2540" y="635"/>
            <a:ext cx="10783570" cy="6467475"/>
          </a:xfrm>
          <a:prstGeom prst="rect">
            <a:avLst/>
          </a:prstGeom>
        </p:spPr>
      </p:pic>
      <p:pic>
        <p:nvPicPr>
          <p:cNvPr id="10" name="图片 9" descr="矩形 7"/>
          <p:cNvPicPr>
            <a:picLocks noChangeAspect="1"/>
          </p:cNvPicPr>
          <p:nvPr/>
        </p:nvPicPr>
        <p:blipFill>
          <a:blip r:embed="rId4"/>
          <a:stretch>
            <a:fillRect/>
          </a:stretch>
        </p:blipFill>
        <p:spPr>
          <a:xfrm>
            <a:off x="1358900" y="1772285"/>
            <a:ext cx="8070850" cy="2924175"/>
          </a:xfrm>
          <a:prstGeom prst="rect">
            <a:avLst/>
          </a:prstGeom>
        </p:spPr>
      </p:pic>
      <p:sp>
        <p:nvSpPr>
          <p:cNvPr id="21" name="文本框 20"/>
          <p:cNvSpPr txBox="1"/>
          <p:nvPr/>
        </p:nvSpPr>
        <p:spPr>
          <a:xfrm>
            <a:off x="2921953" y="3966206"/>
            <a:ext cx="5472608" cy="460375"/>
          </a:xfrm>
          <a:prstGeom prst="rect">
            <a:avLst/>
          </a:prstGeom>
          <a:noFill/>
        </p:spPr>
        <p:txBody>
          <a:bodyPr wrap="square" rtlCol="0">
            <a:spAutoFit/>
          </a:bodyPr>
          <a:lstStyle/>
          <a:p>
            <a:r>
              <a:rPr lang="zh-CN" altLang="en-US" sz="240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汇报人：</a:t>
            </a:r>
            <a:r>
              <a:rPr lang="en-US" altLang="zh-CN" sz="240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xiazaii      </a:t>
            </a:r>
            <a:r>
              <a:rPr lang="zh-CN" altLang="en-US" sz="240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部门：设计部</a:t>
            </a:r>
            <a:endParaRPr lang="zh-CN" altLang="en-US" sz="2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endParaRPr>
          </a:p>
        </p:txBody>
      </p:sp>
      <p:pic>
        <p:nvPicPr>
          <p:cNvPr id="13" name="图片 12" descr="矢量智能对象4"/>
          <p:cNvPicPr>
            <a:picLocks noChangeAspect="1"/>
          </p:cNvPicPr>
          <p:nvPr/>
        </p:nvPicPr>
        <p:blipFill>
          <a:blip r:embed="rId5"/>
          <a:stretch>
            <a:fillRect/>
          </a:stretch>
        </p:blipFill>
        <p:spPr>
          <a:xfrm rot="21360000">
            <a:off x="4645343" y="1998980"/>
            <a:ext cx="1514475" cy="605155"/>
          </a:xfrm>
          <a:prstGeom prst="rect">
            <a:avLst/>
          </a:prstGeom>
        </p:spPr>
      </p:pic>
      <p:sp>
        <p:nvSpPr>
          <p:cNvPr id="16" name="文本框 15"/>
          <p:cNvSpPr txBox="1"/>
          <p:nvPr/>
        </p:nvSpPr>
        <p:spPr>
          <a:xfrm>
            <a:off x="2921953" y="2733040"/>
            <a:ext cx="4944745" cy="1014730"/>
          </a:xfrm>
          <a:prstGeom prst="rect">
            <a:avLst/>
          </a:prstGeom>
          <a:noFill/>
        </p:spPr>
        <p:txBody>
          <a:bodyPr wrap="square" rtlCol="0">
            <a:spAutoFit/>
          </a:bodyPr>
          <a:lstStyle/>
          <a:p>
            <a:r>
              <a:rPr lang="zh-CN" altLang="en-US" sz="6000" dirty="0">
                <a:solidFill>
                  <a:srgbClr val="5FAA45"/>
                </a:solidFill>
                <a:latin typeface="宋体" panose="02010600030101010101" pitchFamily="2" charset="-122"/>
                <a:ea typeface="宋体" panose="02010600030101010101" pitchFamily="2" charset="-122"/>
                <a:cs typeface="思源黑体 CN Normal" panose="020B0400000000000000" charset="-122"/>
              </a:rPr>
              <a:t>感谢您的观看</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down)">
                                      <p:cBhvr>
                                        <p:cTn id="10" dur="500"/>
                                        <p:tgtEl>
                                          <p:spTgt spid="1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down)">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 name="组合 3"/>
          <p:cNvGrpSpPr/>
          <p:nvPr/>
        </p:nvGrpSpPr>
        <p:grpSpPr>
          <a:xfrm>
            <a:off x="-3175" y="5715"/>
            <a:ext cx="10788650" cy="6468110"/>
            <a:chOff x="-5" y="9"/>
            <a:chExt cx="16990" cy="10186"/>
          </a:xfrm>
        </p:grpSpPr>
        <p:pic>
          <p:nvPicPr>
            <p:cNvPr id="2" name="图片 1" descr="矩形 5 拷贝"/>
            <p:cNvPicPr>
              <a:picLocks noChangeAspect="1"/>
            </p:cNvPicPr>
            <p:nvPr/>
          </p:nvPicPr>
          <p:blipFill>
            <a:blip r:embed="rId3"/>
            <a:stretch>
              <a:fillRect/>
            </a:stretch>
          </p:blipFill>
          <p:spPr>
            <a:xfrm>
              <a:off x="-5" y="9"/>
              <a:ext cx="16991" cy="10186"/>
            </a:xfrm>
            <a:prstGeom prst="rect">
              <a:avLst/>
            </a:prstGeom>
          </p:spPr>
        </p:pic>
        <p:pic>
          <p:nvPicPr>
            <p:cNvPr id="3" name="图片 2" descr="矩形 5 拷贝-1"/>
            <p:cNvPicPr>
              <a:picLocks noChangeAspect="1"/>
            </p:cNvPicPr>
            <p:nvPr/>
          </p:nvPicPr>
          <p:blipFill>
            <a:blip r:embed="rId4"/>
            <a:stretch>
              <a:fillRect/>
            </a:stretch>
          </p:blipFill>
          <p:spPr>
            <a:xfrm>
              <a:off x="359" y="441"/>
              <a:ext cx="16263" cy="9323"/>
            </a:xfrm>
            <a:prstGeom prst="rect">
              <a:avLst/>
            </a:prstGeom>
          </p:spPr>
        </p:pic>
      </p:grpSp>
      <p:grpSp>
        <p:nvGrpSpPr>
          <p:cNvPr id="21" name="组合 20"/>
          <p:cNvGrpSpPr/>
          <p:nvPr/>
        </p:nvGrpSpPr>
        <p:grpSpPr>
          <a:xfrm>
            <a:off x="5163185" y="1487170"/>
            <a:ext cx="3874135" cy="461645"/>
            <a:chOff x="2046" y="3270"/>
            <a:chExt cx="6101" cy="727"/>
          </a:xfrm>
        </p:grpSpPr>
        <p:sp>
          <p:nvSpPr>
            <p:cNvPr id="12" name="文本框 11"/>
            <p:cNvSpPr txBox="1"/>
            <p:nvPr/>
          </p:nvSpPr>
          <p:spPr>
            <a:xfrm>
              <a:off x="2046" y="3270"/>
              <a:ext cx="776" cy="727"/>
            </a:xfrm>
            <a:prstGeom prst="rect">
              <a:avLst/>
            </a:prstGeom>
            <a:noFill/>
          </p:spPr>
          <p:txBody>
            <a:bodyPr wrap="none" rtlCol="0">
              <a:spAutoFit/>
            </a:bodyPr>
            <a:lstStyle/>
            <a:p>
              <a:r>
                <a:rPr lang="en-US" altLang="zh-CN" sz="2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01</a:t>
              </a:r>
            </a:p>
          </p:txBody>
        </p:sp>
        <p:sp>
          <p:nvSpPr>
            <p:cNvPr id="13" name="文本框 12"/>
            <p:cNvSpPr txBox="1"/>
            <p:nvPr/>
          </p:nvSpPr>
          <p:spPr>
            <a:xfrm>
              <a:off x="3473" y="3270"/>
              <a:ext cx="4674" cy="725"/>
            </a:xfrm>
            <a:prstGeom prst="rect">
              <a:avLst/>
            </a:prstGeom>
            <a:noFill/>
          </p:spPr>
          <p:txBody>
            <a:bodyPr wrap="square" rtlCol="0">
              <a:spAutoFit/>
            </a:bodyPr>
            <a:lstStyle/>
            <a:p>
              <a:r>
                <a:rPr lang="zh-CN" altLang="en-US" sz="2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sym typeface="+mn-ea"/>
                </a:rPr>
                <a:t>课题背景及内容</a:t>
              </a:r>
            </a:p>
          </p:txBody>
        </p:sp>
      </p:grpSp>
      <p:sp>
        <p:nvSpPr>
          <p:cNvPr id="7" name="文本框 6"/>
          <p:cNvSpPr txBox="1"/>
          <p:nvPr/>
        </p:nvSpPr>
        <p:spPr>
          <a:xfrm>
            <a:off x="1814830" y="2667000"/>
            <a:ext cx="1895071" cy="913327"/>
          </a:xfrm>
          <a:prstGeom prst="rect">
            <a:avLst/>
          </a:prstGeom>
          <a:noFill/>
        </p:spPr>
        <p:txBody>
          <a:bodyPr wrap="none" rtlCol="0">
            <a:spAutoFit/>
          </a:bodyPr>
          <a:lstStyle/>
          <a:p>
            <a:r>
              <a:rPr lang="zh-CN" altLang="en-US" sz="5335"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目 录</a:t>
            </a:r>
          </a:p>
        </p:txBody>
      </p:sp>
      <p:sp>
        <p:nvSpPr>
          <p:cNvPr id="10" name="矩形 6"/>
          <p:cNvSpPr/>
          <p:nvPr/>
        </p:nvSpPr>
        <p:spPr>
          <a:xfrm>
            <a:off x="1486535" y="1487170"/>
            <a:ext cx="1769110" cy="3505200"/>
          </a:xfrm>
          <a:custGeom>
            <a:avLst/>
            <a:gdLst>
              <a:gd name="connsiteX0" fmla="*/ 0 w 1584176"/>
              <a:gd name="connsiteY0" fmla="*/ 0 h 2448272"/>
              <a:gd name="connsiteX1" fmla="*/ 1584176 w 1584176"/>
              <a:gd name="connsiteY1" fmla="*/ 0 h 2448272"/>
              <a:gd name="connsiteX2" fmla="*/ 1584176 w 1584176"/>
              <a:gd name="connsiteY2" fmla="*/ 2448272 h 2448272"/>
              <a:gd name="connsiteX3" fmla="*/ 0 w 1584176"/>
              <a:gd name="connsiteY3" fmla="*/ 2448272 h 2448272"/>
              <a:gd name="connsiteX4" fmla="*/ 0 w 1584176"/>
              <a:gd name="connsiteY4" fmla="*/ 0 h 2448272"/>
              <a:gd name="connsiteX0-1" fmla="*/ 0 w 1585292"/>
              <a:gd name="connsiteY0-2" fmla="*/ 0 h 2448272"/>
              <a:gd name="connsiteX1-3" fmla="*/ 1584176 w 1585292"/>
              <a:gd name="connsiteY1-4" fmla="*/ 0 h 2448272"/>
              <a:gd name="connsiteX2-5" fmla="*/ 1585292 w 1585292"/>
              <a:gd name="connsiteY2-6" fmla="*/ 1220326 h 2448272"/>
              <a:gd name="connsiteX3-7" fmla="*/ 1584176 w 1585292"/>
              <a:gd name="connsiteY3-8" fmla="*/ 2448272 h 2448272"/>
              <a:gd name="connsiteX4-9" fmla="*/ 0 w 1585292"/>
              <a:gd name="connsiteY4-10" fmla="*/ 2448272 h 2448272"/>
              <a:gd name="connsiteX5" fmla="*/ 0 w 1585292"/>
              <a:gd name="connsiteY5" fmla="*/ 0 h 2448272"/>
              <a:gd name="connsiteX0-11" fmla="*/ 1585292 w 1676732"/>
              <a:gd name="connsiteY0-12" fmla="*/ 1220326 h 2448272"/>
              <a:gd name="connsiteX1-13" fmla="*/ 1584176 w 1676732"/>
              <a:gd name="connsiteY1-14" fmla="*/ 2448272 h 2448272"/>
              <a:gd name="connsiteX2-15" fmla="*/ 0 w 1676732"/>
              <a:gd name="connsiteY2-16" fmla="*/ 2448272 h 2448272"/>
              <a:gd name="connsiteX3-17" fmla="*/ 0 w 1676732"/>
              <a:gd name="connsiteY3-18" fmla="*/ 0 h 2448272"/>
              <a:gd name="connsiteX4-19" fmla="*/ 1584176 w 1676732"/>
              <a:gd name="connsiteY4-20" fmla="*/ 0 h 2448272"/>
              <a:gd name="connsiteX5-21" fmla="*/ 1676732 w 1676732"/>
              <a:gd name="connsiteY5-22" fmla="*/ 1311766 h 2448272"/>
              <a:gd name="connsiteX0-23" fmla="*/ 1585292 w 1585292"/>
              <a:gd name="connsiteY0-24" fmla="*/ 1220326 h 2448272"/>
              <a:gd name="connsiteX1-25" fmla="*/ 1584176 w 1585292"/>
              <a:gd name="connsiteY1-26" fmla="*/ 2448272 h 2448272"/>
              <a:gd name="connsiteX2-27" fmla="*/ 0 w 1585292"/>
              <a:gd name="connsiteY2-28" fmla="*/ 2448272 h 2448272"/>
              <a:gd name="connsiteX3-29" fmla="*/ 0 w 1585292"/>
              <a:gd name="connsiteY3-30" fmla="*/ 0 h 2448272"/>
              <a:gd name="connsiteX4-31" fmla="*/ 1584176 w 1585292"/>
              <a:gd name="connsiteY4-32" fmla="*/ 0 h 2448272"/>
              <a:gd name="connsiteX5-33" fmla="*/ 1585292 w 1585292"/>
              <a:gd name="connsiteY5-34" fmla="*/ 953626 h 2448272"/>
              <a:gd name="connsiteX0-35" fmla="*/ 1585292 w 1585292"/>
              <a:gd name="connsiteY0-36" fmla="*/ 1220326 h 2448272"/>
              <a:gd name="connsiteX1-37" fmla="*/ 1584176 w 1585292"/>
              <a:gd name="connsiteY1-38" fmla="*/ 2448272 h 2448272"/>
              <a:gd name="connsiteX2-39" fmla="*/ 0 w 1585292"/>
              <a:gd name="connsiteY2-40" fmla="*/ 2448272 h 2448272"/>
              <a:gd name="connsiteX3-41" fmla="*/ 0 w 1585292"/>
              <a:gd name="connsiteY3-42" fmla="*/ 0 h 2448272"/>
              <a:gd name="connsiteX4-43" fmla="*/ 1584176 w 1585292"/>
              <a:gd name="connsiteY4-44" fmla="*/ 0 h 2448272"/>
              <a:gd name="connsiteX5-45" fmla="*/ 1585292 w 1585292"/>
              <a:gd name="connsiteY5-46" fmla="*/ 664066 h 2448272"/>
              <a:gd name="connsiteX0-47" fmla="*/ 1577672 w 1585292"/>
              <a:gd name="connsiteY0-48" fmla="*/ 1967086 h 2448272"/>
              <a:gd name="connsiteX1-49" fmla="*/ 1584176 w 1585292"/>
              <a:gd name="connsiteY1-50" fmla="*/ 2448272 h 2448272"/>
              <a:gd name="connsiteX2-51" fmla="*/ 0 w 1585292"/>
              <a:gd name="connsiteY2-52" fmla="*/ 2448272 h 2448272"/>
              <a:gd name="connsiteX3-53" fmla="*/ 0 w 1585292"/>
              <a:gd name="connsiteY3-54" fmla="*/ 0 h 2448272"/>
              <a:gd name="connsiteX4-55" fmla="*/ 1584176 w 1585292"/>
              <a:gd name="connsiteY4-56" fmla="*/ 0 h 2448272"/>
              <a:gd name="connsiteX5-57" fmla="*/ 1585292 w 1585292"/>
              <a:gd name="connsiteY5-58" fmla="*/ 664066 h 2448272"/>
              <a:gd name="connsiteX0-59" fmla="*/ 1585292 w 1585292"/>
              <a:gd name="connsiteY0-60" fmla="*/ 1578466 h 2448272"/>
              <a:gd name="connsiteX1-61" fmla="*/ 1584176 w 1585292"/>
              <a:gd name="connsiteY1-62" fmla="*/ 2448272 h 2448272"/>
              <a:gd name="connsiteX2-63" fmla="*/ 0 w 1585292"/>
              <a:gd name="connsiteY2-64" fmla="*/ 2448272 h 2448272"/>
              <a:gd name="connsiteX3-65" fmla="*/ 0 w 1585292"/>
              <a:gd name="connsiteY3-66" fmla="*/ 0 h 2448272"/>
              <a:gd name="connsiteX4-67" fmla="*/ 1584176 w 1585292"/>
              <a:gd name="connsiteY4-68" fmla="*/ 0 h 2448272"/>
              <a:gd name="connsiteX5-69" fmla="*/ 1585292 w 1585292"/>
              <a:gd name="connsiteY5-70" fmla="*/ 664066 h 244827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585292" h="2448272">
                <a:moveTo>
                  <a:pt x="1585292" y="1578466"/>
                </a:moveTo>
                <a:lnTo>
                  <a:pt x="1584176" y="2448272"/>
                </a:lnTo>
                <a:lnTo>
                  <a:pt x="0" y="2448272"/>
                </a:lnTo>
                <a:lnTo>
                  <a:pt x="0" y="0"/>
                </a:lnTo>
                <a:lnTo>
                  <a:pt x="1584176" y="0"/>
                </a:lnTo>
                <a:cubicBezTo>
                  <a:pt x="1584548" y="406775"/>
                  <a:pt x="1585292" y="664066"/>
                  <a:pt x="1585292" y="664066"/>
                </a:cubicBezTo>
              </a:path>
            </a:pathLst>
          </a:custGeom>
          <a:noFill/>
          <a:ln w="57150">
            <a:solidFill>
              <a:srgbClr val="5FAA45">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latin typeface="宋体" panose="02010600030101010101" pitchFamily="2" charset="-122"/>
              <a:ea typeface="宋体" panose="02010600030101010101" pitchFamily="2" charset="-122"/>
              <a:cs typeface="思源黑体 CN Normal" panose="020B0400000000000000" charset="-122"/>
            </a:endParaRPr>
          </a:p>
        </p:txBody>
      </p:sp>
      <p:grpSp>
        <p:nvGrpSpPr>
          <p:cNvPr id="14" name="组合 13"/>
          <p:cNvGrpSpPr/>
          <p:nvPr/>
        </p:nvGrpSpPr>
        <p:grpSpPr>
          <a:xfrm>
            <a:off x="5163185" y="2501900"/>
            <a:ext cx="3874135" cy="461645"/>
            <a:chOff x="2046" y="3270"/>
            <a:chExt cx="6101" cy="727"/>
          </a:xfrm>
        </p:grpSpPr>
        <p:sp>
          <p:nvSpPr>
            <p:cNvPr id="15" name="文本框 14"/>
            <p:cNvSpPr txBox="1"/>
            <p:nvPr/>
          </p:nvSpPr>
          <p:spPr>
            <a:xfrm>
              <a:off x="2046" y="3270"/>
              <a:ext cx="776" cy="727"/>
            </a:xfrm>
            <a:prstGeom prst="rect">
              <a:avLst/>
            </a:prstGeom>
            <a:noFill/>
          </p:spPr>
          <p:txBody>
            <a:bodyPr wrap="none" rtlCol="0">
              <a:spAutoFit/>
            </a:bodyPr>
            <a:lstStyle/>
            <a:p>
              <a:r>
                <a:rPr lang="en-US" altLang="zh-CN" sz="2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02</a:t>
              </a:r>
            </a:p>
          </p:txBody>
        </p:sp>
        <p:sp>
          <p:nvSpPr>
            <p:cNvPr id="16" name="文本框 15"/>
            <p:cNvSpPr txBox="1"/>
            <p:nvPr/>
          </p:nvSpPr>
          <p:spPr>
            <a:xfrm>
              <a:off x="3473" y="3270"/>
              <a:ext cx="4674" cy="725"/>
            </a:xfrm>
            <a:prstGeom prst="rect">
              <a:avLst/>
            </a:prstGeom>
            <a:noFill/>
          </p:spPr>
          <p:txBody>
            <a:bodyPr wrap="square" rtlCol="0">
              <a:spAutoFit/>
            </a:bodyPr>
            <a:lstStyle/>
            <a:p>
              <a:r>
                <a:rPr lang="zh-CN" altLang="en-US" sz="2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sym typeface="+mn-ea"/>
                </a:rPr>
                <a:t>研究思路及过程</a:t>
              </a:r>
            </a:p>
          </p:txBody>
        </p:sp>
      </p:grpSp>
      <p:grpSp>
        <p:nvGrpSpPr>
          <p:cNvPr id="17" name="组合 16"/>
          <p:cNvGrpSpPr/>
          <p:nvPr/>
        </p:nvGrpSpPr>
        <p:grpSpPr>
          <a:xfrm>
            <a:off x="5163185" y="3516630"/>
            <a:ext cx="3874135" cy="461645"/>
            <a:chOff x="2046" y="3270"/>
            <a:chExt cx="6101" cy="727"/>
          </a:xfrm>
        </p:grpSpPr>
        <p:sp>
          <p:nvSpPr>
            <p:cNvPr id="19" name="文本框 18"/>
            <p:cNvSpPr txBox="1"/>
            <p:nvPr/>
          </p:nvSpPr>
          <p:spPr>
            <a:xfrm>
              <a:off x="2046" y="3270"/>
              <a:ext cx="776" cy="727"/>
            </a:xfrm>
            <a:prstGeom prst="rect">
              <a:avLst/>
            </a:prstGeom>
            <a:noFill/>
          </p:spPr>
          <p:txBody>
            <a:bodyPr wrap="none" rtlCol="0">
              <a:spAutoFit/>
            </a:bodyPr>
            <a:lstStyle/>
            <a:p>
              <a:r>
                <a:rPr lang="en-US" altLang="zh-CN" sz="2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03</a:t>
              </a:r>
            </a:p>
          </p:txBody>
        </p:sp>
        <p:sp>
          <p:nvSpPr>
            <p:cNvPr id="20" name="文本框 19"/>
            <p:cNvSpPr txBox="1"/>
            <p:nvPr/>
          </p:nvSpPr>
          <p:spPr>
            <a:xfrm>
              <a:off x="3473" y="3270"/>
              <a:ext cx="4674" cy="725"/>
            </a:xfrm>
            <a:prstGeom prst="rect">
              <a:avLst/>
            </a:prstGeom>
            <a:noFill/>
          </p:spPr>
          <p:txBody>
            <a:bodyPr wrap="square" rtlCol="0">
              <a:spAutoFit/>
            </a:bodyPr>
            <a:lstStyle/>
            <a:p>
              <a:r>
                <a:rPr lang="zh-CN" altLang="en-US" sz="2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sym typeface="+mn-ea"/>
                </a:rPr>
                <a:t>实验数据结果</a:t>
              </a:r>
            </a:p>
          </p:txBody>
        </p:sp>
      </p:grpSp>
      <p:grpSp>
        <p:nvGrpSpPr>
          <p:cNvPr id="24" name="组合 23"/>
          <p:cNvGrpSpPr/>
          <p:nvPr/>
        </p:nvGrpSpPr>
        <p:grpSpPr>
          <a:xfrm>
            <a:off x="5163185" y="4531360"/>
            <a:ext cx="3874135" cy="461645"/>
            <a:chOff x="2046" y="3270"/>
            <a:chExt cx="6101" cy="727"/>
          </a:xfrm>
        </p:grpSpPr>
        <p:sp>
          <p:nvSpPr>
            <p:cNvPr id="26" name="文本框 25"/>
            <p:cNvSpPr txBox="1"/>
            <p:nvPr/>
          </p:nvSpPr>
          <p:spPr>
            <a:xfrm>
              <a:off x="2046" y="3270"/>
              <a:ext cx="776" cy="727"/>
            </a:xfrm>
            <a:prstGeom prst="rect">
              <a:avLst/>
            </a:prstGeom>
            <a:noFill/>
          </p:spPr>
          <p:txBody>
            <a:bodyPr wrap="none" rtlCol="0">
              <a:spAutoFit/>
            </a:bodyPr>
            <a:lstStyle/>
            <a:p>
              <a:r>
                <a:rPr lang="en-US" altLang="zh-CN" sz="2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04</a:t>
              </a:r>
            </a:p>
          </p:txBody>
        </p:sp>
        <p:sp>
          <p:nvSpPr>
            <p:cNvPr id="28" name="文本框 27"/>
            <p:cNvSpPr txBox="1"/>
            <p:nvPr/>
          </p:nvSpPr>
          <p:spPr>
            <a:xfrm>
              <a:off x="3473" y="3270"/>
              <a:ext cx="4674" cy="725"/>
            </a:xfrm>
            <a:prstGeom prst="rect">
              <a:avLst/>
            </a:prstGeom>
            <a:noFill/>
          </p:spPr>
          <p:txBody>
            <a:bodyPr wrap="square" rtlCol="0">
              <a:spAutoFit/>
            </a:bodyPr>
            <a:lstStyle/>
            <a:p>
              <a:r>
                <a:rPr lang="zh-CN" altLang="en-US" sz="2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sym typeface="+mn-ea"/>
                </a:rPr>
                <a:t>解决方案及总结</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arn(inVertic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arn(inVertic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barn(inVertical)">
                                      <p:cBhvr>
                                        <p:cTn id="3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6" name="图片 5" descr="矩形 5 拷贝"/>
          <p:cNvPicPr>
            <a:picLocks noChangeAspect="1"/>
          </p:cNvPicPr>
          <p:nvPr/>
        </p:nvPicPr>
        <p:blipFill>
          <a:blip r:embed="rId3"/>
          <a:stretch>
            <a:fillRect/>
          </a:stretch>
        </p:blipFill>
        <p:spPr>
          <a:xfrm>
            <a:off x="-3175" y="5715"/>
            <a:ext cx="3159125" cy="6468110"/>
          </a:xfrm>
          <a:prstGeom prst="rect">
            <a:avLst/>
          </a:prstGeom>
        </p:spPr>
      </p:pic>
      <p:sp>
        <p:nvSpPr>
          <p:cNvPr id="13" name="椭圆 12"/>
          <p:cNvSpPr/>
          <p:nvPr/>
        </p:nvSpPr>
        <p:spPr>
          <a:xfrm>
            <a:off x="1870075" y="2087563"/>
            <a:ext cx="2304415" cy="23044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pic>
        <p:nvPicPr>
          <p:cNvPr id="10" name="图片 9" descr="椭圆 5"/>
          <p:cNvPicPr>
            <a:picLocks noChangeAspect="1"/>
          </p:cNvPicPr>
          <p:nvPr/>
        </p:nvPicPr>
        <p:blipFill>
          <a:blip r:embed="rId4"/>
          <a:stretch>
            <a:fillRect/>
          </a:stretch>
        </p:blipFill>
        <p:spPr>
          <a:xfrm>
            <a:off x="2098040" y="2315528"/>
            <a:ext cx="1848485" cy="1848485"/>
          </a:xfrm>
          <a:prstGeom prst="rect">
            <a:avLst/>
          </a:prstGeom>
        </p:spPr>
      </p:pic>
      <p:grpSp>
        <p:nvGrpSpPr>
          <p:cNvPr id="22" name="组合 21"/>
          <p:cNvGrpSpPr/>
          <p:nvPr/>
        </p:nvGrpSpPr>
        <p:grpSpPr>
          <a:xfrm>
            <a:off x="5132705" y="2525395"/>
            <a:ext cx="3596640" cy="1428750"/>
            <a:chOff x="8110" y="3647"/>
            <a:chExt cx="5664" cy="2250"/>
          </a:xfrm>
        </p:grpSpPr>
        <p:sp>
          <p:nvSpPr>
            <p:cNvPr id="14" name="文本框 13"/>
            <p:cNvSpPr txBox="1"/>
            <p:nvPr/>
          </p:nvSpPr>
          <p:spPr>
            <a:xfrm>
              <a:off x="9092" y="3647"/>
              <a:ext cx="3701" cy="725"/>
            </a:xfrm>
            <a:prstGeom prst="rect">
              <a:avLst/>
            </a:prstGeom>
            <a:noFill/>
          </p:spPr>
          <p:txBody>
            <a:bodyPr wrap="square" rtlCol="0">
              <a:spAutoFit/>
            </a:bodyPr>
            <a:lstStyle/>
            <a:p>
              <a:r>
                <a:rPr lang="zh-CN" altLang="en-US" sz="2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sym typeface="+mn-ea"/>
                </a:rPr>
                <a:t>课题背景及内容</a:t>
              </a:r>
            </a:p>
          </p:txBody>
        </p:sp>
        <p:grpSp>
          <p:nvGrpSpPr>
            <p:cNvPr id="21" name="组合 20"/>
            <p:cNvGrpSpPr/>
            <p:nvPr/>
          </p:nvGrpSpPr>
          <p:grpSpPr>
            <a:xfrm>
              <a:off x="8110" y="4685"/>
              <a:ext cx="5665" cy="1212"/>
              <a:chOff x="7719" y="4805"/>
              <a:chExt cx="5665" cy="1212"/>
            </a:xfrm>
          </p:grpSpPr>
          <p:sp>
            <p:nvSpPr>
              <p:cNvPr id="15" name="TextBox 15"/>
              <p:cNvSpPr txBox="1"/>
              <p:nvPr/>
            </p:nvSpPr>
            <p:spPr>
              <a:xfrm>
                <a:off x="9680" y="5435"/>
                <a:ext cx="1745" cy="582"/>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研究意义</a:t>
                </a:r>
              </a:p>
            </p:txBody>
          </p:sp>
          <p:sp>
            <p:nvSpPr>
              <p:cNvPr id="16" name="TextBox 17"/>
              <p:cNvSpPr txBox="1"/>
              <p:nvPr/>
            </p:nvSpPr>
            <p:spPr>
              <a:xfrm>
                <a:off x="7719" y="5435"/>
                <a:ext cx="1745" cy="582"/>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理论基础</a:t>
                </a:r>
              </a:p>
            </p:txBody>
          </p:sp>
          <p:sp>
            <p:nvSpPr>
              <p:cNvPr id="19" name="TextBox 14"/>
              <p:cNvSpPr txBox="1"/>
              <p:nvPr/>
            </p:nvSpPr>
            <p:spPr>
              <a:xfrm>
                <a:off x="7719" y="4805"/>
                <a:ext cx="1745" cy="582"/>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课题背景</a:t>
                </a:r>
              </a:p>
            </p:txBody>
          </p:sp>
          <p:sp>
            <p:nvSpPr>
              <p:cNvPr id="20" name="TextBox 16"/>
              <p:cNvSpPr txBox="1"/>
              <p:nvPr/>
            </p:nvSpPr>
            <p:spPr>
              <a:xfrm>
                <a:off x="11640" y="4805"/>
                <a:ext cx="1744" cy="581"/>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研究综述</a:t>
                </a:r>
              </a:p>
            </p:txBody>
          </p:sp>
          <p:sp>
            <p:nvSpPr>
              <p:cNvPr id="28" name="TextBox 27"/>
              <p:cNvSpPr txBox="1"/>
              <p:nvPr/>
            </p:nvSpPr>
            <p:spPr>
              <a:xfrm>
                <a:off x="9680" y="4805"/>
                <a:ext cx="1744" cy="581"/>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相关研究</a:t>
                </a:r>
              </a:p>
            </p:txBody>
          </p:sp>
        </p:grpSp>
      </p:grpSp>
      <p:sp>
        <p:nvSpPr>
          <p:cNvPr id="23" name="文本框 22"/>
          <p:cNvSpPr txBox="1"/>
          <p:nvPr/>
        </p:nvSpPr>
        <p:spPr>
          <a:xfrm>
            <a:off x="2643505" y="2855595"/>
            <a:ext cx="1088390" cy="768350"/>
          </a:xfrm>
          <a:prstGeom prst="rect">
            <a:avLst/>
          </a:prstGeom>
          <a:noFill/>
        </p:spPr>
        <p:txBody>
          <a:bodyPr wrap="square" rtlCol="0">
            <a:spAutoFit/>
          </a:bodyPr>
          <a:lstStyle/>
          <a:p>
            <a:r>
              <a:rPr lang="en-US" altLang="zh-CN" sz="4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01</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arn(inVertical)">
                                      <p:cBhvr>
                                        <p:cTn id="13" dur="500"/>
                                        <p:tgtEl>
                                          <p:spTgt spid="2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arn(inVertic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矩形 5 拷贝"/>
          <p:cNvPicPr>
            <a:picLocks noChangeAspect="1"/>
          </p:cNvPicPr>
          <p:nvPr/>
        </p:nvPicPr>
        <p:blipFill>
          <a:blip r:embed="rId3"/>
          <a:stretch>
            <a:fillRect/>
          </a:stretch>
        </p:blipFill>
        <p:spPr>
          <a:xfrm>
            <a:off x="5715" y="1790700"/>
            <a:ext cx="285750" cy="2898140"/>
          </a:xfrm>
          <a:prstGeom prst="rect">
            <a:avLst/>
          </a:prstGeom>
        </p:spPr>
      </p:pic>
      <p:pic>
        <p:nvPicPr>
          <p:cNvPr id="3" name="图片 2" descr="矩形 5 拷贝"/>
          <p:cNvPicPr>
            <a:picLocks noChangeAspect="1"/>
          </p:cNvPicPr>
          <p:nvPr/>
        </p:nvPicPr>
        <p:blipFill>
          <a:blip r:embed="rId3"/>
          <a:stretch>
            <a:fillRect/>
          </a:stretch>
        </p:blipFill>
        <p:spPr>
          <a:xfrm>
            <a:off x="10516235" y="1791335"/>
            <a:ext cx="285750" cy="2898140"/>
          </a:xfrm>
          <a:prstGeom prst="rect">
            <a:avLst/>
          </a:prstGeom>
        </p:spPr>
      </p:pic>
      <p:sp>
        <p:nvSpPr>
          <p:cNvPr id="43" name="椭圆 42"/>
          <p:cNvSpPr/>
          <p:nvPr/>
        </p:nvSpPr>
        <p:spPr>
          <a:xfrm>
            <a:off x="5191125" y="1927860"/>
            <a:ext cx="2349500" cy="234950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44" name="椭圆 43"/>
          <p:cNvSpPr/>
          <p:nvPr/>
        </p:nvSpPr>
        <p:spPr>
          <a:xfrm>
            <a:off x="3284855" y="2080260"/>
            <a:ext cx="2034540" cy="2034540"/>
          </a:xfrm>
          <a:prstGeom prst="ellipse">
            <a:avLst/>
          </a:prstGeom>
          <a:solidFill>
            <a:schemeClr val="accent3">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grpSp>
        <p:nvGrpSpPr>
          <p:cNvPr id="45" name="组合 44"/>
          <p:cNvGrpSpPr/>
          <p:nvPr/>
        </p:nvGrpSpPr>
        <p:grpSpPr>
          <a:xfrm>
            <a:off x="2878455" y="2964815"/>
            <a:ext cx="317500" cy="281940"/>
            <a:chOff x="2904140" y="2286701"/>
            <a:chExt cx="282379" cy="250588"/>
          </a:xfrm>
          <a:solidFill>
            <a:schemeClr val="accent3"/>
          </a:solidFill>
        </p:grpSpPr>
        <p:sp>
          <p:nvSpPr>
            <p:cNvPr id="46" name="等腰三角形 45"/>
            <p:cNvSpPr/>
            <p:nvPr/>
          </p:nvSpPr>
          <p:spPr>
            <a:xfrm rot="16200000">
              <a:off x="2886858" y="2303983"/>
              <a:ext cx="250588" cy="21602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47" name="等腰三角形 46"/>
            <p:cNvSpPr/>
            <p:nvPr/>
          </p:nvSpPr>
          <p:spPr>
            <a:xfrm rot="16200000">
              <a:off x="3043194" y="2345639"/>
              <a:ext cx="153941" cy="13270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grpSp>
      <p:grpSp>
        <p:nvGrpSpPr>
          <p:cNvPr id="48" name="组合 47"/>
          <p:cNvGrpSpPr/>
          <p:nvPr/>
        </p:nvGrpSpPr>
        <p:grpSpPr>
          <a:xfrm rot="10800000">
            <a:off x="7651115" y="2956560"/>
            <a:ext cx="317500" cy="281940"/>
            <a:chOff x="2904140" y="2286701"/>
            <a:chExt cx="282379" cy="250588"/>
          </a:xfrm>
          <a:solidFill>
            <a:srgbClr val="A6A6A6"/>
          </a:solidFill>
        </p:grpSpPr>
        <p:sp>
          <p:nvSpPr>
            <p:cNvPr id="49" name="等腰三角形 48"/>
            <p:cNvSpPr/>
            <p:nvPr/>
          </p:nvSpPr>
          <p:spPr>
            <a:xfrm rot="16200000">
              <a:off x="2886858" y="2303983"/>
              <a:ext cx="250588" cy="21602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50" name="等腰三角形 49"/>
            <p:cNvSpPr/>
            <p:nvPr/>
          </p:nvSpPr>
          <p:spPr>
            <a:xfrm rot="16200000">
              <a:off x="3043194" y="2345639"/>
              <a:ext cx="153941" cy="13270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grpSp>
      <p:sp>
        <p:nvSpPr>
          <p:cNvPr id="51" name="Freeform 22"/>
          <p:cNvSpPr>
            <a:spLocks noEditPoints="1"/>
          </p:cNvSpPr>
          <p:nvPr/>
        </p:nvSpPr>
        <p:spPr bwMode="auto">
          <a:xfrm>
            <a:off x="4042410" y="2459990"/>
            <a:ext cx="542925" cy="438785"/>
          </a:xfrm>
          <a:custGeom>
            <a:avLst/>
            <a:gdLst>
              <a:gd name="T0" fmla="*/ 2147483646 w 109"/>
              <a:gd name="T1" fmla="*/ 2147483646 h 88"/>
              <a:gd name="T2" fmla="*/ 2147483646 w 109"/>
              <a:gd name="T3" fmla="*/ 2147483646 h 88"/>
              <a:gd name="T4" fmla="*/ 2147483646 w 109"/>
              <a:gd name="T5" fmla="*/ 2147483646 h 88"/>
              <a:gd name="T6" fmla="*/ 2147483646 w 109"/>
              <a:gd name="T7" fmla="*/ 0 h 88"/>
              <a:gd name="T8" fmla="*/ 2147483646 w 109"/>
              <a:gd name="T9" fmla="*/ 2147483646 h 88"/>
              <a:gd name="T10" fmla="*/ 2147483646 w 109"/>
              <a:gd name="T11" fmla="*/ 2147483646 h 88"/>
              <a:gd name="T12" fmla="*/ 2147483646 w 109"/>
              <a:gd name="T13" fmla="*/ 2147483646 h 88"/>
              <a:gd name="T14" fmla="*/ 2147483646 w 109"/>
              <a:gd name="T15" fmla="*/ 2147483646 h 88"/>
              <a:gd name="T16" fmla="*/ 2147483646 w 109"/>
              <a:gd name="T17" fmla="*/ 2147483646 h 88"/>
              <a:gd name="T18" fmla="*/ 0 w 109"/>
              <a:gd name="T19" fmla="*/ 2147483646 h 88"/>
              <a:gd name="T20" fmla="*/ 2147483646 w 109"/>
              <a:gd name="T21" fmla="*/ 2147483646 h 88"/>
              <a:gd name="T22" fmla="*/ 2147483646 w 109"/>
              <a:gd name="T23" fmla="*/ 2147483646 h 88"/>
              <a:gd name="T24" fmla="*/ 2147483646 w 109"/>
              <a:gd name="T25" fmla="*/ 2147483646 h 88"/>
              <a:gd name="T26" fmla="*/ 2147483646 w 109"/>
              <a:gd name="T27" fmla="*/ 2147483646 h 88"/>
              <a:gd name="T28" fmla="*/ 2147483646 w 109"/>
              <a:gd name="T29" fmla="*/ 2147483646 h 88"/>
              <a:gd name="T30" fmla="*/ 2147483646 w 109"/>
              <a:gd name="T31" fmla="*/ 2147483646 h 88"/>
              <a:gd name="T32" fmla="*/ 2147483646 w 109"/>
              <a:gd name="T33" fmla="*/ 2147483646 h 88"/>
              <a:gd name="T34" fmla="*/ 2147483646 w 109"/>
              <a:gd name="T35" fmla="*/ 2147483646 h 88"/>
              <a:gd name="T36" fmla="*/ 2147483646 w 109"/>
              <a:gd name="T37" fmla="*/ 2147483646 h 88"/>
              <a:gd name="T38" fmla="*/ 2147483646 w 109"/>
              <a:gd name="T39" fmla="*/ 2147483646 h 88"/>
              <a:gd name="T40" fmla="*/ 2147483646 w 109"/>
              <a:gd name="T41" fmla="*/ 2147483646 h 88"/>
              <a:gd name="T42" fmla="*/ 2147483646 w 109"/>
              <a:gd name="T43" fmla="*/ 2147483646 h 88"/>
              <a:gd name="T44" fmla="*/ 2147483646 w 109"/>
              <a:gd name="T45" fmla="*/ 2147483646 h 88"/>
              <a:gd name="T46" fmla="*/ 2147483646 w 109"/>
              <a:gd name="T47" fmla="*/ 2147483646 h 88"/>
              <a:gd name="T48" fmla="*/ 2147483646 w 109"/>
              <a:gd name="T49" fmla="*/ 2147483646 h 88"/>
              <a:gd name="T50" fmla="*/ 2147483646 w 109"/>
              <a:gd name="T51" fmla="*/ 2147483646 h 88"/>
              <a:gd name="T52" fmla="*/ 2147483646 w 109"/>
              <a:gd name="T53" fmla="*/ 2147483646 h 88"/>
              <a:gd name="T54" fmla="*/ 2147483646 w 109"/>
              <a:gd name="T55" fmla="*/ 2147483646 h 88"/>
              <a:gd name="T56" fmla="*/ 2147483646 w 109"/>
              <a:gd name="T57" fmla="*/ 2147483646 h 88"/>
              <a:gd name="T58" fmla="*/ 2147483646 w 109"/>
              <a:gd name="T59" fmla="*/ 2147483646 h 88"/>
              <a:gd name="T60" fmla="*/ 2147483646 w 109"/>
              <a:gd name="T61" fmla="*/ 2147483646 h 88"/>
              <a:gd name="T62" fmla="*/ 2147483646 w 109"/>
              <a:gd name="T63" fmla="*/ 2147483646 h 88"/>
              <a:gd name="T64" fmla="*/ 2147483646 w 109"/>
              <a:gd name="T65" fmla="*/ 2147483646 h 88"/>
              <a:gd name="T66" fmla="*/ 2147483646 w 109"/>
              <a:gd name="T67" fmla="*/ 2147483646 h 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bg1"/>
          </a:solidFill>
          <a:ln w="28575" cap="flat" cmpd="sng" algn="ctr">
            <a:noFill/>
            <a:prstDash val="solid"/>
            <a:miter lim="800000"/>
          </a:ln>
          <a:effectLst/>
        </p:spPr>
        <p:txBody>
          <a:bodyPr anchor="ctr"/>
          <a:lstStyle/>
          <a:p>
            <a:pPr algn="ctr" eaLnBrk="1" fontAlgn="auto" hangingPunct="1">
              <a:spcBef>
                <a:spcPts val="0"/>
              </a:spcBef>
              <a:spcAft>
                <a:spcPts val="0"/>
              </a:spcAft>
              <a:defRPr/>
            </a:pPr>
            <a:endParaRPr lang="zh-CN" altLang="en-US" kern="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p:txBody>
      </p:sp>
      <p:sp>
        <p:nvSpPr>
          <p:cNvPr id="52" name="Freeform 35"/>
          <p:cNvSpPr>
            <a:spLocks noEditPoints="1"/>
          </p:cNvSpPr>
          <p:nvPr/>
        </p:nvSpPr>
        <p:spPr bwMode="auto">
          <a:xfrm>
            <a:off x="6181090" y="2428240"/>
            <a:ext cx="370205" cy="503555"/>
          </a:xfrm>
          <a:custGeom>
            <a:avLst/>
            <a:gdLst>
              <a:gd name="T0" fmla="*/ 73939 w 625"/>
              <a:gd name="T1" fmla="*/ 124194 h 852"/>
              <a:gd name="T2" fmla="*/ 62217 w 625"/>
              <a:gd name="T3" fmla="*/ 766762 h 852"/>
              <a:gd name="T4" fmla="*/ 563563 w 625"/>
              <a:gd name="T5" fmla="*/ 188091 h 852"/>
              <a:gd name="T6" fmla="*/ 520281 w 625"/>
              <a:gd name="T7" fmla="*/ 201590 h 852"/>
              <a:gd name="T8" fmla="*/ 64021 w 625"/>
              <a:gd name="T9" fmla="*/ 722664 h 852"/>
              <a:gd name="T10" fmla="*/ 243459 w 625"/>
              <a:gd name="T11" fmla="*/ 81896 h 852"/>
              <a:gd name="T12" fmla="*/ 320104 w 625"/>
              <a:gd name="T13" fmla="*/ 81896 h 852"/>
              <a:gd name="T14" fmla="*/ 280429 w 625"/>
              <a:gd name="T15" fmla="*/ 122394 h 852"/>
              <a:gd name="T16" fmla="*/ 196571 w 625"/>
              <a:gd name="T17" fmla="*/ 83696 h 852"/>
              <a:gd name="T18" fmla="*/ 103696 w 625"/>
              <a:gd name="T19" fmla="*/ 194390 h 852"/>
              <a:gd name="T20" fmla="*/ 459867 w 625"/>
              <a:gd name="T21" fmla="*/ 194390 h 852"/>
              <a:gd name="T22" fmla="*/ 366992 w 625"/>
              <a:gd name="T23" fmla="*/ 83696 h 852"/>
              <a:gd name="T24" fmla="*/ 196571 w 625"/>
              <a:gd name="T25" fmla="*/ 83696 h 852"/>
              <a:gd name="T26" fmla="*/ 199276 w 625"/>
              <a:gd name="T27" fmla="*/ 582271 h 852"/>
              <a:gd name="T28" fmla="*/ 136157 w 625"/>
              <a:gd name="T29" fmla="*/ 600270 h 852"/>
              <a:gd name="T30" fmla="*/ 122631 w 625"/>
              <a:gd name="T31" fmla="*/ 613770 h 852"/>
              <a:gd name="T32" fmla="*/ 199276 w 625"/>
              <a:gd name="T33" fmla="*/ 619169 h 852"/>
              <a:gd name="T34" fmla="*/ 119025 w 625"/>
              <a:gd name="T35" fmla="*/ 658767 h 852"/>
              <a:gd name="T36" fmla="*/ 218212 w 625"/>
              <a:gd name="T37" fmla="*/ 610170 h 852"/>
              <a:gd name="T38" fmla="*/ 218212 w 625"/>
              <a:gd name="T39" fmla="*/ 578671 h 852"/>
              <a:gd name="T40" fmla="*/ 99187 w 625"/>
              <a:gd name="T41" fmla="*/ 584971 h 852"/>
              <a:gd name="T42" fmla="*/ 192964 w 625"/>
              <a:gd name="T43" fmla="*/ 683966 h 852"/>
              <a:gd name="T44" fmla="*/ 192964 w 625"/>
              <a:gd name="T45" fmla="*/ 301485 h 852"/>
              <a:gd name="T46" fmla="*/ 136157 w 625"/>
              <a:gd name="T47" fmla="*/ 318584 h 852"/>
              <a:gd name="T48" fmla="*/ 155994 w 625"/>
              <a:gd name="T49" fmla="*/ 368982 h 852"/>
              <a:gd name="T50" fmla="*/ 119025 w 625"/>
              <a:gd name="T51" fmla="*/ 382481 h 852"/>
              <a:gd name="T52" fmla="*/ 192964 w 625"/>
              <a:gd name="T53" fmla="*/ 281686 h 852"/>
              <a:gd name="T54" fmla="*/ 99187 w 625"/>
              <a:gd name="T55" fmla="*/ 380681 h 852"/>
              <a:gd name="T56" fmla="*/ 217310 w 625"/>
              <a:gd name="T57" fmla="*/ 323084 h 852"/>
              <a:gd name="T58" fmla="*/ 216408 w 625"/>
              <a:gd name="T59" fmla="*/ 296985 h 852"/>
              <a:gd name="T60" fmla="*/ 199276 w 625"/>
              <a:gd name="T61" fmla="*/ 452678 h 852"/>
              <a:gd name="T62" fmla="*/ 122631 w 625"/>
              <a:gd name="T63" fmla="*/ 471577 h 852"/>
              <a:gd name="T64" fmla="*/ 199276 w 625"/>
              <a:gd name="T65" fmla="*/ 522874 h 852"/>
              <a:gd name="T66" fmla="*/ 218212 w 625"/>
              <a:gd name="T67" fmla="*/ 438278 h 852"/>
              <a:gd name="T68" fmla="*/ 99187 w 625"/>
              <a:gd name="T69" fmla="*/ 442778 h 852"/>
              <a:gd name="T70" fmla="*/ 199276 w 625"/>
              <a:gd name="T71" fmla="*/ 541773 h 852"/>
              <a:gd name="T72" fmla="*/ 260592 w 625"/>
              <a:gd name="T73" fmla="*/ 418479 h 852"/>
              <a:gd name="T74" fmla="*/ 294856 w 625"/>
              <a:gd name="T75" fmla="*/ 650668 h 852"/>
              <a:gd name="T76" fmla="*/ 452654 w 625"/>
              <a:gd name="T77" fmla="*/ 602070 h 852"/>
              <a:gd name="T78" fmla="*/ 288544 w 625"/>
              <a:gd name="T79" fmla="*/ 644368 h 852"/>
              <a:gd name="T80" fmla="*/ 452654 w 625"/>
              <a:gd name="T81" fmla="*/ 456277 h 852"/>
              <a:gd name="T82" fmla="*/ 288544 w 625"/>
              <a:gd name="T83" fmla="*/ 368982 h 852"/>
              <a:gd name="T84" fmla="*/ 288544 w 625"/>
              <a:gd name="T85" fmla="*/ 316784 h 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 h="852">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solidFill>
            <a:schemeClr val="bg1"/>
          </a:solidFill>
          <a:ln>
            <a:noFill/>
          </a:ln>
        </p:spPr>
        <p:txBody>
          <a:bodyPr/>
          <a:lstStyle/>
          <a:p>
            <a:endPar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endParaRPr>
          </a:p>
        </p:txBody>
      </p:sp>
      <p:sp>
        <p:nvSpPr>
          <p:cNvPr id="53" name="TextBox 52"/>
          <p:cNvSpPr txBox="1"/>
          <p:nvPr/>
        </p:nvSpPr>
        <p:spPr>
          <a:xfrm>
            <a:off x="5697855" y="3235960"/>
            <a:ext cx="1461770" cy="521970"/>
          </a:xfrm>
          <a:prstGeom prst="rect">
            <a:avLst/>
          </a:prstGeom>
          <a:noFill/>
        </p:spPr>
        <p:txBody>
          <a:bodyPr wrap="square" rtlCol="0">
            <a:spAutoFit/>
          </a:bodyPr>
          <a:lstStyle/>
          <a:p>
            <a:r>
              <a:rPr lang="zh-CN" altLang="en-US" sz="14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endParaRPr lang="en-US" altLang="zh-CN" sz="14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r>
              <a:rPr lang="zh-CN" altLang="en-US" sz="14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p:txBody>
      </p:sp>
      <p:cxnSp>
        <p:nvCxnSpPr>
          <p:cNvPr id="54" name="直接连接符 53"/>
          <p:cNvCxnSpPr/>
          <p:nvPr/>
        </p:nvCxnSpPr>
        <p:spPr>
          <a:xfrm>
            <a:off x="5534660" y="3102610"/>
            <a:ext cx="166306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3634740" y="3238500"/>
            <a:ext cx="1461770" cy="521970"/>
          </a:xfrm>
          <a:prstGeom prst="rect">
            <a:avLst/>
          </a:prstGeom>
          <a:noFill/>
        </p:spPr>
        <p:txBody>
          <a:bodyPr wrap="square" rtlCol="0">
            <a:spAutoFit/>
          </a:bodyPr>
          <a:lstStyle/>
          <a:p>
            <a:r>
              <a:rPr lang="zh-CN" altLang="en-US" sz="14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endParaRPr lang="en-US" altLang="zh-CN" sz="14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r>
              <a:rPr lang="zh-CN" altLang="en-US" sz="14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p:txBody>
      </p:sp>
      <p:cxnSp>
        <p:nvCxnSpPr>
          <p:cNvPr id="56" name="直接连接符 55"/>
          <p:cNvCxnSpPr/>
          <p:nvPr/>
        </p:nvCxnSpPr>
        <p:spPr>
          <a:xfrm>
            <a:off x="3470910" y="3105785"/>
            <a:ext cx="166306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68" name="组合 67"/>
          <p:cNvGrpSpPr/>
          <p:nvPr/>
        </p:nvGrpSpPr>
        <p:grpSpPr>
          <a:xfrm>
            <a:off x="498475" y="2596515"/>
            <a:ext cx="2331720" cy="1002030"/>
            <a:chOff x="1906" y="6234"/>
            <a:chExt cx="3672" cy="1578"/>
          </a:xfrm>
        </p:grpSpPr>
        <p:sp>
          <p:nvSpPr>
            <p:cNvPr id="69" name="文本框 68"/>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5" name="文本框 4"/>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7" name="组合 6"/>
          <p:cNvGrpSpPr/>
          <p:nvPr/>
        </p:nvGrpSpPr>
        <p:grpSpPr>
          <a:xfrm>
            <a:off x="8072120" y="2596515"/>
            <a:ext cx="2331720" cy="1002030"/>
            <a:chOff x="1906" y="6234"/>
            <a:chExt cx="3672" cy="1578"/>
          </a:xfrm>
        </p:grpSpPr>
        <p:sp>
          <p:nvSpPr>
            <p:cNvPr id="8" name="文本框 7"/>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9" name="文本框 8"/>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barn(inVertical)">
                                      <p:cBhvr>
                                        <p:cTn id="7" dur="500"/>
                                        <p:tgtEl>
                                          <p:spTgt spid="6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par>
                                <p:cTn id="18" presetID="22" presetClass="entr" presetSubtype="4"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down)">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 name="组合 3"/>
          <p:cNvGrpSpPr/>
          <p:nvPr/>
        </p:nvGrpSpPr>
        <p:grpSpPr>
          <a:xfrm>
            <a:off x="-3175" y="5715"/>
            <a:ext cx="10788650" cy="6468110"/>
            <a:chOff x="-5" y="9"/>
            <a:chExt cx="16990" cy="10186"/>
          </a:xfrm>
        </p:grpSpPr>
        <p:pic>
          <p:nvPicPr>
            <p:cNvPr id="2" name="图片 1" descr="矩形 5 拷贝"/>
            <p:cNvPicPr>
              <a:picLocks noChangeAspect="1"/>
            </p:cNvPicPr>
            <p:nvPr/>
          </p:nvPicPr>
          <p:blipFill>
            <a:blip r:embed="rId3"/>
            <a:stretch>
              <a:fillRect/>
            </a:stretch>
          </p:blipFill>
          <p:spPr>
            <a:xfrm>
              <a:off x="-5" y="9"/>
              <a:ext cx="16991" cy="10186"/>
            </a:xfrm>
            <a:prstGeom prst="rect">
              <a:avLst/>
            </a:prstGeom>
          </p:spPr>
        </p:pic>
        <p:pic>
          <p:nvPicPr>
            <p:cNvPr id="3" name="图片 2" descr="矩形 5 拷贝-1"/>
            <p:cNvPicPr>
              <a:picLocks noChangeAspect="1"/>
            </p:cNvPicPr>
            <p:nvPr/>
          </p:nvPicPr>
          <p:blipFill>
            <a:blip r:embed="rId4"/>
            <a:stretch>
              <a:fillRect/>
            </a:stretch>
          </p:blipFill>
          <p:spPr>
            <a:xfrm>
              <a:off x="359" y="441"/>
              <a:ext cx="16263" cy="9323"/>
            </a:xfrm>
            <a:prstGeom prst="rect">
              <a:avLst/>
            </a:prstGeom>
          </p:spPr>
        </p:pic>
      </p:grpSp>
      <p:graphicFrame>
        <p:nvGraphicFramePr>
          <p:cNvPr id="5" name="Chart 3"/>
          <p:cNvGraphicFramePr/>
          <p:nvPr/>
        </p:nvGraphicFramePr>
        <p:xfrm>
          <a:off x="479425" y="1233805"/>
          <a:ext cx="6344285" cy="2606040"/>
        </p:xfrm>
        <a:graphic>
          <a:graphicData uri="http://schemas.openxmlformats.org/drawingml/2006/chart">
            <c:chart xmlns:c="http://schemas.openxmlformats.org/drawingml/2006/chart" xmlns:r="http://schemas.openxmlformats.org/officeDocument/2006/relationships" r:id="rId5"/>
          </a:graphicData>
        </a:graphic>
      </p:graphicFrame>
      <p:sp>
        <p:nvSpPr>
          <p:cNvPr id="6" name="TextBox 11"/>
          <p:cNvSpPr txBox="1"/>
          <p:nvPr/>
        </p:nvSpPr>
        <p:spPr>
          <a:xfrm>
            <a:off x="7197725" y="1391285"/>
            <a:ext cx="2990850" cy="2158365"/>
          </a:xfrm>
          <a:prstGeom prst="rect">
            <a:avLst/>
          </a:prstGeom>
          <a:noFill/>
        </p:spPr>
        <p:txBody>
          <a:bodyPr wrap="square" rtlCol="0">
            <a:spAutoFit/>
          </a:bodyPr>
          <a:lstStyle/>
          <a:p>
            <a:pPr marL="0" lvl="1" indent="0" algn="l">
              <a:lnSpc>
                <a:spcPct val="120000"/>
              </a:lnSpc>
              <a:buFont typeface="Arial" panose="020B0604020202020204" pitchFamily="34" charset="0"/>
              <a:buNone/>
            </a:pPr>
            <a:r>
              <a:rPr lang="zh-CN" altLang="en-US" sz="14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添加相关标题文字添加相关标题文字添加相关标题文字添加相关标题文字添加相关标题文字添加相关标题文字添加相关标题文字添加相关标题文字添加相关标题文字添加相关标题文字</a:t>
            </a:r>
          </a:p>
        </p:txBody>
      </p:sp>
      <p:sp>
        <p:nvSpPr>
          <p:cNvPr id="8" name="TextBox 11"/>
          <p:cNvSpPr txBox="1"/>
          <p:nvPr/>
        </p:nvSpPr>
        <p:spPr>
          <a:xfrm>
            <a:off x="695960" y="4441190"/>
            <a:ext cx="9123045" cy="506101"/>
          </a:xfrm>
          <a:prstGeom prst="rect">
            <a:avLst/>
          </a:prstGeom>
          <a:noFill/>
        </p:spPr>
        <p:txBody>
          <a:bodyPr wrap="square" rtlCol="0">
            <a:spAutoFit/>
          </a:bodyPr>
          <a:lstStyle/>
          <a:p>
            <a:pPr marL="0" lvl="1" indent="0" algn="l">
              <a:lnSpc>
                <a:spcPct val="120000"/>
              </a:lnSpc>
              <a:buFont typeface="Arial" panose="020B0604020202020204" pitchFamily="34" charset="0"/>
              <a:buNone/>
            </a:pPr>
            <a:r>
              <a:rPr lang="zh-CN" altLang="en-US"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添加相关标题文字添加相关标题文字添加相关标题文字添加相关标题文字添加相关标题文字添加相关标题文字添加相关标题文字添加相关标题文字添加相关标题文字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6" name="图片 5" descr="矩形 5 拷贝"/>
          <p:cNvPicPr>
            <a:picLocks noChangeAspect="1"/>
          </p:cNvPicPr>
          <p:nvPr/>
        </p:nvPicPr>
        <p:blipFill>
          <a:blip r:embed="rId3"/>
          <a:stretch>
            <a:fillRect/>
          </a:stretch>
        </p:blipFill>
        <p:spPr>
          <a:xfrm>
            <a:off x="-3175" y="5715"/>
            <a:ext cx="3159125" cy="6468110"/>
          </a:xfrm>
          <a:prstGeom prst="rect">
            <a:avLst/>
          </a:prstGeom>
        </p:spPr>
      </p:pic>
      <p:sp>
        <p:nvSpPr>
          <p:cNvPr id="13" name="椭圆 12"/>
          <p:cNvSpPr/>
          <p:nvPr/>
        </p:nvSpPr>
        <p:spPr>
          <a:xfrm>
            <a:off x="1870075" y="2087563"/>
            <a:ext cx="2304415" cy="23044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pic>
        <p:nvPicPr>
          <p:cNvPr id="10" name="图片 9" descr="椭圆 5"/>
          <p:cNvPicPr>
            <a:picLocks noChangeAspect="1"/>
          </p:cNvPicPr>
          <p:nvPr/>
        </p:nvPicPr>
        <p:blipFill>
          <a:blip r:embed="rId4"/>
          <a:stretch>
            <a:fillRect/>
          </a:stretch>
        </p:blipFill>
        <p:spPr>
          <a:xfrm>
            <a:off x="2098040" y="2315528"/>
            <a:ext cx="1848485" cy="1848485"/>
          </a:xfrm>
          <a:prstGeom prst="rect">
            <a:avLst/>
          </a:prstGeom>
        </p:spPr>
      </p:pic>
      <p:grpSp>
        <p:nvGrpSpPr>
          <p:cNvPr id="22" name="组合 21"/>
          <p:cNvGrpSpPr/>
          <p:nvPr/>
        </p:nvGrpSpPr>
        <p:grpSpPr>
          <a:xfrm>
            <a:off x="5132705" y="2525395"/>
            <a:ext cx="3596640" cy="1428750"/>
            <a:chOff x="8110" y="3647"/>
            <a:chExt cx="5664" cy="2250"/>
          </a:xfrm>
        </p:grpSpPr>
        <p:sp>
          <p:nvSpPr>
            <p:cNvPr id="14" name="文本框 13"/>
            <p:cNvSpPr txBox="1"/>
            <p:nvPr/>
          </p:nvSpPr>
          <p:spPr>
            <a:xfrm>
              <a:off x="9092" y="3647"/>
              <a:ext cx="3701" cy="725"/>
            </a:xfrm>
            <a:prstGeom prst="rect">
              <a:avLst/>
            </a:prstGeom>
            <a:noFill/>
          </p:spPr>
          <p:txBody>
            <a:bodyPr wrap="square" rtlCol="0">
              <a:spAutoFit/>
            </a:bodyPr>
            <a:lstStyle/>
            <a:p>
              <a:r>
                <a:rPr lang="zh-CN" altLang="en-US" sz="2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sym typeface="+mn-ea"/>
                </a:rPr>
                <a:t>课题背景及内容</a:t>
              </a:r>
            </a:p>
          </p:txBody>
        </p:sp>
        <p:grpSp>
          <p:nvGrpSpPr>
            <p:cNvPr id="21" name="组合 20"/>
            <p:cNvGrpSpPr/>
            <p:nvPr/>
          </p:nvGrpSpPr>
          <p:grpSpPr>
            <a:xfrm>
              <a:off x="8110" y="4685"/>
              <a:ext cx="5665" cy="1212"/>
              <a:chOff x="7719" y="4805"/>
              <a:chExt cx="5665" cy="1212"/>
            </a:xfrm>
          </p:grpSpPr>
          <p:sp>
            <p:nvSpPr>
              <p:cNvPr id="15" name="TextBox 15"/>
              <p:cNvSpPr txBox="1"/>
              <p:nvPr/>
            </p:nvSpPr>
            <p:spPr>
              <a:xfrm>
                <a:off x="9680" y="5435"/>
                <a:ext cx="1745" cy="582"/>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研究意义</a:t>
                </a:r>
              </a:p>
            </p:txBody>
          </p:sp>
          <p:sp>
            <p:nvSpPr>
              <p:cNvPr id="16" name="TextBox 17"/>
              <p:cNvSpPr txBox="1"/>
              <p:nvPr/>
            </p:nvSpPr>
            <p:spPr>
              <a:xfrm>
                <a:off x="7719" y="5435"/>
                <a:ext cx="1745" cy="582"/>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理论基础</a:t>
                </a:r>
              </a:p>
            </p:txBody>
          </p:sp>
          <p:sp>
            <p:nvSpPr>
              <p:cNvPr id="19" name="TextBox 14"/>
              <p:cNvSpPr txBox="1"/>
              <p:nvPr/>
            </p:nvSpPr>
            <p:spPr>
              <a:xfrm>
                <a:off x="7719" y="4805"/>
                <a:ext cx="1745" cy="582"/>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课题背景</a:t>
                </a:r>
              </a:p>
            </p:txBody>
          </p:sp>
          <p:sp>
            <p:nvSpPr>
              <p:cNvPr id="20" name="TextBox 16"/>
              <p:cNvSpPr txBox="1"/>
              <p:nvPr/>
            </p:nvSpPr>
            <p:spPr>
              <a:xfrm>
                <a:off x="11640" y="4805"/>
                <a:ext cx="1744" cy="581"/>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研究综述</a:t>
                </a:r>
              </a:p>
            </p:txBody>
          </p:sp>
          <p:sp>
            <p:nvSpPr>
              <p:cNvPr id="28" name="TextBox 27"/>
              <p:cNvSpPr txBox="1"/>
              <p:nvPr/>
            </p:nvSpPr>
            <p:spPr>
              <a:xfrm>
                <a:off x="9680" y="4805"/>
                <a:ext cx="1744" cy="581"/>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相关研究</a:t>
                </a:r>
              </a:p>
            </p:txBody>
          </p:sp>
        </p:grpSp>
      </p:grpSp>
      <p:sp>
        <p:nvSpPr>
          <p:cNvPr id="23" name="文本框 22"/>
          <p:cNvSpPr txBox="1"/>
          <p:nvPr/>
        </p:nvSpPr>
        <p:spPr>
          <a:xfrm>
            <a:off x="2643505" y="2855595"/>
            <a:ext cx="949325" cy="768350"/>
          </a:xfrm>
          <a:prstGeom prst="rect">
            <a:avLst/>
          </a:prstGeom>
          <a:noFill/>
        </p:spPr>
        <p:txBody>
          <a:bodyPr wrap="square" rtlCol="0">
            <a:spAutoFit/>
          </a:bodyPr>
          <a:lstStyle/>
          <a:p>
            <a:r>
              <a:rPr lang="en-US" altLang="zh-CN" sz="4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02</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arn(inVertical)">
                                      <p:cBhvr>
                                        <p:cTn id="13" dur="500"/>
                                        <p:tgtEl>
                                          <p:spTgt spid="2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arn(inVertic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 name="组合 3"/>
          <p:cNvGrpSpPr/>
          <p:nvPr/>
        </p:nvGrpSpPr>
        <p:grpSpPr>
          <a:xfrm>
            <a:off x="-3175" y="5715"/>
            <a:ext cx="10788650" cy="6468110"/>
            <a:chOff x="-5" y="9"/>
            <a:chExt cx="16990" cy="10186"/>
          </a:xfrm>
        </p:grpSpPr>
        <p:pic>
          <p:nvPicPr>
            <p:cNvPr id="2" name="图片 1" descr="矩形 5 拷贝"/>
            <p:cNvPicPr>
              <a:picLocks noChangeAspect="1"/>
            </p:cNvPicPr>
            <p:nvPr/>
          </p:nvPicPr>
          <p:blipFill>
            <a:blip r:embed="rId3"/>
            <a:stretch>
              <a:fillRect/>
            </a:stretch>
          </p:blipFill>
          <p:spPr>
            <a:xfrm>
              <a:off x="-5" y="9"/>
              <a:ext cx="16991" cy="10186"/>
            </a:xfrm>
            <a:prstGeom prst="rect">
              <a:avLst/>
            </a:prstGeom>
          </p:spPr>
        </p:pic>
        <p:pic>
          <p:nvPicPr>
            <p:cNvPr id="3" name="图片 2" descr="矩形 5 拷贝-1"/>
            <p:cNvPicPr>
              <a:picLocks noChangeAspect="1"/>
            </p:cNvPicPr>
            <p:nvPr/>
          </p:nvPicPr>
          <p:blipFill>
            <a:blip r:embed="rId4"/>
            <a:stretch>
              <a:fillRect/>
            </a:stretch>
          </p:blipFill>
          <p:spPr>
            <a:xfrm>
              <a:off x="359" y="441"/>
              <a:ext cx="16263" cy="9323"/>
            </a:xfrm>
            <a:prstGeom prst="rect">
              <a:avLst/>
            </a:prstGeom>
          </p:spPr>
        </p:pic>
      </p:grpSp>
      <p:grpSp>
        <p:nvGrpSpPr>
          <p:cNvPr id="18" name="Group 73"/>
          <p:cNvGrpSpPr/>
          <p:nvPr/>
        </p:nvGrpSpPr>
        <p:grpSpPr>
          <a:xfrm>
            <a:off x="3624580" y="1668145"/>
            <a:ext cx="520065" cy="243840"/>
            <a:chOff x="3366566" y="1459073"/>
            <a:chExt cx="465169" cy="221445"/>
          </a:xfrm>
        </p:grpSpPr>
        <p:cxnSp>
          <p:nvCxnSpPr>
            <p:cNvPr id="19" name="Straight Connector 37"/>
            <p:cNvCxnSpPr/>
            <p:nvPr/>
          </p:nvCxnSpPr>
          <p:spPr>
            <a:xfrm flipH="1" flipV="1">
              <a:off x="3592681" y="1460250"/>
              <a:ext cx="239054" cy="220268"/>
            </a:xfrm>
            <a:prstGeom prst="line">
              <a:avLst/>
            </a:prstGeom>
            <a:ln w="19050" cap="rnd">
              <a:solidFill>
                <a:srgbClr val="A6A6A6"/>
              </a:solidFill>
              <a:prstDash val="solid"/>
            </a:ln>
          </p:spPr>
          <p:style>
            <a:lnRef idx="1">
              <a:schemeClr val="accent1"/>
            </a:lnRef>
            <a:fillRef idx="0">
              <a:schemeClr val="accent1"/>
            </a:fillRef>
            <a:effectRef idx="0">
              <a:schemeClr val="accent1"/>
            </a:effectRef>
            <a:fontRef idx="minor">
              <a:schemeClr val="tx1"/>
            </a:fontRef>
          </p:style>
        </p:cxnSp>
        <p:cxnSp>
          <p:nvCxnSpPr>
            <p:cNvPr id="20" name="Straight Connector 38"/>
            <p:cNvCxnSpPr/>
            <p:nvPr/>
          </p:nvCxnSpPr>
          <p:spPr>
            <a:xfrm flipH="1">
              <a:off x="3366566" y="1459073"/>
              <a:ext cx="226116" cy="0"/>
            </a:xfrm>
            <a:prstGeom prst="line">
              <a:avLst/>
            </a:prstGeom>
            <a:ln w="19050" cap="rnd">
              <a:solidFill>
                <a:srgbClr val="A6A6A6"/>
              </a:solidFill>
              <a:prstDash val="solid"/>
            </a:ln>
          </p:spPr>
          <p:style>
            <a:lnRef idx="1">
              <a:schemeClr val="accent1"/>
            </a:lnRef>
            <a:fillRef idx="0">
              <a:schemeClr val="accent1"/>
            </a:fillRef>
            <a:effectRef idx="0">
              <a:schemeClr val="accent1"/>
            </a:effectRef>
            <a:fontRef idx="minor">
              <a:schemeClr val="tx1"/>
            </a:fontRef>
          </p:style>
        </p:cxnSp>
      </p:grpSp>
      <p:grpSp>
        <p:nvGrpSpPr>
          <p:cNvPr id="21" name="Group 74"/>
          <p:cNvGrpSpPr/>
          <p:nvPr/>
        </p:nvGrpSpPr>
        <p:grpSpPr>
          <a:xfrm flipH="1">
            <a:off x="6551295" y="1666240"/>
            <a:ext cx="574040" cy="247650"/>
            <a:chOff x="3318534" y="1459155"/>
            <a:chExt cx="513201" cy="221363"/>
          </a:xfrm>
        </p:grpSpPr>
        <p:cxnSp>
          <p:nvCxnSpPr>
            <p:cNvPr id="22" name="Straight Connector 40"/>
            <p:cNvCxnSpPr/>
            <p:nvPr/>
          </p:nvCxnSpPr>
          <p:spPr>
            <a:xfrm flipH="1" flipV="1">
              <a:off x="3592681" y="1460250"/>
              <a:ext cx="239054" cy="220268"/>
            </a:xfrm>
            <a:prstGeom prst="line">
              <a:avLst/>
            </a:prstGeom>
            <a:ln w="19050" cap="rnd">
              <a:solidFill>
                <a:schemeClr val="accent3">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3" name="Straight Connector 41"/>
            <p:cNvCxnSpPr/>
            <p:nvPr/>
          </p:nvCxnSpPr>
          <p:spPr>
            <a:xfrm flipH="1">
              <a:off x="3318534" y="1459155"/>
              <a:ext cx="274147" cy="0"/>
            </a:xfrm>
            <a:prstGeom prst="line">
              <a:avLst/>
            </a:prstGeom>
            <a:ln w="19050" cap="rnd">
              <a:solidFill>
                <a:schemeClr val="accent3">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24" name="Group 81"/>
          <p:cNvGrpSpPr/>
          <p:nvPr/>
        </p:nvGrpSpPr>
        <p:grpSpPr>
          <a:xfrm flipV="1">
            <a:off x="3624580" y="4374515"/>
            <a:ext cx="509270" cy="243840"/>
            <a:chOff x="3376482" y="1459073"/>
            <a:chExt cx="455253" cy="221445"/>
          </a:xfrm>
        </p:grpSpPr>
        <p:cxnSp>
          <p:nvCxnSpPr>
            <p:cNvPr id="25" name="Straight Connector 43"/>
            <p:cNvCxnSpPr/>
            <p:nvPr/>
          </p:nvCxnSpPr>
          <p:spPr>
            <a:xfrm flipH="1" flipV="1">
              <a:off x="3592681" y="1460250"/>
              <a:ext cx="239054" cy="220268"/>
            </a:xfrm>
            <a:prstGeom prst="line">
              <a:avLst/>
            </a:prstGeom>
            <a:ln w="19050" cap="rnd">
              <a:solidFill>
                <a:schemeClr val="accent3">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26" name="Straight Connector 44"/>
            <p:cNvCxnSpPr/>
            <p:nvPr/>
          </p:nvCxnSpPr>
          <p:spPr>
            <a:xfrm flipH="1" flipV="1">
              <a:off x="3376482" y="1459073"/>
              <a:ext cx="216200" cy="0"/>
            </a:xfrm>
            <a:prstGeom prst="line">
              <a:avLst/>
            </a:prstGeom>
            <a:ln w="19050" cap="rnd">
              <a:solidFill>
                <a:schemeClr val="accent3">
                  <a:lumMod val="60000"/>
                  <a:lumOff val="40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27" name="Group 84"/>
          <p:cNvGrpSpPr/>
          <p:nvPr/>
        </p:nvGrpSpPr>
        <p:grpSpPr>
          <a:xfrm flipH="1" flipV="1">
            <a:off x="6574790" y="4372610"/>
            <a:ext cx="550545" cy="247650"/>
            <a:chOff x="3339387" y="1459155"/>
            <a:chExt cx="492348" cy="221363"/>
          </a:xfrm>
        </p:grpSpPr>
        <p:cxnSp>
          <p:nvCxnSpPr>
            <p:cNvPr id="28" name="Straight Connector 46"/>
            <p:cNvCxnSpPr/>
            <p:nvPr/>
          </p:nvCxnSpPr>
          <p:spPr>
            <a:xfrm flipH="1" flipV="1">
              <a:off x="3592681" y="1460250"/>
              <a:ext cx="239054" cy="220268"/>
            </a:xfrm>
            <a:prstGeom prst="line">
              <a:avLst/>
            </a:prstGeom>
            <a:ln w="19050" cap="rnd">
              <a:solidFill>
                <a:srgbClr val="A6A6A6"/>
              </a:solidFill>
              <a:prstDash val="solid"/>
            </a:ln>
          </p:spPr>
          <p:style>
            <a:lnRef idx="1">
              <a:schemeClr val="accent1"/>
            </a:lnRef>
            <a:fillRef idx="0">
              <a:schemeClr val="accent1"/>
            </a:fillRef>
            <a:effectRef idx="0">
              <a:schemeClr val="accent1"/>
            </a:effectRef>
            <a:fontRef idx="minor">
              <a:schemeClr val="tx1"/>
            </a:fontRef>
          </p:style>
        </p:cxnSp>
        <p:cxnSp>
          <p:nvCxnSpPr>
            <p:cNvPr id="29" name="Straight Connector 47"/>
            <p:cNvCxnSpPr/>
            <p:nvPr/>
          </p:nvCxnSpPr>
          <p:spPr>
            <a:xfrm flipH="1" flipV="1">
              <a:off x="3339387" y="1459155"/>
              <a:ext cx="253294" cy="0"/>
            </a:xfrm>
            <a:prstGeom prst="line">
              <a:avLst/>
            </a:prstGeom>
            <a:ln w="19050" cap="rnd">
              <a:solidFill>
                <a:srgbClr val="A6A6A6"/>
              </a:solidFill>
              <a:prstDash val="solid"/>
            </a:ln>
          </p:spPr>
          <p:style>
            <a:lnRef idx="1">
              <a:schemeClr val="accent1"/>
            </a:lnRef>
            <a:fillRef idx="0">
              <a:schemeClr val="accent1"/>
            </a:fillRef>
            <a:effectRef idx="0">
              <a:schemeClr val="accent1"/>
            </a:effectRef>
            <a:fontRef idx="minor">
              <a:schemeClr val="tx1"/>
            </a:fontRef>
          </p:style>
        </p:cxnSp>
      </p:grpSp>
      <p:sp>
        <p:nvSpPr>
          <p:cNvPr id="30" name="Freeform 5"/>
          <p:cNvSpPr/>
          <p:nvPr/>
        </p:nvSpPr>
        <p:spPr bwMode="auto">
          <a:xfrm>
            <a:off x="3298190" y="2504440"/>
            <a:ext cx="2085975" cy="2503805"/>
          </a:xfrm>
          <a:custGeom>
            <a:avLst/>
            <a:gdLst/>
            <a:ahLst/>
            <a:cxnLst>
              <a:cxn ang="0">
                <a:pos x="248" y="158"/>
              </a:cxn>
              <a:cxn ang="0">
                <a:pos x="248" y="160"/>
              </a:cxn>
              <a:cxn ang="0">
                <a:pos x="250" y="192"/>
              </a:cxn>
              <a:cxn ang="0">
                <a:pos x="321" y="335"/>
              </a:cxn>
              <a:cxn ang="0">
                <a:pos x="437" y="401"/>
              </a:cxn>
              <a:cxn ang="0">
                <a:pos x="496" y="408"/>
              </a:cxn>
              <a:cxn ang="0">
                <a:pos x="496" y="595"/>
              </a:cxn>
              <a:cxn ang="0">
                <a:pos x="430" y="591"/>
              </a:cxn>
              <a:cxn ang="0">
                <a:pos x="189" y="468"/>
              </a:cxn>
              <a:cxn ang="0">
                <a:pos x="62" y="192"/>
              </a:cxn>
              <a:cxn ang="0">
                <a:pos x="61" y="160"/>
              </a:cxn>
              <a:cxn ang="0">
                <a:pos x="61" y="158"/>
              </a:cxn>
              <a:cxn ang="0">
                <a:pos x="0" y="158"/>
              </a:cxn>
              <a:cxn ang="0">
                <a:pos x="157" y="0"/>
              </a:cxn>
              <a:cxn ang="0">
                <a:pos x="313" y="158"/>
              </a:cxn>
              <a:cxn ang="0">
                <a:pos x="248" y="158"/>
              </a:cxn>
            </a:cxnLst>
            <a:rect l="0" t="0" r="r" b="b"/>
            <a:pathLst>
              <a:path w="496" h="595">
                <a:moveTo>
                  <a:pt x="248" y="158"/>
                </a:moveTo>
                <a:cubicBezTo>
                  <a:pt x="248" y="158"/>
                  <a:pt x="248" y="159"/>
                  <a:pt x="248" y="160"/>
                </a:cubicBezTo>
                <a:cubicBezTo>
                  <a:pt x="248" y="171"/>
                  <a:pt x="249" y="182"/>
                  <a:pt x="250" y="192"/>
                </a:cubicBezTo>
                <a:cubicBezTo>
                  <a:pt x="257" y="247"/>
                  <a:pt x="281" y="295"/>
                  <a:pt x="321" y="335"/>
                </a:cubicBezTo>
                <a:cubicBezTo>
                  <a:pt x="355" y="369"/>
                  <a:pt x="393" y="391"/>
                  <a:pt x="437" y="401"/>
                </a:cubicBezTo>
                <a:cubicBezTo>
                  <a:pt x="456" y="406"/>
                  <a:pt x="475" y="408"/>
                  <a:pt x="496" y="408"/>
                </a:cubicBezTo>
                <a:cubicBezTo>
                  <a:pt x="496" y="595"/>
                  <a:pt x="496" y="595"/>
                  <a:pt x="496" y="595"/>
                </a:cubicBezTo>
                <a:cubicBezTo>
                  <a:pt x="474" y="595"/>
                  <a:pt x="452" y="594"/>
                  <a:pt x="430" y="591"/>
                </a:cubicBezTo>
                <a:cubicBezTo>
                  <a:pt x="338" y="578"/>
                  <a:pt x="258" y="537"/>
                  <a:pt x="189" y="468"/>
                </a:cubicBezTo>
                <a:cubicBezTo>
                  <a:pt x="112" y="390"/>
                  <a:pt x="69" y="299"/>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lnTo>
                  <a:pt x="248" y="158"/>
                </a:lnTo>
                <a:close/>
              </a:path>
            </a:pathLst>
          </a:custGeom>
          <a:solidFill>
            <a:schemeClr val="accent3">
              <a:lumMod val="60000"/>
              <a:lumOff val="40000"/>
            </a:schemeClr>
          </a:solidFill>
          <a:ln w="9525">
            <a:noFill/>
            <a:round/>
          </a:ln>
        </p:spPr>
        <p:txBody>
          <a:bodyPr vert="horz" wrap="square" lIns="67023" tIns="33511" rIns="67023" bIns="33511" numCol="1" anchor="t" anchorCtr="0" compatLnSpc="1"/>
          <a:lstStyle/>
          <a:p>
            <a:pPr>
              <a:lnSpc>
                <a:spcPct val="120000"/>
              </a:lnSpc>
            </a:pPr>
            <a:endParaRPr lang="en-US" sz="210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31" name="Freeform 6"/>
          <p:cNvSpPr/>
          <p:nvPr/>
        </p:nvSpPr>
        <p:spPr bwMode="auto">
          <a:xfrm>
            <a:off x="4711700" y="3168650"/>
            <a:ext cx="2510155" cy="2091690"/>
          </a:xfrm>
          <a:custGeom>
            <a:avLst/>
            <a:gdLst/>
            <a:ahLst/>
            <a:cxnLst>
              <a:cxn ang="0">
                <a:pos x="403" y="61"/>
              </a:cxn>
              <a:cxn ang="0">
                <a:pos x="410" y="2"/>
              </a:cxn>
              <a:cxn ang="0">
                <a:pos x="410" y="0"/>
              </a:cxn>
              <a:cxn ang="0">
                <a:pos x="597" y="0"/>
              </a:cxn>
              <a:cxn ang="0">
                <a:pos x="597" y="2"/>
              </a:cxn>
              <a:cxn ang="0">
                <a:pos x="592" y="68"/>
              </a:cxn>
              <a:cxn ang="0">
                <a:pos x="469" y="310"/>
              </a:cxn>
              <a:cxn ang="0">
                <a:pos x="161" y="437"/>
              </a:cxn>
              <a:cxn ang="0">
                <a:pos x="160" y="437"/>
              </a:cxn>
              <a:cxn ang="0">
                <a:pos x="160" y="497"/>
              </a:cxn>
              <a:cxn ang="0">
                <a:pos x="0" y="341"/>
              </a:cxn>
              <a:cxn ang="0">
                <a:pos x="160" y="185"/>
              </a:cxn>
              <a:cxn ang="0">
                <a:pos x="160" y="250"/>
              </a:cxn>
              <a:cxn ang="0">
                <a:pos x="161" y="250"/>
              </a:cxn>
              <a:cxn ang="0">
                <a:pos x="337" y="177"/>
              </a:cxn>
              <a:cxn ang="0">
                <a:pos x="403" y="61"/>
              </a:cxn>
            </a:cxnLst>
            <a:rect l="0" t="0" r="r" b="b"/>
            <a:pathLst>
              <a:path w="597" h="497">
                <a:moveTo>
                  <a:pt x="403" y="61"/>
                </a:moveTo>
                <a:cubicBezTo>
                  <a:pt x="408" y="42"/>
                  <a:pt x="410" y="22"/>
                  <a:pt x="410" y="2"/>
                </a:cubicBezTo>
                <a:cubicBezTo>
                  <a:pt x="410" y="1"/>
                  <a:pt x="410" y="0"/>
                  <a:pt x="410" y="0"/>
                </a:cubicBezTo>
                <a:cubicBezTo>
                  <a:pt x="597" y="0"/>
                  <a:pt x="597" y="0"/>
                  <a:pt x="597" y="0"/>
                </a:cubicBezTo>
                <a:cubicBezTo>
                  <a:pt x="597" y="0"/>
                  <a:pt x="597" y="1"/>
                  <a:pt x="597" y="2"/>
                </a:cubicBezTo>
                <a:cubicBezTo>
                  <a:pt x="597" y="24"/>
                  <a:pt x="595" y="46"/>
                  <a:pt x="592" y="68"/>
                </a:cubicBezTo>
                <a:cubicBezTo>
                  <a:pt x="579" y="160"/>
                  <a:pt x="538" y="241"/>
                  <a:pt x="469" y="310"/>
                </a:cubicBezTo>
                <a:cubicBezTo>
                  <a:pt x="384" y="395"/>
                  <a:pt x="281" y="437"/>
                  <a:pt x="161" y="437"/>
                </a:cubicBezTo>
                <a:cubicBezTo>
                  <a:pt x="161" y="437"/>
                  <a:pt x="160" y="437"/>
                  <a:pt x="160" y="437"/>
                </a:cubicBezTo>
                <a:cubicBezTo>
                  <a:pt x="160" y="497"/>
                  <a:pt x="160" y="497"/>
                  <a:pt x="160" y="497"/>
                </a:cubicBezTo>
                <a:cubicBezTo>
                  <a:pt x="0" y="341"/>
                  <a:pt x="0" y="341"/>
                  <a:pt x="0" y="341"/>
                </a:cubicBezTo>
                <a:cubicBezTo>
                  <a:pt x="160" y="185"/>
                  <a:pt x="160" y="185"/>
                  <a:pt x="160" y="185"/>
                </a:cubicBezTo>
                <a:cubicBezTo>
                  <a:pt x="160" y="250"/>
                  <a:pt x="160" y="250"/>
                  <a:pt x="160" y="250"/>
                </a:cubicBezTo>
                <a:cubicBezTo>
                  <a:pt x="160" y="250"/>
                  <a:pt x="161" y="250"/>
                  <a:pt x="161" y="250"/>
                </a:cubicBezTo>
                <a:cubicBezTo>
                  <a:pt x="230" y="250"/>
                  <a:pt x="288" y="226"/>
                  <a:pt x="337" y="177"/>
                </a:cubicBezTo>
                <a:cubicBezTo>
                  <a:pt x="371" y="143"/>
                  <a:pt x="393" y="104"/>
                  <a:pt x="403" y="61"/>
                </a:cubicBezTo>
                <a:close/>
              </a:path>
            </a:pathLst>
          </a:custGeom>
          <a:solidFill>
            <a:srgbClr val="A6A6A6"/>
          </a:solidFill>
          <a:ln w="9525">
            <a:noFill/>
            <a:round/>
          </a:ln>
        </p:spPr>
        <p:txBody>
          <a:bodyPr vert="horz" wrap="square" lIns="67023" tIns="33511" rIns="67023" bIns="33511" numCol="1" anchor="t" anchorCtr="0" compatLnSpc="1"/>
          <a:lstStyle/>
          <a:p>
            <a:pPr>
              <a:lnSpc>
                <a:spcPct val="120000"/>
              </a:lnSpc>
            </a:pPr>
            <a:endParaRPr lang="en-US" sz="210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32" name="Freeform 7"/>
          <p:cNvSpPr/>
          <p:nvPr/>
        </p:nvSpPr>
        <p:spPr bwMode="auto">
          <a:xfrm>
            <a:off x="5384165" y="1337945"/>
            <a:ext cx="2092960" cy="2512695"/>
          </a:xfrm>
          <a:custGeom>
            <a:avLst/>
            <a:gdLst/>
            <a:ahLst/>
            <a:cxnLst>
              <a:cxn ang="0">
                <a:pos x="67" y="5"/>
              </a:cxn>
              <a:cxn ang="0">
                <a:pos x="309" y="129"/>
              </a:cxn>
              <a:cxn ang="0">
                <a:pos x="437" y="435"/>
              </a:cxn>
              <a:cxn ang="0">
                <a:pos x="498" y="435"/>
              </a:cxn>
              <a:cxn ang="0">
                <a:pos x="341" y="597"/>
              </a:cxn>
              <a:cxn ang="0">
                <a:pos x="184" y="435"/>
              </a:cxn>
              <a:cxn ang="0">
                <a:pos x="250" y="435"/>
              </a:cxn>
              <a:cxn ang="0">
                <a:pos x="177" y="261"/>
              </a:cxn>
              <a:cxn ang="0">
                <a:pos x="60" y="194"/>
              </a:cxn>
              <a:cxn ang="0">
                <a:pos x="1" y="188"/>
              </a:cxn>
              <a:cxn ang="0">
                <a:pos x="0" y="188"/>
              </a:cxn>
              <a:cxn ang="0">
                <a:pos x="0" y="0"/>
              </a:cxn>
              <a:cxn ang="0">
                <a:pos x="1" y="0"/>
              </a:cxn>
              <a:cxn ang="0">
                <a:pos x="67" y="5"/>
              </a:cxn>
            </a:cxnLst>
            <a:rect l="0" t="0" r="r" b="b"/>
            <a:pathLst>
              <a:path w="498" h="597">
                <a:moveTo>
                  <a:pt x="67" y="5"/>
                </a:moveTo>
                <a:cubicBezTo>
                  <a:pt x="159" y="18"/>
                  <a:pt x="240" y="59"/>
                  <a:pt x="309" y="129"/>
                </a:cubicBezTo>
                <a:cubicBezTo>
                  <a:pt x="394" y="213"/>
                  <a:pt x="436" y="315"/>
                  <a:pt x="437" y="435"/>
                </a:cubicBezTo>
                <a:cubicBezTo>
                  <a:pt x="498" y="435"/>
                  <a:pt x="498" y="435"/>
                  <a:pt x="498" y="435"/>
                </a:cubicBezTo>
                <a:cubicBezTo>
                  <a:pt x="341" y="597"/>
                  <a:pt x="341" y="597"/>
                  <a:pt x="341" y="597"/>
                </a:cubicBezTo>
                <a:cubicBezTo>
                  <a:pt x="184" y="435"/>
                  <a:pt x="184" y="435"/>
                  <a:pt x="184" y="435"/>
                </a:cubicBezTo>
                <a:cubicBezTo>
                  <a:pt x="250" y="435"/>
                  <a:pt x="250" y="435"/>
                  <a:pt x="250" y="435"/>
                </a:cubicBezTo>
                <a:cubicBezTo>
                  <a:pt x="249" y="367"/>
                  <a:pt x="225" y="309"/>
                  <a:pt x="177" y="261"/>
                </a:cubicBezTo>
                <a:cubicBezTo>
                  <a:pt x="143" y="227"/>
                  <a:pt x="104" y="205"/>
                  <a:pt x="60" y="194"/>
                </a:cubicBezTo>
                <a:cubicBezTo>
                  <a:pt x="41" y="190"/>
                  <a:pt x="21" y="188"/>
                  <a:pt x="1" y="188"/>
                </a:cubicBezTo>
                <a:cubicBezTo>
                  <a:pt x="1" y="188"/>
                  <a:pt x="0" y="188"/>
                  <a:pt x="0" y="188"/>
                </a:cubicBezTo>
                <a:cubicBezTo>
                  <a:pt x="0" y="0"/>
                  <a:pt x="0" y="0"/>
                  <a:pt x="0" y="0"/>
                </a:cubicBezTo>
                <a:cubicBezTo>
                  <a:pt x="0" y="0"/>
                  <a:pt x="1" y="0"/>
                  <a:pt x="1" y="0"/>
                </a:cubicBezTo>
                <a:cubicBezTo>
                  <a:pt x="24" y="0"/>
                  <a:pt x="46" y="2"/>
                  <a:pt x="67" y="5"/>
                </a:cubicBezTo>
                <a:close/>
              </a:path>
            </a:pathLst>
          </a:custGeom>
          <a:solidFill>
            <a:schemeClr val="accent3">
              <a:lumMod val="60000"/>
              <a:lumOff val="40000"/>
            </a:schemeClr>
          </a:solidFill>
          <a:ln w="9525">
            <a:noFill/>
            <a:round/>
          </a:ln>
        </p:spPr>
        <p:txBody>
          <a:bodyPr vert="horz" wrap="square" lIns="67023" tIns="33511" rIns="67023" bIns="33511" numCol="1" anchor="t" anchorCtr="0" compatLnSpc="1"/>
          <a:lstStyle/>
          <a:p>
            <a:pPr>
              <a:lnSpc>
                <a:spcPct val="120000"/>
              </a:lnSpc>
            </a:pPr>
            <a:endParaRPr lang="en-US" sz="210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33" name="Freeform 8"/>
          <p:cNvSpPr>
            <a:spLocks noEditPoints="1"/>
          </p:cNvSpPr>
          <p:nvPr/>
        </p:nvSpPr>
        <p:spPr bwMode="auto">
          <a:xfrm>
            <a:off x="3554095" y="1082040"/>
            <a:ext cx="2503170" cy="2086610"/>
          </a:xfrm>
          <a:custGeom>
            <a:avLst/>
            <a:gdLst/>
            <a:ahLst/>
            <a:cxnLst>
              <a:cxn ang="0">
                <a:pos x="96" y="338"/>
              </a:cxn>
              <a:cxn ang="0">
                <a:pos x="95" y="338"/>
              </a:cxn>
              <a:cxn ang="0">
                <a:pos x="96" y="338"/>
              </a:cxn>
              <a:cxn ang="0">
                <a:pos x="435" y="0"/>
              </a:cxn>
              <a:cxn ang="0">
                <a:pos x="595" y="157"/>
              </a:cxn>
              <a:cxn ang="0">
                <a:pos x="435" y="314"/>
              </a:cxn>
              <a:cxn ang="0">
                <a:pos x="435" y="249"/>
              </a:cxn>
              <a:cxn ang="0">
                <a:pos x="260" y="322"/>
              </a:cxn>
              <a:cxn ang="0">
                <a:pos x="194" y="437"/>
              </a:cxn>
              <a:cxn ang="0">
                <a:pos x="187" y="496"/>
              </a:cxn>
              <a:cxn ang="0">
                <a:pos x="0" y="496"/>
              </a:cxn>
              <a:cxn ang="0">
                <a:pos x="5" y="429"/>
              </a:cxn>
              <a:cxn ang="0">
                <a:pos x="128" y="190"/>
              </a:cxn>
              <a:cxn ang="0">
                <a:pos x="435" y="61"/>
              </a:cxn>
              <a:cxn ang="0">
                <a:pos x="435" y="0"/>
              </a:cxn>
            </a:cxnLst>
            <a:rect l="0" t="0" r="r" b="b"/>
            <a:pathLst>
              <a:path w="595" h="496">
                <a:moveTo>
                  <a:pt x="96" y="338"/>
                </a:moveTo>
                <a:cubicBezTo>
                  <a:pt x="96" y="338"/>
                  <a:pt x="95" y="338"/>
                  <a:pt x="95" y="338"/>
                </a:cubicBezTo>
                <a:cubicBezTo>
                  <a:pt x="96" y="338"/>
                  <a:pt x="96" y="338"/>
                  <a:pt x="96" y="338"/>
                </a:cubicBezTo>
                <a:close/>
                <a:moveTo>
                  <a:pt x="435" y="0"/>
                </a:moveTo>
                <a:cubicBezTo>
                  <a:pt x="595" y="157"/>
                  <a:pt x="595" y="157"/>
                  <a:pt x="595" y="157"/>
                </a:cubicBezTo>
                <a:cubicBezTo>
                  <a:pt x="435" y="314"/>
                  <a:pt x="435" y="314"/>
                  <a:pt x="435" y="314"/>
                </a:cubicBezTo>
                <a:cubicBezTo>
                  <a:pt x="435" y="249"/>
                  <a:pt x="435" y="249"/>
                  <a:pt x="435" y="249"/>
                </a:cubicBezTo>
                <a:cubicBezTo>
                  <a:pt x="367" y="249"/>
                  <a:pt x="309" y="273"/>
                  <a:pt x="260" y="322"/>
                </a:cubicBezTo>
                <a:cubicBezTo>
                  <a:pt x="227" y="356"/>
                  <a:pt x="204" y="394"/>
                  <a:pt x="194" y="437"/>
                </a:cubicBezTo>
                <a:cubicBezTo>
                  <a:pt x="190" y="456"/>
                  <a:pt x="187" y="475"/>
                  <a:pt x="187" y="496"/>
                </a:cubicBezTo>
                <a:cubicBezTo>
                  <a:pt x="0" y="496"/>
                  <a:pt x="0" y="496"/>
                  <a:pt x="0" y="496"/>
                </a:cubicBezTo>
                <a:cubicBezTo>
                  <a:pt x="0" y="473"/>
                  <a:pt x="2" y="451"/>
                  <a:pt x="5" y="429"/>
                </a:cubicBezTo>
                <a:cubicBezTo>
                  <a:pt x="18" y="338"/>
                  <a:pt x="59" y="258"/>
                  <a:pt x="128" y="190"/>
                </a:cubicBezTo>
                <a:cubicBezTo>
                  <a:pt x="213" y="104"/>
                  <a:pt x="315" y="62"/>
                  <a:pt x="435" y="61"/>
                </a:cubicBezTo>
                <a:lnTo>
                  <a:pt x="435" y="0"/>
                </a:lnTo>
                <a:close/>
              </a:path>
            </a:pathLst>
          </a:custGeom>
          <a:solidFill>
            <a:srgbClr val="A6A6A6"/>
          </a:solidFill>
          <a:ln w="9525">
            <a:noFill/>
            <a:round/>
          </a:ln>
        </p:spPr>
        <p:txBody>
          <a:bodyPr vert="horz" wrap="square" lIns="67023" tIns="33511" rIns="67023" bIns="33511" numCol="1" anchor="t" anchorCtr="0" compatLnSpc="1"/>
          <a:lstStyle/>
          <a:p>
            <a:pPr>
              <a:lnSpc>
                <a:spcPct val="120000"/>
              </a:lnSpc>
            </a:pPr>
            <a:endParaRPr lang="en-US" sz="210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34" name="Text Placeholder 3"/>
          <p:cNvSpPr txBox="1"/>
          <p:nvPr/>
        </p:nvSpPr>
        <p:spPr>
          <a:xfrm>
            <a:off x="5306060" y="1805217"/>
            <a:ext cx="203835" cy="160108"/>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670560">
              <a:lnSpc>
                <a:spcPct val="120000"/>
              </a:lnSpc>
              <a:spcBef>
                <a:spcPct val="20000"/>
              </a:spcBef>
              <a:defRPr/>
            </a:pPr>
            <a:r>
              <a:rPr lang="en-US"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02</a:t>
            </a:r>
          </a:p>
        </p:txBody>
      </p:sp>
      <p:sp>
        <p:nvSpPr>
          <p:cNvPr id="35" name="Text Placeholder 3"/>
          <p:cNvSpPr txBox="1"/>
          <p:nvPr/>
        </p:nvSpPr>
        <p:spPr>
          <a:xfrm>
            <a:off x="6713220" y="3470822"/>
            <a:ext cx="203835" cy="160108"/>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670560">
              <a:lnSpc>
                <a:spcPct val="120000"/>
              </a:lnSpc>
              <a:spcBef>
                <a:spcPct val="20000"/>
              </a:spcBef>
              <a:defRPr/>
            </a:pPr>
            <a:r>
              <a:rPr lang="en-US"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03</a:t>
            </a:r>
          </a:p>
        </p:txBody>
      </p:sp>
      <p:sp>
        <p:nvSpPr>
          <p:cNvPr id="36" name="Text Placeholder 3"/>
          <p:cNvSpPr txBox="1"/>
          <p:nvPr/>
        </p:nvSpPr>
        <p:spPr>
          <a:xfrm>
            <a:off x="5235575" y="4663987"/>
            <a:ext cx="208280" cy="160108"/>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670560">
              <a:lnSpc>
                <a:spcPct val="120000"/>
              </a:lnSpc>
              <a:spcBef>
                <a:spcPct val="20000"/>
              </a:spcBef>
              <a:defRPr/>
            </a:pPr>
            <a:r>
              <a:rPr lang="en-US"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04</a:t>
            </a:r>
          </a:p>
        </p:txBody>
      </p:sp>
      <p:sp>
        <p:nvSpPr>
          <p:cNvPr id="49" name="Freeform 101"/>
          <p:cNvSpPr>
            <a:spLocks noEditPoints="1"/>
          </p:cNvSpPr>
          <p:nvPr/>
        </p:nvSpPr>
        <p:spPr bwMode="auto">
          <a:xfrm>
            <a:off x="4187825" y="1913890"/>
            <a:ext cx="470535" cy="43561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vert="horz" wrap="square" lIns="67023" tIns="33511" rIns="67023" bIns="33511" numCol="1" anchor="t" anchorCtr="0" compatLnSpc="1"/>
          <a:lstStyle/>
          <a:p>
            <a:pPr>
              <a:lnSpc>
                <a:spcPct val="120000"/>
              </a:lnSpc>
            </a:pPr>
            <a:endParaRPr lang="en-US" sz="210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50" name="Freeform 24"/>
          <p:cNvSpPr>
            <a:spLocks noEditPoints="1"/>
          </p:cNvSpPr>
          <p:nvPr/>
        </p:nvSpPr>
        <p:spPr bwMode="auto">
          <a:xfrm>
            <a:off x="6092825" y="4154805"/>
            <a:ext cx="345440" cy="375285"/>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chemeClr val="bg1"/>
          </a:solidFill>
          <a:ln w="9525">
            <a:noFill/>
            <a:round/>
          </a:ln>
        </p:spPr>
        <p:txBody>
          <a:bodyPr vert="horz" wrap="square" lIns="67023" tIns="33511" rIns="67023" bIns="33511" numCol="1" anchor="t" anchorCtr="0" compatLnSpc="1"/>
          <a:lstStyle/>
          <a:p>
            <a:pPr>
              <a:lnSpc>
                <a:spcPct val="120000"/>
              </a:lnSpc>
            </a:pPr>
            <a:endParaRPr lang="en-US" sz="210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51" name="Freeform 138"/>
          <p:cNvSpPr>
            <a:spLocks noEditPoints="1"/>
          </p:cNvSpPr>
          <p:nvPr/>
        </p:nvSpPr>
        <p:spPr bwMode="auto">
          <a:xfrm>
            <a:off x="6361430" y="2159000"/>
            <a:ext cx="396875" cy="308610"/>
          </a:xfrm>
          <a:custGeom>
            <a:avLst/>
            <a:gdLst/>
            <a:ahLst/>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l="0" t="0" r="r" b="b"/>
            <a:pathLst>
              <a:path w="64" h="50">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chemeClr val="bg1"/>
          </a:solidFill>
          <a:ln w="9525">
            <a:noFill/>
            <a:round/>
          </a:ln>
        </p:spPr>
        <p:txBody>
          <a:bodyPr vert="horz" wrap="square" lIns="67023" tIns="33511" rIns="67023" bIns="33511" numCol="1" anchor="t" anchorCtr="0" compatLnSpc="1"/>
          <a:lstStyle/>
          <a:p>
            <a:pPr>
              <a:lnSpc>
                <a:spcPct val="120000"/>
              </a:lnSpc>
            </a:pPr>
            <a:endParaRPr lang="en-US" sz="210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52" name="Freeform 248"/>
          <p:cNvSpPr>
            <a:spLocks noEditPoints="1"/>
          </p:cNvSpPr>
          <p:nvPr/>
        </p:nvSpPr>
        <p:spPr bwMode="auto">
          <a:xfrm>
            <a:off x="4041775" y="3852545"/>
            <a:ext cx="367030" cy="299085"/>
          </a:xfrm>
          <a:custGeom>
            <a:avLst/>
            <a:gdLst/>
            <a:ahLst/>
            <a:cxnLst>
              <a:cxn ang="0">
                <a:pos x="24" y="49"/>
              </a:cxn>
              <a:cxn ang="0">
                <a:pos x="11" y="49"/>
              </a:cxn>
              <a:cxn ang="0">
                <a:pos x="0" y="38"/>
              </a:cxn>
              <a:cxn ang="0">
                <a:pos x="0" y="11"/>
              </a:cxn>
              <a:cxn ang="0">
                <a:pos x="11" y="0"/>
              </a:cxn>
              <a:cxn ang="0">
                <a:pos x="24" y="0"/>
              </a:cxn>
              <a:cxn ang="0">
                <a:pos x="25" y="2"/>
              </a:cxn>
              <a:cxn ang="0">
                <a:pos x="24" y="5"/>
              </a:cxn>
              <a:cxn ang="0">
                <a:pos x="11" y="5"/>
              </a:cxn>
              <a:cxn ang="0">
                <a:pos x="5" y="11"/>
              </a:cxn>
              <a:cxn ang="0">
                <a:pos x="5" y="38"/>
              </a:cxn>
              <a:cxn ang="0">
                <a:pos x="11" y="44"/>
              </a:cxn>
              <a:cxn ang="0">
                <a:pos x="22" y="44"/>
              </a:cxn>
              <a:cxn ang="0">
                <a:pos x="25" y="45"/>
              </a:cxn>
              <a:cxn ang="0">
                <a:pos x="24" y="49"/>
              </a:cxn>
              <a:cxn ang="0">
                <a:pos x="59" y="26"/>
              </a:cxn>
              <a:cxn ang="0">
                <a:pos x="39" y="47"/>
              </a:cxn>
              <a:cxn ang="0">
                <a:pos x="37" y="48"/>
              </a:cxn>
              <a:cxn ang="0">
                <a:pos x="34" y="45"/>
              </a:cxn>
              <a:cxn ang="0">
                <a:pos x="34" y="34"/>
              </a:cxn>
              <a:cxn ang="0">
                <a:pos x="17" y="34"/>
              </a:cxn>
              <a:cxn ang="0">
                <a:pos x="15" y="32"/>
              </a:cxn>
              <a:cxn ang="0">
                <a:pos x="15" y="17"/>
              </a:cxn>
              <a:cxn ang="0">
                <a:pos x="17" y="15"/>
              </a:cxn>
              <a:cxn ang="0">
                <a:pos x="34" y="15"/>
              </a:cxn>
              <a:cxn ang="0">
                <a:pos x="34" y="4"/>
              </a:cxn>
              <a:cxn ang="0">
                <a:pos x="37" y="2"/>
              </a:cxn>
              <a:cxn ang="0">
                <a:pos x="39" y="2"/>
              </a:cxn>
              <a:cxn ang="0">
                <a:pos x="59" y="23"/>
              </a:cxn>
              <a:cxn ang="0">
                <a:pos x="60" y="25"/>
              </a:cxn>
              <a:cxn ang="0">
                <a:pos x="59" y="26"/>
              </a:cxn>
            </a:cxnLst>
            <a:rect l="0" t="0" r="r" b="b"/>
            <a:pathLst>
              <a:path w="60" h="49">
                <a:moveTo>
                  <a:pt x="24" y="49"/>
                </a:moveTo>
                <a:cubicBezTo>
                  <a:pt x="11" y="49"/>
                  <a:pt x="11" y="49"/>
                  <a:pt x="11" y="49"/>
                </a:cubicBezTo>
                <a:cubicBezTo>
                  <a:pt x="5" y="49"/>
                  <a:pt x="0" y="44"/>
                  <a:pt x="0" y="38"/>
                </a:cubicBezTo>
                <a:cubicBezTo>
                  <a:pt x="0" y="11"/>
                  <a:pt x="0" y="11"/>
                  <a:pt x="0" y="11"/>
                </a:cubicBezTo>
                <a:cubicBezTo>
                  <a:pt x="0" y="5"/>
                  <a:pt x="5" y="0"/>
                  <a:pt x="11" y="0"/>
                </a:cubicBezTo>
                <a:cubicBezTo>
                  <a:pt x="24" y="0"/>
                  <a:pt x="24" y="0"/>
                  <a:pt x="24" y="0"/>
                </a:cubicBezTo>
                <a:cubicBezTo>
                  <a:pt x="24" y="0"/>
                  <a:pt x="25" y="1"/>
                  <a:pt x="25" y="2"/>
                </a:cubicBezTo>
                <a:cubicBezTo>
                  <a:pt x="25" y="3"/>
                  <a:pt x="25" y="5"/>
                  <a:pt x="24" y="5"/>
                </a:cubicBezTo>
                <a:cubicBezTo>
                  <a:pt x="11" y="5"/>
                  <a:pt x="11" y="5"/>
                  <a:pt x="11" y="5"/>
                </a:cubicBezTo>
                <a:cubicBezTo>
                  <a:pt x="8" y="5"/>
                  <a:pt x="5" y="8"/>
                  <a:pt x="5" y="11"/>
                </a:cubicBezTo>
                <a:cubicBezTo>
                  <a:pt x="5" y="38"/>
                  <a:pt x="5" y="38"/>
                  <a:pt x="5" y="38"/>
                </a:cubicBezTo>
                <a:cubicBezTo>
                  <a:pt x="5" y="41"/>
                  <a:pt x="8" y="44"/>
                  <a:pt x="11" y="44"/>
                </a:cubicBezTo>
                <a:cubicBezTo>
                  <a:pt x="22" y="44"/>
                  <a:pt x="22" y="44"/>
                  <a:pt x="22" y="44"/>
                </a:cubicBezTo>
                <a:cubicBezTo>
                  <a:pt x="23" y="44"/>
                  <a:pt x="25" y="44"/>
                  <a:pt x="25" y="45"/>
                </a:cubicBezTo>
                <a:cubicBezTo>
                  <a:pt x="25" y="46"/>
                  <a:pt x="25" y="49"/>
                  <a:pt x="24" y="49"/>
                </a:cubicBezTo>
                <a:close/>
                <a:moveTo>
                  <a:pt x="59" y="26"/>
                </a:moveTo>
                <a:cubicBezTo>
                  <a:pt x="39" y="47"/>
                  <a:pt x="39" y="47"/>
                  <a:pt x="39" y="47"/>
                </a:cubicBezTo>
                <a:cubicBezTo>
                  <a:pt x="38" y="48"/>
                  <a:pt x="38" y="48"/>
                  <a:pt x="37" y="48"/>
                </a:cubicBezTo>
                <a:cubicBezTo>
                  <a:pt x="36" y="48"/>
                  <a:pt x="34" y="47"/>
                  <a:pt x="34" y="45"/>
                </a:cubicBezTo>
                <a:cubicBezTo>
                  <a:pt x="34" y="34"/>
                  <a:pt x="34" y="34"/>
                  <a:pt x="34" y="34"/>
                </a:cubicBezTo>
                <a:cubicBezTo>
                  <a:pt x="17" y="34"/>
                  <a:pt x="17" y="34"/>
                  <a:pt x="17" y="34"/>
                </a:cubicBezTo>
                <a:cubicBezTo>
                  <a:pt x="16" y="34"/>
                  <a:pt x="15" y="33"/>
                  <a:pt x="15" y="32"/>
                </a:cubicBezTo>
                <a:cubicBezTo>
                  <a:pt x="15" y="17"/>
                  <a:pt x="15" y="17"/>
                  <a:pt x="15" y="17"/>
                </a:cubicBezTo>
                <a:cubicBezTo>
                  <a:pt x="15" y="16"/>
                  <a:pt x="16" y="15"/>
                  <a:pt x="17" y="15"/>
                </a:cubicBezTo>
                <a:cubicBezTo>
                  <a:pt x="34" y="15"/>
                  <a:pt x="34" y="15"/>
                  <a:pt x="34" y="15"/>
                </a:cubicBezTo>
                <a:cubicBezTo>
                  <a:pt x="34" y="4"/>
                  <a:pt x="34" y="4"/>
                  <a:pt x="34" y="4"/>
                </a:cubicBezTo>
                <a:cubicBezTo>
                  <a:pt x="34" y="3"/>
                  <a:pt x="36" y="2"/>
                  <a:pt x="37" y="2"/>
                </a:cubicBezTo>
                <a:cubicBezTo>
                  <a:pt x="38" y="2"/>
                  <a:pt x="38" y="2"/>
                  <a:pt x="39" y="2"/>
                </a:cubicBezTo>
                <a:cubicBezTo>
                  <a:pt x="59" y="23"/>
                  <a:pt x="59" y="23"/>
                  <a:pt x="59" y="23"/>
                </a:cubicBezTo>
                <a:cubicBezTo>
                  <a:pt x="60" y="23"/>
                  <a:pt x="60" y="24"/>
                  <a:pt x="60" y="25"/>
                </a:cubicBezTo>
                <a:cubicBezTo>
                  <a:pt x="60" y="25"/>
                  <a:pt x="60" y="26"/>
                  <a:pt x="59" y="26"/>
                </a:cubicBezTo>
                <a:close/>
              </a:path>
            </a:pathLst>
          </a:custGeom>
          <a:solidFill>
            <a:schemeClr val="bg1"/>
          </a:solidFill>
          <a:ln w="9525">
            <a:noFill/>
            <a:round/>
          </a:ln>
        </p:spPr>
        <p:txBody>
          <a:bodyPr vert="horz" wrap="square" lIns="67023" tIns="33511" rIns="67023" bIns="33511" numCol="1" anchor="t" anchorCtr="0" compatLnSpc="1"/>
          <a:lstStyle/>
          <a:p>
            <a:pPr>
              <a:lnSpc>
                <a:spcPct val="120000"/>
              </a:lnSpc>
            </a:pPr>
            <a:endParaRPr lang="en-US" sz="210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53" name="Freeform 9"/>
          <p:cNvSpPr/>
          <p:nvPr/>
        </p:nvSpPr>
        <p:spPr bwMode="auto">
          <a:xfrm>
            <a:off x="3298190" y="2504440"/>
            <a:ext cx="1315720" cy="806450"/>
          </a:xfrm>
          <a:custGeom>
            <a:avLst/>
            <a:gdLst/>
            <a:ahLst/>
            <a:cxnLst>
              <a:cxn ang="0">
                <a:pos x="250" y="192"/>
              </a:cxn>
              <a:cxn ang="0">
                <a:pos x="62" y="192"/>
              </a:cxn>
              <a:cxn ang="0">
                <a:pos x="61" y="160"/>
              </a:cxn>
              <a:cxn ang="0">
                <a:pos x="61" y="158"/>
              </a:cxn>
              <a:cxn ang="0">
                <a:pos x="0" y="158"/>
              </a:cxn>
              <a:cxn ang="0">
                <a:pos x="157" y="0"/>
              </a:cxn>
              <a:cxn ang="0">
                <a:pos x="313" y="158"/>
              </a:cxn>
              <a:cxn ang="0">
                <a:pos x="248" y="158"/>
              </a:cxn>
              <a:cxn ang="0">
                <a:pos x="248" y="160"/>
              </a:cxn>
              <a:cxn ang="0">
                <a:pos x="250" y="192"/>
              </a:cxn>
            </a:cxnLst>
            <a:rect l="0" t="0" r="r" b="b"/>
            <a:pathLst>
              <a:path w="313" h="192">
                <a:moveTo>
                  <a:pt x="250" y="192"/>
                </a:moveTo>
                <a:cubicBezTo>
                  <a:pt x="62" y="192"/>
                  <a:pt x="62" y="192"/>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cubicBezTo>
                  <a:pt x="248" y="158"/>
                  <a:pt x="248" y="158"/>
                  <a:pt x="248" y="158"/>
                </a:cubicBezTo>
                <a:cubicBezTo>
                  <a:pt x="248" y="158"/>
                  <a:pt x="248" y="159"/>
                  <a:pt x="248" y="160"/>
                </a:cubicBezTo>
                <a:cubicBezTo>
                  <a:pt x="248" y="171"/>
                  <a:pt x="249" y="182"/>
                  <a:pt x="250" y="192"/>
                </a:cubicBezTo>
                <a:close/>
              </a:path>
            </a:pathLst>
          </a:custGeom>
          <a:solidFill>
            <a:schemeClr val="accent3">
              <a:lumMod val="60000"/>
              <a:lumOff val="40000"/>
            </a:schemeClr>
          </a:solidFill>
          <a:ln w="9525">
            <a:noFill/>
            <a:round/>
          </a:ln>
        </p:spPr>
        <p:txBody>
          <a:bodyPr vert="horz" wrap="square" lIns="67023" tIns="33511" rIns="67023" bIns="33511" numCol="1" anchor="t" anchorCtr="0" compatLnSpc="1"/>
          <a:lstStyle/>
          <a:p>
            <a:pPr>
              <a:lnSpc>
                <a:spcPct val="120000"/>
              </a:lnSpc>
            </a:pPr>
            <a:endParaRPr lang="en-US" sz="2100" dirty="0">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endParaRPr>
          </a:p>
        </p:txBody>
      </p:sp>
      <p:sp>
        <p:nvSpPr>
          <p:cNvPr id="54" name="Text Placeholder 3"/>
          <p:cNvSpPr txBox="1"/>
          <p:nvPr/>
        </p:nvSpPr>
        <p:spPr>
          <a:xfrm>
            <a:off x="3888740" y="3039657"/>
            <a:ext cx="169545" cy="160108"/>
          </a:xfrm>
          <a:prstGeom prst="rect">
            <a:avLst/>
          </a:prstGeom>
        </p:spPr>
        <p:txBody>
          <a:bodyPr wrap="squar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670560">
              <a:lnSpc>
                <a:spcPct val="120000"/>
              </a:lnSpc>
              <a:spcBef>
                <a:spcPct val="20000"/>
              </a:spcBef>
              <a:defRPr/>
            </a:pPr>
            <a:r>
              <a:rPr lang="en-US" sz="1000" dirty="0">
                <a:solidFill>
                  <a:schemeClr val="bg1"/>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01</a:t>
            </a:r>
          </a:p>
        </p:txBody>
      </p:sp>
      <p:grpSp>
        <p:nvGrpSpPr>
          <p:cNvPr id="9" name="组合 8"/>
          <p:cNvGrpSpPr/>
          <p:nvPr/>
        </p:nvGrpSpPr>
        <p:grpSpPr>
          <a:xfrm>
            <a:off x="882650" y="1297940"/>
            <a:ext cx="2331720" cy="1002030"/>
            <a:chOff x="1906" y="6234"/>
            <a:chExt cx="3672" cy="1578"/>
          </a:xfrm>
        </p:grpSpPr>
        <p:sp>
          <p:nvSpPr>
            <p:cNvPr id="10" name="文本框 9"/>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11" name="文本框 10"/>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12" name="组合 11"/>
          <p:cNvGrpSpPr/>
          <p:nvPr/>
        </p:nvGrpSpPr>
        <p:grpSpPr>
          <a:xfrm>
            <a:off x="807720" y="4119245"/>
            <a:ext cx="2331720" cy="1002030"/>
            <a:chOff x="1906" y="6234"/>
            <a:chExt cx="3672" cy="1578"/>
          </a:xfrm>
        </p:grpSpPr>
        <p:sp>
          <p:nvSpPr>
            <p:cNvPr id="13" name="文本框 12"/>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14" name="文本框 13"/>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15" name="组合 14"/>
          <p:cNvGrpSpPr/>
          <p:nvPr/>
        </p:nvGrpSpPr>
        <p:grpSpPr>
          <a:xfrm>
            <a:off x="7499350" y="1167130"/>
            <a:ext cx="2331720" cy="1002030"/>
            <a:chOff x="1906" y="6234"/>
            <a:chExt cx="3672" cy="1578"/>
          </a:xfrm>
        </p:grpSpPr>
        <p:sp>
          <p:nvSpPr>
            <p:cNvPr id="16" name="文本框 15"/>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17" name="文本框 16"/>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55" name="组合 54"/>
          <p:cNvGrpSpPr/>
          <p:nvPr/>
        </p:nvGrpSpPr>
        <p:grpSpPr>
          <a:xfrm>
            <a:off x="7424420" y="4119245"/>
            <a:ext cx="2331720" cy="1002030"/>
            <a:chOff x="1906" y="6234"/>
            <a:chExt cx="3672" cy="1578"/>
          </a:xfrm>
        </p:grpSpPr>
        <p:sp>
          <p:nvSpPr>
            <p:cNvPr id="56" name="文本框 55"/>
            <p:cNvSpPr txBox="1"/>
            <p:nvPr/>
          </p:nvSpPr>
          <p:spPr>
            <a:xfrm>
              <a:off x="1906" y="6234"/>
              <a:ext cx="3672" cy="58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57" name="文本框 56"/>
            <p:cNvSpPr txBox="1"/>
            <p:nvPr/>
          </p:nvSpPr>
          <p:spPr>
            <a:xfrm>
              <a:off x="2024" y="6796"/>
              <a:ext cx="3436" cy="1016"/>
            </a:xfrm>
            <a:prstGeom prst="rect">
              <a:avLst/>
            </a:prstGeom>
            <a:noFill/>
          </p:spPr>
          <p:txBody>
            <a:bodyPr wrap="square" rtlCol="0">
              <a:spAutoFit/>
              <a:scene3d>
                <a:camera prst="orthographicFront"/>
                <a:lightRig rig="threePt" dir="t"/>
              </a:scene3d>
              <a:sp3d contourW="12700"/>
            </a:bodyPr>
            <a:lstStyle/>
            <a:p>
              <a:pPr marL="0" lvl="1" indent="0" algn="ctr">
                <a:buFont typeface="Arial" panose="020B0604020202020204" pitchFamily="34" charset="0"/>
                <a:buNone/>
              </a:pPr>
              <a:r>
                <a:rPr lang="zh-CN" altLang="en-US" sz="1200"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inVertic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barn(inVertical)">
                                      <p:cBhvr>
                                        <p:cTn id="2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9" name="图片 8" descr="矢量智能对象 拷贝 2"/>
          <p:cNvPicPr>
            <a:picLocks noChangeAspect="1"/>
          </p:cNvPicPr>
          <p:nvPr/>
        </p:nvPicPr>
        <p:blipFill>
          <a:blip r:embed="rId3"/>
          <a:stretch>
            <a:fillRect/>
          </a:stretch>
        </p:blipFill>
        <p:spPr>
          <a:xfrm flipH="1">
            <a:off x="2540" y="635"/>
            <a:ext cx="10783570" cy="6467475"/>
          </a:xfrm>
          <a:prstGeom prst="rect">
            <a:avLst/>
          </a:prstGeom>
        </p:spPr>
      </p:pic>
      <p:pic>
        <p:nvPicPr>
          <p:cNvPr id="3" name="图片 2" descr="矩形 5 拷贝-1"/>
          <p:cNvPicPr>
            <a:picLocks noChangeAspect="1"/>
          </p:cNvPicPr>
          <p:nvPr/>
        </p:nvPicPr>
        <p:blipFill>
          <a:blip r:embed="rId4"/>
          <a:stretch>
            <a:fillRect/>
          </a:stretch>
        </p:blipFill>
        <p:spPr>
          <a:xfrm>
            <a:off x="236855" y="280035"/>
            <a:ext cx="10327005" cy="5920105"/>
          </a:xfrm>
          <a:prstGeom prst="rect">
            <a:avLst/>
          </a:prstGeom>
        </p:spPr>
      </p:pic>
      <p:sp>
        <p:nvSpPr>
          <p:cNvPr id="5" name="AutoShape 5"/>
          <p:cNvSpPr>
            <a:spLocks noChangeArrowheads="1"/>
          </p:cNvSpPr>
          <p:nvPr/>
        </p:nvSpPr>
        <p:spPr bwMode="auto">
          <a:xfrm rot="10800000">
            <a:off x="4144010" y="4304030"/>
            <a:ext cx="2410460" cy="1012825"/>
          </a:xfrm>
          <a:prstGeom prst="roundRect">
            <a:avLst>
              <a:gd name="adj" fmla="val 6171"/>
            </a:avLst>
          </a:prstGeom>
          <a:noFill/>
          <a:ln w="9525" algn="ctr">
            <a:solidFill>
              <a:srgbClr val="A6A6A6"/>
            </a:solidFill>
            <a:round/>
          </a:ln>
        </p:spPr>
        <p:txBody>
          <a:bodyPr rot="10800000" wrap="none" anchor="ctr"/>
          <a:lstStyle/>
          <a:p>
            <a:pPr algn="ctr">
              <a:lnSpc>
                <a:spcPct val="120000"/>
              </a:lnSpc>
              <a:defRPr/>
            </a:pPr>
            <a:r>
              <a:rPr lang="zh-CN" altLang="en-US" sz="1000" kern="0" dirty="0">
                <a:solidFill>
                  <a:srgbClr val="5F5F5F"/>
                </a:solidFill>
                <a:latin typeface="宋体" panose="02010600030101010101" pitchFamily="2" charset="-122"/>
                <a:ea typeface="宋体" panose="02010600030101010101" pitchFamily="2" charset="-122"/>
                <a:cs typeface="思源黑体 CN Normal" panose="020B0400000000000000" charset="-122"/>
              </a:rPr>
              <a:t>单击此处添加段落文字内容</a:t>
            </a:r>
          </a:p>
          <a:p>
            <a:pPr algn="ctr">
              <a:lnSpc>
                <a:spcPct val="120000"/>
              </a:lnSpc>
              <a:defRPr/>
            </a:pPr>
            <a:r>
              <a:rPr lang="zh-CN" altLang="en-US" sz="1000" kern="0" dirty="0">
                <a:solidFill>
                  <a:srgbClr val="5F5F5F"/>
                </a:solidFill>
                <a:latin typeface="宋体" panose="02010600030101010101" pitchFamily="2" charset="-122"/>
                <a:ea typeface="宋体" panose="02010600030101010101" pitchFamily="2" charset="-122"/>
                <a:cs typeface="思源黑体 CN Normal" panose="020B0400000000000000" charset="-122"/>
              </a:rPr>
              <a:t>单击此处添加段落文字内容</a:t>
            </a:r>
          </a:p>
        </p:txBody>
      </p:sp>
      <p:grpSp>
        <p:nvGrpSpPr>
          <p:cNvPr id="6" name="Group 28"/>
          <p:cNvGrpSpPr/>
          <p:nvPr/>
        </p:nvGrpSpPr>
        <p:grpSpPr bwMode="auto">
          <a:xfrm>
            <a:off x="1078230" y="4083050"/>
            <a:ext cx="8455660" cy="1012825"/>
            <a:chOff x="412" y="2911"/>
            <a:chExt cx="4890" cy="610"/>
          </a:xfrm>
        </p:grpSpPr>
        <p:sp>
          <p:nvSpPr>
            <p:cNvPr id="7" name="AutoShape 4"/>
            <p:cNvSpPr>
              <a:spLocks noChangeArrowheads="1"/>
            </p:cNvSpPr>
            <p:nvPr/>
          </p:nvSpPr>
          <p:spPr bwMode="auto">
            <a:xfrm rot="10800000">
              <a:off x="412" y="2911"/>
              <a:ext cx="1394" cy="610"/>
            </a:xfrm>
            <a:prstGeom prst="roundRect">
              <a:avLst>
                <a:gd name="adj" fmla="val 6171"/>
              </a:avLst>
            </a:prstGeom>
            <a:noFill/>
            <a:ln w="9525" algn="ctr">
              <a:solidFill>
                <a:srgbClr val="A6A6A6"/>
              </a:solidFill>
              <a:round/>
            </a:ln>
          </p:spPr>
          <p:txBody>
            <a:bodyPr rot="10800000" wrap="none" anchor="ctr"/>
            <a:lstStyle/>
            <a:p>
              <a:pPr algn="ctr">
                <a:lnSpc>
                  <a:spcPct val="120000"/>
                </a:lnSpc>
                <a:defRPr/>
              </a:pPr>
              <a:r>
                <a:rPr lang="zh-CN" altLang="en-US" sz="1000" kern="0" dirty="0">
                  <a:solidFill>
                    <a:srgbClr val="5F5F5F"/>
                  </a:solidFill>
                  <a:latin typeface="宋体" panose="02010600030101010101" pitchFamily="2" charset="-122"/>
                  <a:ea typeface="宋体" panose="02010600030101010101" pitchFamily="2" charset="-122"/>
                  <a:cs typeface="思源黑体 CN Normal" panose="020B0400000000000000" charset="-122"/>
                </a:rPr>
                <a:t>单击此处添加段落文字内容</a:t>
              </a:r>
            </a:p>
            <a:p>
              <a:pPr algn="ctr">
                <a:lnSpc>
                  <a:spcPct val="120000"/>
                </a:lnSpc>
                <a:defRPr/>
              </a:pPr>
              <a:r>
                <a:rPr lang="zh-CN" altLang="en-US" sz="1000" kern="0" dirty="0">
                  <a:solidFill>
                    <a:srgbClr val="5F5F5F"/>
                  </a:solidFill>
                  <a:latin typeface="宋体" panose="02010600030101010101" pitchFamily="2" charset="-122"/>
                  <a:ea typeface="宋体" panose="02010600030101010101" pitchFamily="2" charset="-122"/>
                  <a:cs typeface="思源黑体 CN Normal" panose="020B0400000000000000" charset="-122"/>
                </a:rPr>
                <a:t>单击此处添加段落文字内容</a:t>
              </a:r>
            </a:p>
          </p:txBody>
        </p:sp>
        <p:sp>
          <p:nvSpPr>
            <p:cNvPr id="8" name="AutoShape 6"/>
            <p:cNvSpPr>
              <a:spLocks noChangeArrowheads="1"/>
            </p:cNvSpPr>
            <p:nvPr/>
          </p:nvSpPr>
          <p:spPr bwMode="auto">
            <a:xfrm rot="10800000">
              <a:off x="3908" y="2911"/>
              <a:ext cx="1394" cy="610"/>
            </a:xfrm>
            <a:prstGeom prst="roundRect">
              <a:avLst>
                <a:gd name="adj" fmla="val 6171"/>
              </a:avLst>
            </a:prstGeom>
            <a:noFill/>
            <a:ln w="9525" algn="ctr">
              <a:solidFill>
                <a:srgbClr val="A6A6A6"/>
              </a:solidFill>
              <a:round/>
            </a:ln>
          </p:spPr>
          <p:txBody>
            <a:bodyPr rot="10800000" wrap="none" anchor="ctr"/>
            <a:lstStyle/>
            <a:p>
              <a:pPr algn="ctr">
                <a:lnSpc>
                  <a:spcPct val="120000"/>
                </a:lnSpc>
                <a:defRPr/>
              </a:pPr>
              <a:r>
                <a:rPr lang="zh-CN" altLang="en-US" sz="1000" kern="0" dirty="0">
                  <a:solidFill>
                    <a:srgbClr val="5F5F5F"/>
                  </a:solidFill>
                  <a:latin typeface="宋体" panose="02010600030101010101" pitchFamily="2" charset="-122"/>
                  <a:ea typeface="宋体" panose="02010600030101010101" pitchFamily="2" charset="-122"/>
                  <a:cs typeface="思源黑体 CN Normal" panose="020B0400000000000000" charset="-122"/>
                </a:rPr>
                <a:t>单击此处添加段落文字内容</a:t>
              </a:r>
            </a:p>
            <a:p>
              <a:pPr algn="ctr">
                <a:lnSpc>
                  <a:spcPct val="120000"/>
                </a:lnSpc>
                <a:defRPr/>
              </a:pPr>
              <a:r>
                <a:rPr lang="zh-CN" altLang="en-US" sz="1000" kern="0" dirty="0">
                  <a:solidFill>
                    <a:srgbClr val="5F5F5F"/>
                  </a:solidFill>
                  <a:latin typeface="宋体" panose="02010600030101010101" pitchFamily="2" charset="-122"/>
                  <a:ea typeface="宋体" panose="02010600030101010101" pitchFamily="2" charset="-122"/>
                  <a:cs typeface="思源黑体 CN Normal" panose="020B0400000000000000" charset="-122"/>
                </a:rPr>
                <a:t>单击此处添加段落文字内容</a:t>
              </a:r>
            </a:p>
          </p:txBody>
        </p:sp>
      </p:grpSp>
      <p:grpSp>
        <p:nvGrpSpPr>
          <p:cNvPr id="12" name="组合 11"/>
          <p:cNvGrpSpPr/>
          <p:nvPr/>
        </p:nvGrpSpPr>
        <p:grpSpPr>
          <a:xfrm>
            <a:off x="3488690" y="966470"/>
            <a:ext cx="3719195" cy="531495"/>
            <a:chOff x="2930767" y="627534"/>
            <a:chExt cx="3284628" cy="469192"/>
          </a:xfrm>
          <a:solidFill>
            <a:srgbClr val="A6A6A6"/>
          </a:solidFill>
          <a:effectLst/>
        </p:grpSpPr>
        <p:sp>
          <p:nvSpPr>
            <p:cNvPr id="13" name="WordArt 3"/>
            <p:cNvSpPr>
              <a:spLocks noChangeArrowheads="1" noChangeShapeType="1" noTextEdit="1"/>
            </p:cNvSpPr>
            <p:nvPr/>
          </p:nvSpPr>
          <p:spPr bwMode="auto">
            <a:xfrm>
              <a:off x="3743144" y="683251"/>
              <a:ext cx="1661402" cy="231664"/>
            </a:xfrm>
            <a:prstGeom prst="rect">
              <a:avLst/>
            </a:prstGeom>
            <a:grpFill/>
          </p:spPr>
          <p:txBody>
            <a:bodyPr wrap="none" fromWordArt="1">
              <a:prstTxWarp prst="textPlain">
                <a:avLst>
                  <a:gd name="adj" fmla="val 50000"/>
                </a:avLst>
              </a:prstTxWarp>
            </a:bodyPr>
            <a:lstStyle/>
            <a:p>
              <a:pPr algn="ctr">
                <a:defRPr/>
              </a:pPr>
              <a:r>
                <a:rPr lang="zh-CN" altLang="en-US" sz="2400" kern="10" dirty="0">
                  <a:ln w="9525">
                    <a:solidFill>
                      <a:srgbClr val="FFFFFF"/>
                    </a:solidFill>
                    <a:round/>
                  </a:ln>
                  <a:solidFill>
                    <a:schemeClr val="accent2"/>
                  </a:solidFill>
                  <a:latin typeface="宋体" panose="02010600030101010101" pitchFamily="2" charset="-122"/>
                  <a:ea typeface="宋体" panose="02010600030101010101" pitchFamily="2" charset="-122"/>
                  <a:cs typeface="思源黑体 CN Normal" panose="020B0400000000000000" charset="-122"/>
                </a:rPr>
                <a:t>双击添加标题文字</a:t>
              </a:r>
            </a:p>
          </p:txBody>
        </p:sp>
        <p:sp>
          <p:nvSpPr>
            <p:cNvPr id="14" name="AutoShape 8"/>
            <p:cNvSpPr>
              <a:spLocks noChangeArrowheads="1"/>
            </p:cNvSpPr>
            <p:nvPr/>
          </p:nvSpPr>
          <p:spPr bwMode="auto">
            <a:xfrm>
              <a:off x="2930767" y="627534"/>
              <a:ext cx="3284628" cy="469192"/>
            </a:xfrm>
            <a:prstGeom prst="roundRect">
              <a:avLst>
                <a:gd name="adj" fmla="val 24375"/>
              </a:avLst>
            </a:prstGeom>
            <a:grp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a:defRPr/>
              </a:pPr>
              <a:r>
                <a:rPr lang="zh-CN" altLang="en-US" sz="1600" kern="0" dirty="0">
                  <a:solidFill>
                    <a:schemeClr val="bg1"/>
                  </a:solidFill>
                  <a:latin typeface="宋体" panose="02010600030101010101" pitchFamily="2" charset="-122"/>
                  <a:ea typeface="宋体" panose="02010600030101010101" pitchFamily="2" charset="-122"/>
                  <a:cs typeface="思源黑体 CN Normal" panose="020B0400000000000000" charset="-122"/>
                </a:rPr>
                <a:t>单击添加标题文字</a:t>
              </a:r>
            </a:p>
          </p:txBody>
        </p:sp>
      </p:grpSp>
      <p:sp>
        <p:nvSpPr>
          <p:cNvPr id="15" name="AutoShape 10"/>
          <p:cNvSpPr>
            <a:spLocks noChangeArrowheads="1"/>
          </p:cNvSpPr>
          <p:nvPr/>
        </p:nvSpPr>
        <p:spPr bwMode="auto">
          <a:xfrm>
            <a:off x="4019550" y="2756535"/>
            <a:ext cx="2656205" cy="471805"/>
          </a:xfrm>
          <a:prstGeom prst="roundRect">
            <a:avLst>
              <a:gd name="adj" fmla="val 22537"/>
            </a:avLst>
          </a:prstGeom>
          <a:solidFill>
            <a:srgbClr val="A6A6A6"/>
          </a:solidFill>
          <a:ln>
            <a:noFill/>
          </a:ln>
        </p:spPr>
        <p:txBody>
          <a:bodyPr wrap="none" anchor="ctr"/>
          <a:lstStyle/>
          <a:p>
            <a:pPr algn="ctr">
              <a:defRPr/>
            </a:pPr>
            <a:r>
              <a:rPr lang="zh-CN" altLang="en-US" sz="1400" kern="0" dirty="0">
                <a:solidFill>
                  <a:schemeClr val="bg1"/>
                </a:solidFill>
                <a:latin typeface="宋体" panose="02010600030101010101" pitchFamily="2" charset="-122"/>
                <a:ea typeface="宋体" panose="02010600030101010101" pitchFamily="2" charset="-122"/>
                <a:cs typeface="思源黑体 CN Normal" panose="020B0400000000000000" charset="-122"/>
              </a:rPr>
              <a:t>单击添加标题文字</a:t>
            </a:r>
          </a:p>
        </p:txBody>
      </p:sp>
      <p:grpSp>
        <p:nvGrpSpPr>
          <p:cNvPr id="16" name="Group 25"/>
          <p:cNvGrpSpPr/>
          <p:nvPr/>
        </p:nvGrpSpPr>
        <p:grpSpPr bwMode="auto">
          <a:xfrm>
            <a:off x="953770" y="2357755"/>
            <a:ext cx="8714740" cy="471805"/>
            <a:chOff x="288" y="1872"/>
            <a:chExt cx="5040" cy="284"/>
          </a:xfrm>
          <a:solidFill>
            <a:srgbClr val="A6A6A6"/>
          </a:solidFill>
        </p:grpSpPr>
        <p:sp>
          <p:nvSpPr>
            <p:cNvPr id="17" name="AutoShape 12"/>
            <p:cNvSpPr>
              <a:spLocks noChangeArrowheads="1"/>
            </p:cNvSpPr>
            <p:nvPr/>
          </p:nvSpPr>
          <p:spPr bwMode="auto">
            <a:xfrm>
              <a:off x="288" y="1872"/>
              <a:ext cx="1536" cy="284"/>
            </a:xfrm>
            <a:prstGeom prst="roundRect">
              <a:avLst>
                <a:gd name="adj" fmla="val 22537"/>
              </a:avLst>
            </a:prstGeom>
            <a:grp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a:defRPr/>
              </a:pPr>
              <a:r>
                <a:rPr lang="zh-CN" altLang="en-US" sz="1400" kern="0" dirty="0">
                  <a:solidFill>
                    <a:schemeClr val="bg1"/>
                  </a:solidFill>
                  <a:latin typeface="宋体" panose="02010600030101010101" pitchFamily="2" charset="-122"/>
                  <a:ea typeface="宋体" panose="02010600030101010101" pitchFamily="2" charset="-122"/>
                  <a:cs typeface="思源黑体 CN Normal" panose="020B0400000000000000" charset="-122"/>
                </a:rPr>
                <a:t>单击添加标题文字</a:t>
              </a:r>
            </a:p>
          </p:txBody>
        </p:sp>
        <p:sp>
          <p:nvSpPr>
            <p:cNvPr id="18" name="AutoShape 14"/>
            <p:cNvSpPr>
              <a:spLocks noChangeArrowheads="1"/>
            </p:cNvSpPr>
            <p:nvPr/>
          </p:nvSpPr>
          <p:spPr bwMode="auto">
            <a:xfrm>
              <a:off x="3792" y="1872"/>
              <a:ext cx="1536" cy="284"/>
            </a:xfrm>
            <a:prstGeom prst="roundRect">
              <a:avLst>
                <a:gd name="adj" fmla="val 23944"/>
              </a:avLst>
            </a:prstGeom>
            <a:grp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a:defRPr/>
              </a:pPr>
              <a:r>
                <a:rPr lang="zh-CN" altLang="en-US" sz="1400" kern="0" dirty="0">
                  <a:solidFill>
                    <a:schemeClr val="bg1"/>
                  </a:solidFill>
                  <a:latin typeface="宋体" panose="02010600030101010101" pitchFamily="2" charset="-122"/>
                  <a:ea typeface="宋体" panose="02010600030101010101" pitchFamily="2" charset="-122"/>
                  <a:cs typeface="思源黑体 CN Normal" panose="020B0400000000000000" charset="-122"/>
                </a:rPr>
                <a:t>单击添加标题文字</a:t>
              </a:r>
            </a:p>
          </p:txBody>
        </p:sp>
      </p:grpSp>
      <p:grpSp>
        <p:nvGrpSpPr>
          <p:cNvPr id="19" name="组合 18"/>
          <p:cNvGrpSpPr/>
          <p:nvPr/>
        </p:nvGrpSpPr>
        <p:grpSpPr>
          <a:xfrm>
            <a:off x="2326640" y="3287395"/>
            <a:ext cx="6038215" cy="934720"/>
            <a:chOff x="1904607" y="2826872"/>
            <a:chExt cx="5332367" cy="825485"/>
          </a:xfrm>
        </p:grpSpPr>
        <p:sp>
          <p:nvSpPr>
            <p:cNvPr id="20" name="Line 2"/>
            <p:cNvSpPr>
              <a:spLocks noChangeShapeType="1"/>
            </p:cNvSpPr>
            <p:nvPr/>
          </p:nvSpPr>
          <p:spPr bwMode="auto">
            <a:xfrm flipH="1">
              <a:off x="4570790" y="2826872"/>
              <a:ext cx="1527" cy="825485"/>
            </a:xfrm>
            <a:prstGeom prst="line">
              <a:avLst/>
            </a:prstGeom>
            <a:noFill/>
            <a:ln w="19050" cap="rnd">
              <a:solidFill>
                <a:srgbClr val="A6A6A6"/>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wrap="none" anchor="ctr"/>
            <a:lstStyle/>
            <a:p>
              <a:pPr>
                <a:defRPr/>
              </a:pPr>
              <a:endParaRPr lang="zh-CN" altLang="en-US" kern="0" dirty="0">
                <a:solidFill>
                  <a:schemeClr val="accent2"/>
                </a:solidFill>
                <a:latin typeface="宋体" panose="02010600030101010101" pitchFamily="2" charset="-122"/>
                <a:ea typeface="宋体" panose="02010600030101010101" pitchFamily="2" charset="-122"/>
                <a:cs typeface="思源黑体 CN Normal" panose="020B0400000000000000" charset="-122"/>
              </a:endParaRPr>
            </a:p>
          </p:txBody>
        </p:sp>
        <p:grpSp>
          <p:nvGrpSpPr>
            <p:cNvPr id="22" name="Group 27"/>
            <p:cNvGrpSpPr/>
            <p:nvPr/>
          </p:nvGrpSpPr>
          <p:grpSpPr bwMode="auto">
            <a:xfrm>
              <a:off x="1904607" y="3159705"/>
              <a:ext cx="5332367" cy="332833"/>
              <a:chOff x="1066" y="2659"/>
              <a:chExt cx="3492" cy="227"/>
            </a:xfrm>
          </p:grpSpPr>
          <p:sp>
            <p:nvSpPr>
              <p:cNvPr id="23" name="Line 15"/>
              <p:cNvSpPr>
                <a:spLocks noChangeShapeType="1"/>
              </p:cNvSpPr>
              <p:nvPr/>
            </p:nvSpPr>
            <p:spPr bwMode="auto">
              <a:xfrm>
                <a:off x="1066" y="2659"/>
                <a:ext cx="3492" cy="0"/>
              </a:xfrm>
              <a:prstGeom prst="line">
                <a:avLst/>
              </a:prstGeom>
              <a:noFill/>
              <a:ln w="19050" cap="rnd">
                <a:solidFill>
                  <a:srgbClr val="A6A6A6"/>
                </a:solidFill>
                <a:prstDash val="sysDot"/>
                <a:round/>
              </a:ln>
              <a:extLst>
                <a:ext uri="{909E8E84-426E-40DD-AFC4-6F175D3DCCD1}">
                  <a14:hiddenFill xmlns:a14="http://schemas.microsoft.com/office/drawing/2010/main">
                    <a:noFill/>
                  </a14:hiddenFill>
                </a:ext>
              </a:extLst>
            </p:spPr>
            <p:txBody>
              <a:bodyPr wrap="none" anchor="ctr"/>
              <a:lstStyle/>
              <a:p>
                <a:pPr>
                  <a:defRPr/>
                </a:pPr>
                <a:endParaRPr lang="zh-CN" altLang="en-US" kern="0" dirty="0">
                  <a:solidFill>
                    <a:schemeClr val="accent2"/>
                  </a:solidFill>
                  <a:latin typeface="宋体" panose="02010600030101010101" pitchFamily="2" charset="-122"/>
                  <a:ea typeface="宋体" panose="02010600030101010101" pitchFamily="2" charset="-122"/>
                  <a:cs typeface="思源黑体 CN Normal" panose="020B0400000000000000" charset="-122"/>
                </a:endParaRPr>
              </a:p>
            </p:txBody>
          </p:sp>
          <p:sp>
            <p:nvSpPr>
              <p:cNvPr id="24" name="Line 16"/>
              <p:cNvSpPr>
                <a:spLocks noChangeShapeType="1"/>
              </p:cNvSpPr>
              <p:nvPr/>
            </p:nvSpPr>
            <p:spPr bwMode="auto">
              <a:xfrm>
                <a:off x="1066" y="2659"/>
                <a:ext cx="0" cy="227"/>
              </a:xfrm>
              <a:prstGeom prst="line">
                <a:avLst/>
              </a:prstGeom>
              <a:noFill/>
              <a:ln w="19050" cap="rnd">
                <a:solidFill>
                  <a:srgbClr val="A6A6A6"/>
                </a:solidFill>
                <a:prstDash val="sysDot"/>
                <a:round/>
                <a:tailEnd type="triangle" w="med" len="med"/>
              </a:ln>
              <a:extLst>
                <a:ext uri="{909E8E84-426E-40DD-AFC4-6F175D3DCCD1}">
                  <a14:hiddenFill xmlns:a14="http://schemas.microsoft.com/office/drawing/2010/main">
                    <a:noFill/>
                  </a14:hiddenFill>
                </a:ext>
              </a:extLst>
            </p:spPr>
            <p:txBody>
              <a:bodyPr wrap="none" anchor="ctr"/>
              <a:lstStyle/>
              <a:p>
                <a:pPr>
                  <a:defRPr/>
                </a:pPr>
                <a:endParaRPr lang="zh-CN" altLang="en-US" kern="0" dirty="0">
                  <a:solidFill>
                    <a:schemeClr val="accent2"/>
                  </a:solidFill>
                  <a:latin typeface="宋体" panose="02010600030101010101" pitchFamily="2" charset="-122"/>
                  <a:ea typeface="宋体" panose="02010600030101010101" pitchFamily="2" charset="-122"/>
                  <a:cs typeface="思源黑体 CN Normal" panose="020B0400000000000000" charset="-122"/>
                </a:endParaRPr>
              </a:p>
            </p:txBody>
          </p:sp>
          <p:sp>
            <p:nvSpPr>
              <p:cNvPr id="25" name="Line 17"/>
              <p:cNvSpPr>
                <a:spLocks noChangeShapeType="1"/>
              </p:cNvSpPr>
              <p:nvPr/>
            </p:nvSpPr>
            <p:spPr bwMode="auto">
              <a:xfrm>
                <a:off x="4558" y="2659"/>
                <a:ext cx="0" cy="227"/>
              </a:xfrm>
              <a:prstGeom prst="line">
                <a:avLst/>
              </a:prstGeom>
              <a:noFill/>
              <a:ln w="19050" cap="rnd">
                <a:solidFill>
                  <a:srgbClr val="A6A6A6"/>
                </a:solidFill>
                <a:prstDash val="sysDot"/>
                <a:round/>
                <a:tailEnd type="triangle" w="med" len="med"/>
              </a:ln>
              <a:extLst>
                <a:ext uri="{909E8E84-426E-40DD-AFC4-6F175D3DCCD1}">
                  <a14:hiddenFill xmlns:a14="http://schemas.microsoft.com/office/drawing/2010/main">
                    <a:noFill/>
                  </a14:hiddenFill>
                </a:ext>
              </a:extLst>
            </p:spPr>
            <p:txBody>
              <a:bodyPr wrap="none" anchor="ctr"/>
              <a:lstStyle/>
              <a:p>
                <a:pPr>
                  <a:defRPr/>
                </a:pPr>
                <a:endParaRPr lang="zh-CN" altLang="en-US" kern="0" dirty="0">
                  <a:solidFill>
                    <a:schemeClr val="accent2"/>
                  </a:solidFill>
                  <a:latin typeface="宋体" panose="02010600030101010101" pitchFamily="2" charset="-122"/>
                  <a:ea typeface="宋体" panose="02010600030101010101" pitchFamily="2" charset="-122"/>
                  <a:cs typeface="思源黑体 CN Normal" panose="020B0400000000000000" charset="-122"/>
                </a:endParaRPr>
              </a:p>
            </p:txBody>
          </p:sp>
        </p:grpSp>
      </p:grpSp>
      <p:grpSp>
        <p:nvGrpSpPr>
          <p:cNvPr id="26" name="组合 25"/>
          <p:cNvGrpSpPr/>
          <p:nvPr/>
        </p:nvGrpSpPr>
        <p:grpSpPr>
          <a:xfrm>
            <a:off x="2326640" y="1612265"/>
            <a:ext cx="6038215" cy="1083945"/>
            <a:chOff x="1904607" y="1347614"/>
            <a:chExt cx="5332367" cy="957282"/>
          </a:xfrm>
        </p:grpSpPr>
        <p:sp>
          <p:nvSpPr>
            <p:cNvPr id="27" name="Line 18"/>
            <p:cNvSpPr>
              <a:spLocks noChangeShapeType="1"/>
            </p:cNvSpPr>
            <p:nvPr/>
          </p:nvSpPr>
          <p:spPr bwMode="auto">
            <a:xfrm>
              <a:off x="4570790" y="1347614"/>
              <a:ext cx="1528" cy="957282"/>
            </a:xfrm>
            <a:prstGeom prst="line">
              <a:avLst/>
            </a:prstGeom>
            <a:noFill/>
            <a:ln w="19050" cap="rnd">
              <a:solidFill>
                <a:srgbClr val="A6A6A6"/>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wrap="none" anchor="ctr"/>
            <a:lstStyle/>
            <a:p>
              <a:pPr>
                <a:defRPr/>
              </a:pPr>
              <a:endParaRPr lang="zh-CN" altLang="en-US" kern="0" dirty="0">
                <a:solidFill>
                  <a:schemeClr val="accent2"/>
                </a:solidFill>
                <a:latin typeface="宋体" panose="02010600030101010101" pitchFamily="2" charset="-122"/>
                <a:ea typeface="宋体" panose="02010600030101010101" pitchFamily="2" charset="-122"/>
                <a:cs typeface="思源黑体 CN Normal" panose="020B0400000000000000" charset="-122"/>
              </a:endParaRPr>
            </a:p>
          </p:txBody>
        </p:sp>
        <p:grpSp>
          <p:nvGrpSpPr>
            <p:cNvPr id="28" name="Group 26"/>
            <p:cNvGrpSpPr/>
            <p:nvPr/>
          </p:nvGrpSpPr>
          <p:grpSpPr bwMode="auto">
            <a:xfrm>
              <a:off x="1904607" y="1488208"/>
              <a:ext cx="5332367" cy="473591"/>
              <a:chOff x="1156" y="1519"/>
              <a:chExt cx="3492" cy="323"/>
            </a:xfrm>
          </p:grpSpPr>
          <p:sp>
            <p:nvSpPr>
              <p:cNvPr id="29" name="Line 19"/>
              <p:cNvSpPr>
                <a:spLocks noChangeShapeType="1"/>
              </p:cNvSpPr>
              <p:nvPr/>
            </p:nvSpPr>
            <p:spPr bwMode="auto">
              <a:xfrm>
                <a:off x="1156" y="1519"/>
                <a:ext cx="3492" cy="0"/>
              </a:xfrm>
              <a:prstGeom prst="line">
                <a:avLst/>
              </a:prstGeom>
              <a:noFill/>
              <a:ln w="19050" cap="rnd">
                <a:solidFill>
                  <a:srgbClr val="A6A6A6"/>
                </a:solidFill>
                <a:prstDash val="sysDot"/>
                <a:round/>
              </a:ln>
              <a:extLst>
                <a:ext uri="{909E8E84-426E-40DD-AFC4-6F175D3DCCD1}">
                  <a14:hiddenFill xmlns:a14="http://schemas.microsoft.com/office/drawing/2010/main">
                    <a:noFill/>
                  </a14:hiddenFill>
                </a:ext>
              </a:extLst>
            </p:spPr>
            <p:txBody>
              <a:bodyPr wrap="none" anchor="ctr"/>
              <a:lstStyle/>
              <a:p>
                <a:pPr>
                  <a:defRPr/>
                </a:pPr>
                <a:endParaRPr lang="zh-CN" altLang="en-US" kern="0" dirty="0">
                  <a:solidFill>
                    <a:schemeClr val="accent2"/>
                  </a:solidFill>
                  <a:latin typeface="宋体" panose="02010600030101010101" pitchFamily="2" charset="-122"/>
                  <a:ea typeface="宋体" panose="02010600030101010101" pitchFamily="2" charset="-122"/>
                  <a:cs typeface="思源黑体 CN Normal" panose="020B0400000000000000" charset="-122"/>
                </a:endParaRPr>
              </a:p>
            </p:txBody>
          </p:sp>
          <p:grpSp>
            <p:nvGrpSpPr>
              <p:cNvPr id="30" name="Group 20"/>
              <p:cNvGrpSpPr/>
              <p:nvPr/>
            </p:nvGrpSpPr>
            <p:grpSpPr bwMode="auto">
              <a:xfrm>
                <a:off x="1156" y="1519"/>
                <a:ext cx="3492" cy="323"/>
                <a:chOff x="1066" y="1519"/>
                <a:chExt cx="3492" cy="227"/>
              </a:xfrm>
            </p:grpSpPr>
            <p:sp>
              <p:nvSpPr>
                <p:cNvPr id="31" name="Line 21"/>
                <p:cNvSpPr>
                  <a:spLocks noChangeShapeType="1"/>
                </p:cNvSpPr>
                <p:nvPr/>
              </p:nvSpPr>
              <p:spPr bwMode="auto">
                <a:xfrm>
                  <a:off x="1066" y="1519"/>
                  <a:ext cx="0" cy="227"/>
                </a:xfrm>
                <a:prstGeom prst="line">
                  <a:avLst/>
                </a:prstGeom>
                <a:noFill/>
                <a:ln w="19050" cap="rnd">
                  <a:solidFill>
                    <a:srgbClr val="A6A6A6"/>
                  </a:solidFill>
                  <a:prstDash val="sysDot"/>
                  <a:round/>
                  <a:tailEnd type="triangle" w="med" len="med"/>
                </a:ln>
                <a:extLst>
                  <a:ext uri="{909E8E84-426E-40DD-AFC4-6F175D3DCCD1}">
                    <a14:hiddenFill xmlns:a14="http://schemas.microsoft.com/office/drawing/2010/main">
                      <a:noFill/>
                    </a14:hiddenFill>
                  </a:ext>
                </a:extLst>
              </p:spPr>
              <p:txBody>
                <a:bodyPr wrap="none" anchor="ctr"/>
                <a:lstStyle/>
                <a:p>
                  <a:pPr>
                    <a:defRPr/>
                  </a:pPr>
                  <a:endParaRPr lang="zh-CN" altLang="en-US" kern="0" dirty="0">
                    <a:solidFill>
                      <a:schemeClr val="accent2"/>
                    </a:solidFill>
                    <a:latin typeface="宋体" panose="02010600030101010101" pitchFamily="2" charset="-122"/>
                    <a:ea typeface="宋体" panose="02010600030101010101" pitchFamily="2" charset="-122"/>
                    <a:cs typeface="思源黑体 CN Normal" panose="020B0400000000000000" charset="-122"/>
                  </a:endParaRPr>
                </a:p>
              </p:txBody>
            </p:sp>
            <p:sp>
              <p:nvSpPr>
                <p:cNvPr id="32" name="Line 22"/>
                <p:cNvSpPr>
                  <a:spLocks noChangeShapeType="1"/>
                </p:cNvSpPr>
                <p:nvPr/>
              </p:nvSpPr>
              <p:spPr bwMode="auto">
                <a:xfrm>
                  <a:off x="4558" y="1519"/>
                  <a:ext cx="0" cy="227"/>
                </a:xfrm>
                <a:prstGeom prst="line">
                  <a:avLst/>
                </a:prstGeom>
                <a:noFill/>
                <a:ln w="19050" cap="rnd">
                  <a:solidFill>
                    <a:srgbClr val="A6A6A6"/>
                  </a:solidFill>
                  <a:prstDash val="sysDot"/>
                  <a:round/>
                  <a:tailEnd type="triangle" w="med" len="med"/>
                </a:ln>
                <a:extLst>
                  <a:ext uri="{909E8E84-426E-40DD-AFC4-6F175D3DCCD1}">
                    <a14:hiddenFill xmlns:a14="http://schemas.microsoft.com/office/drawing/2010/main">
                      <a:noFill/>
                    </a14:hiddenFill>
                  </a:ext>
                </a:extLst>
              </p:spPr>
              <p:txBody>
                <a:bodyPr wrap="none" anchor="ctr"/>
                <a:lstStyle/>
                <a:p>
                  <a:pPr>
                    <a:defRPr/>
                  </a:pPr>
                  <a:endParaRPr lang="zh-CN" altLang="en-US" kern="0" dirty="0">
                    <a:solidFill>
                      <a:schemeClr val="accent2"/>
                    </a:solidFill>
                    <a:latin typeface="宋体" panose="02010600030101010101" pitchFamily="2" charset="-122"/>
                    <a:ea typeface="宋体" panose="02010600030101010101" pitchFamily="2" charset="-122"/>
                    <a:cs typeface="思源黑体 CN Normal" panose="020B0400000000000000" charset="-122"/>
                  </a:endParaRPr>
                </a:p>
              </p:txBody>
            </p:sp>
          </p:grpSp>
        </p:gr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barn(inVertical)">
                                      <p:cBhvr>
                                        <p:cTn id="10" dur="5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arn(inVertical)">
                                      <p:cBhvr>
                                        <p:cTn id="15" dur="500"/>
                                        <p:tgtEl>
                                          <p:spTgt spid="1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arn(inVertical)">
                                      <p:cBhvr>
                                        <p:cTn id="18" dur="500"/>
                                        <p:tgtEl>
                                          <p:spTgt spid="15"/>
                                        </p:tgtEl>
                                      </p:cBhvr>
                                    </p:animEffect>
                                  </p:childTnLst>
                                </p:cTn>
                              </p:par>
                              <p:par>
                                <p:cTn id="19" presetID="16" presetClass="entr" presetSubtype="21"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barn(inVertical)">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inVertical)">
                                      <p:cBhvr>
                                        <p:cTn id="26" dur="500"/>
                                        <p:tgtEl>
                                          <p:spTgt spid="6"/>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arn(inVertical)">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6" name="图片 5" descr="矩形 5 拷贝"/>
          <p:cNvPicPr>
            <a:picLocks noChangeAspect="1"/>
          </p:cNvPicPr>
          <p:nvPr/>
        </p:nvPicPr>
        <p:blipFill>
          <a:blip r:embed="rId3"/>
          <a:stretch>
            <a:fillRect/>
          </a:stretch>
        </p:blipFill>
        <p:spPr>
          <a:xfrm>
            <a:off x="-3175" y="5715"/>
            <a:ext cx="3159125" cy="6468110"/>
          </a:xfrm>
          <a:prstGeom prst="rect">
            <a:avLst/>
          </a:prstGeom>
        </p:spPr>
      </p:pic>
      <p:sp>
        <p:nvSpPr>
          <p:cNvPr id="13" name="椭圆 12"/>
          <p:cNvSpPr/>
          <p:nvPr/>
        </p:nvSpPr>
        <p:spPr>
          <a:xfrm>
            <a:off x="1870075" y="2087563"/>
            <a:ext cx="2304415" cy="23044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pic>
        <p:nvPicPr>
          <p:cNvPr id="10" name="图片 9" descr="椭圆 5"/>
          <p:cNvPicPr>
            <a:picLocks noChangeAspect="1"/>
          </p:cNvPicPr>
          <p:nvPr/>
        </p:nvPicPr>
        <p:blipFill>
          <a:blip r:embed="rId4"/>
          <a:stretch>
            <a:fillRect/>
          </a:stretch>
        </p:blipFill>
        <p:spPr>
          <a:xfrm>
            <a:off x="2098040" y="2315528"/>
            <a:ext cx="1848485" cy="1848485"/>
          </a:xfrm>
          <a:prstGeom prst="rect">
            <a:avLst/>
          </a:prstGeom>
        </p:spPr>
      </p:pic>
      <p:grpSp>
        <p:nvGrpSpPr>
          <p:cNvPr id="22" name="组合 21"/>
          <p:cNvGrpSpPr/>
          <p:nvPr/>
        </p:nvGrpSpPr>
        <p:grpSpPr>
          <a:xfrm>
            <a:off x="5132705" y="2525395"/>
            <a:ext cx="3596640" cy="1428750"/>
            <a:chOff x="8110" y="3647"/>
            <a:chExt cx="5664" cy="2250"/>
          </a:xfrm>
        </p:grpSpPr>
        <p:sp>
          <p:nvSpPr>
            <p:cNvPr id="14" name="文本框 13"/>
            <p:cNvSpPr txBox="1"/>
            <p:nvPr/>
          </p:nvSpPr>
          <p:spPr>
            <a:xfrm>
              <a:off x="9092" y="3647"/>
              <a:ext cx="3701" cy="725"/>
            </a:xfrm>
            <a:prstGeom prst="rect">
              <a:avLst/>
            </a:prstGeom>
            <a:noFill/>
          </p:spPr>
          <p:txBody>
            <a:bodyPr wrap="square" rtlCol="0">
              <a:spAutoFit/>
            </a:bodyPr>
            <a:lstStyle/>
            <a:p>
              <a:r>
                <a:rPr lang="zh-CN" altLang="en-US" sz="2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sym typeface="+mn-ea"/>
                </a:rPr>
                <a:t>课题背景及内容</a:t>
              </a:r>
            </a:p>
          </p:txBody>
        </p:sp>
        <p:grpSp>
          <p:nvGrpSpPr>
            <p:cNvPr id="21" name="组合 20"/>
            <p:cNvGrpSpPr/>
            <p:nvPr/>
          </p:nvGrpSpPr>
          <p:grpSpPr>
            <a:xfrm>
              <a:off x="8110" y="4685"/>
              <a:ext cx="5665" cy="1212"/>
              <a:chOff x="7719" y="4805"/>
              <a:chExt cx="5665" cy="1212"/>
            </a:xfrm>
          </p:grpSpPr>
          <p:sp>
            <p:nvSpPr>
              <p:cNvPr id="15" name="TextBox 15"/>
              <p:cNvSpPr txBox="1"/>
              <p:nvPr/>
            </p:nvSpPr>
            <p:spPr>
              <a:xfrm>
                <a:off x="9680" y="5435"/>
                <a:ext cx="1745" cy="582"/>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研究意义</a:t>
                </a:r>
              </a:p>
            </p:txBody>
          </p:sp>
          <p:sp>
            <p:nvSpPr>
              <p:cNvPr id="16" name="TextBox 17"/>
              <p:cNvSpPr txBox="1"/>
              <p:nvPr/>
            </p:nvSpPr>
            <p:spPr>
              <a:xfrm>
                <a:off x="7719" y="5435"/>
                <a:ext cx="1745" cy="582"/>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理论基础</a:t>
                </a:r>
              </a:p>
            </p:txBody>
          </p:sp>
          <p:sp>
            <p:nvSpPr>
              <p:cNvPr id="19" name="TextBox 14"/>
              <p:cNvSpPr txBox="1"/>
              <p:nvPr/>
            </p:nvSpPr>
            <p:spPr>
              <a:xfrm>
                <a:off x="7719" y="4805"/>
                <a:ext cx="1745" cy="582"/>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课题背景</a:t>
                </a:r>
              </a:p>
            </p:txBody>
          </p:sp>
          <p:sp>
            <p:nvSpPr>
              <p:cNvPr id="20" name="TextBox 16"/>
              <p:cNvSpPr txBox="1"/>
              <p:nvPr/>
            </p:nvSpPr>
            <p:spPr>
              <a:xfrm>
                <a:off x="11640" y="4805"/>
                <a:ext cx="1744" cy="581"/>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研究综述</a:t>
                </a:r>
              </a:p>
            </p:txBody>
          </p:sp>
          <p:sp>
            <p:nvSpPr>
              <p:cNvPr id="28" name="TextBox 27"/>
              <p:cNvSpPr txBox="1"/>
              <p:nvPr/>
            </p:nvSpPr>
            <p:spPr>
              <a:xfrm>
                <a:off x="9680" y="4805"/>
                <a:ext cx="1744" cy="581"/>
              </a:xfrm>
              <a:prstGeom prst="rect">
                <a:avLst/>
              </a:prstGeom>
              <a:noFill/>
            </p:spPr>
            <p:txBody>
              <a:bodyPr wrap="none" rtlCol="0">
                <a:spAutoFit/>
              </a:bodyPr>
              <a:lstStyle/>
              <a:p>
                <a:r>
                  <a:rPr lang="zh-CN" altLang="en-US" dirty="0">
                    <a:solidFill>
                      <a:schemeClr val="bg1">
                        <a:lumMod val="50000"/>
                      </a:schemeClr>
                    </a:solidFill>
                    <a:latin typeface="宋体" panose="02010600030101010101" pitchFamily="2" charset="-122"/>
                    <a:ea typeface="宋体" panose="02010600030101010101" pitchFamily="2" charset="-122"/>
                    <a:cs typeface="思源黑体 CN Normal" panose="020B0400000000000000" charset="-122"/>
                  </a:rPr>
                  <a:t>相关研究</a:t>
                </a:r>
              </a:p>
            </p:txBody>
          </p:sp>
        </p:grpSp>
      </p:grpSp>
      <p:sp>
        <p:nvSpPr>
          <p:cNvPr id="23" name="文本框 22"/>
          <p:cNvSpPr txBox="1"/>
          <p:nvPr/>
        </p:nvSpPr>
        <p:spPr>
          <a:xfrm>
            <a:off x="2643505" y="2855595"/>
            <a:ext cx="1001395" cy="768350"/>
          </a:xfrm>
          <a:prstGeom prst="rect">
            <a:avLst/>
          </a:prstGeom>
          <a:noFill/>
        </p:spPr>
        <p:txBody>
          <a:bodyPr wrap="square" rtlCol="0">
            <a:spAutoFit/>
          </a:bodyPr>
          <a:lstStyle/>
          <a:p>
            <a:r>
              <a:rPr lang="en-US" altLang="zh-CN" sz="44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03</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barn(inVertical)">
                                      <p:cBhvr>
                                        <p:cTn id="13" dur="500"/>
                                        <p:tgtEl>
                                          <p:spTgt spid="23"/>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arn(inVertic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23" grpId="0"/>
    </p:bld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1056</Words>
  <Application>Microsoft Office PowerPoint</Application>
  <PresentationFormat>自定义</PresentationFormat>
  <Paragraphs>131</Paragraphs>
  <Slides>15</Slides>
  <Notes>15</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15</vt:i4>
      </vt:variant>
    </vt:vector>
  </HeadingPairs>
  <TitlesOfParts>
    <vt:vector size="19" baseType="lpstr">
      <vt:lpstr>宋体</vt:lpstr>
      <vt:lpstr>Calibri</vt:lpstr>
      <vt:lpstr>Arial</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6</cp:revision>
  <dcterms:created xsi:type="dcterms:W3CDTF">2016-01-27T00:56:00Z</dcterms:created>
  <dcterms:modified xsi:type="dcterms:W3CDTF">2021-01-05T23:18:14Z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