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17"/>
  </p:notesMasterIdLst>
  <p:handoutMasterIdLst>
    <p:handoutMasterId r:id="rId18"/>
  </p:handoutMasterIdLst>
  <p:sldIdLst>
    <p:sldId id="325" r:id="rId2"/>
    <p:sldId id="360" r:id="rId3"/>
    <p:sldId id="397" r:id="rId4"/>
    <p:sldId id="386" r:id="rId5"/>
    <p:sldId id="388" r:id="rId6"/>
    <p:sldId id="400" r:id="rId7"/>
    <p:sldId id="387" r:id="rId8"/>
    <p:sldId id="393" r:id="rId9"/>
    <p:sldId id="401" r:id="rId10"/>
    <p:sldId id="390" r:id="rId11"/>
    <p:sldId id="385" r:id="rId12"/>
    <p:sldId id="402" r:id="rId13"/>
    <p:sldId id="392" r:id="rId14"/>
    <p:sldId id="394" r:id="rId15"/>
    <p:sldId id="399" r:id="rId16"/>
  </p:sldIdLst>
  <p:sldSz cx="10801350" cy="6480175"/>
  <p:notesSz cx="6858000" cy="9144000"/>
  <p:embeddedFontLst>
    <p:embeddedFont>
      <p:font typeface="Calibri" panose="020F0502020204030204" pitchFamily="34" charset="0"/>
      <p:regular r:id="rId19"/>
      <p:bold r:id="rId20"/>
      <p:italic r:id="rId21"/>
      <p:boldItalic r:id="rId22"/>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03">
          <p15:clr>
            <a:srgbClr val="A4A3A4"/>
          </p15:clr>
        </p15:guide>
        <p15:guide id="2" pos="355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B6192F"/>
    <a:srgbClr val="FF9817"/>
    <a:srgbClr val="A6A6A6"/>
    <a:srgbClr val="F79515"/>
    <a:srgbClr val="3CB19B"/>
    <a:srgbClr val="3CB1AA"/>
    <a:srgbClr val="61AB92"/>
    <a:srgbClr val="5E9891"/>
    <a:srgbClr val="5BB1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4" d="100"/>
          <a:sy n="114" d="100"/>
        </p:scale>
        <p:origin x="930" y="108"/>
      </p:cViewPr>
      <p:guideLst>
        <p:guide orient="horz" pos="2003"/>
        <p:guide pos="355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c:v>
                </c:pt>
              </c:strCache>
            </c:strRef>
          </c:tx>
          <c:spPr>
            <a:solidFill>
              <a:schemeClr val="bg1">
                <a:lumMod val="65000"/>
              </a:schemeClr>
            </a:solidFill>
            <a:ln>
              <a:noFill/>
            </a:ln>
            <a:effectLst/>
          </c:spPr>
          <c:invertIfNegative val="0"/>
          <c:cat>
            <c:numRef>
              <c:f>Sheet1!$A$2:$A$4</c:f>
              <c:numCache>
                <c:formatCode>General</c:formatCode>
                <c:ptCount val="3"/>
                <c:pt idx="0">
                  <c:v>2012</c:v>
                </c:pt>
                <c:pt idx="1">
                  <c:v>2014</c:v>
                </c:pt>
                <c:pt idx="2">
                  <c:v>2018</c:v>
                </c:pt>
              </c:numCache>
            </c:num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3BAF-4BE3-BE4B-BF8531F2B882}"/>
            </c:ext>
          </c:extLst>
        </c:ser>
        <c:ser>
          <c:idx val="1"/>
          <c:order val="1"/>
          <c:tx>
            <c:strRef>
              <c:f>Sheet1!$C$1</c:f>
              <c:strCache>
                <c:ptCount val="1"/>
                <c:pt idx="0">
                  <c:v>B</c:v>
                </c:pt>
              </c:strCache>
            </c:strRef>
          </c:tx>
          <c:spPr>
            <a:solidFill>
              <a:schemeClr val="bg1"/>
            </a:solidFill>
            <a:ln>
              <a:noFill/>
            </a:ln>
            <a:effectLst/>
          </c:spPr>
          <c:invertIfNegative val="0"/>
          <c:dPt>
            <c:idx val="2"/>
            <c:invertIfNegative val="0"/>
            <c:bubble3D val="0"/>
            <c:extLst>
              <c:ext xmlns:c16="http://schemas.microsoft.com/office/drawing/2014/chart" uri="{C3380CC4-5D6E-409C-BE32-E72D297353CC}">
                <c16:uniqueId val="{00000001-3BAF-4BE3-BE4B-BF8531F2B882}"/>
              </c:ext>
            </c:extLst>
          </c:dPt>
          <c:cat>
            <c:numRef>
              <c:f>Sheet1!$A$2:$A$4</c:f>
              <c:numCache>
                <c:formatCode>General</c:formatCode>
                <c:ptCount val="3"/>
                <c:pt idx="0">
                  <c:v>2012</c:v>
                </c:pt>
                <c:pt idx="1">
                  <c:v>2014</c:v>
                </c:pt>
                <c:pt idx="2">
                  <c:v>2018</c:v>
                </c:pt>
              </c:numCache>
            </c:num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2-3BAF-4BE3-BE4B-BF8531F2B882}"/>
            </c:ext>
          </c:extLst>
        </c:ser>
        <c:dLbls>
          <c:showLegendKey val="0"/>
          <c:showVal val="0"/>
          <c:showCatName val="0"/>
          <c:showSerName val="0"/>
          <c:showPercent val="0"/>
          <c:showBubbleSize val="0"/>
        </c:dLbls>
        <c:gapWidth val="182"/>
        <c:axId val="193540272"/>
        <c:axId val="320083136"/>
      </c:barChart>
      <c:catAx>
        <c:axId val="1935402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bg1"/>
                </a:solidFill>
                <a:latin typeface="思源黑体 CN Normal" panose="020B0400000000000000" charset="-122"/>
                <a:ea typeface="思源黑体 CN Normal" panose="020B0400000000000000" charset="-122"/>
                <a:cs typeface="思源黑体 CN Normal" panose="020B0400000000000000" charset="-122"/>
              </a:defRPr>
            </a:pPr>
            <a:endParaRPr lang="zh-CN"/>
          </a:p>
        </c:txPr>
        <c:crossAx val="320083136"/>
        <c:crosses val="autoZero"/>
        <c:auto val="1"/>
        <c:lblAlgn val="ctr"/>
        <c:lblOffset val="100"/>
        <c:noMultiLvlLbl val="0"/>
      </c:catAx>
      <c:valAx>
        <c:axId val="32008313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bg1"/>
                </a:solidFill>
                <a:latin typeface="思源黑体 CN Normal" panose="020B0400000000000000" charset="-122"/>
                <a:ea typeface="思源黑体 CN Normal" panose="020B0400000000000000" charset="-122"/>
                <a:cs typeface="思源黑体 CN Normal" panose="020B0400000000000000" charset="-122"/>
              </a:defRPr>
            </a:pPr>
            <a:endParaRPr lang="zh-CN"/>
          </a:p>
        </c:txPr>
        <c:crossAx val="193540272"/>
        <c:crosses val="autoZero"/>
        <c:crossBetween val="between"/>
      </c:valAx>
      <c:spPr>
        <a:noFill/>
        <a:ln w="25400">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宋体" panose="02010600030101010101" pitchFamily="2" charset="-122"/>
                <a:ea typeface="宋体" panose="02010600030101010101" pitchFamily="2" charset="-122"/>
                <a:cs typeface="宋体" panose="02010600030101010101" pitchFamily="2" charset="-122"/>
              </a:defRPr>
            </a:lvl1pPr>
          </a:lstStyle>
          <a:p>
            <a:endParaRPr lang="zh-CN" altLang="en-US" dirty="0"/>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宋体" panose="02010600030101010101" pitchFamily="2" charset="-122"/>
                <a:ea typeface="宋体" panose="02010600030101010101" pitchFamily="2" charset="-122"/>
                <a:cs typeface="宋体" panose="02010600030101010101" pitchFamily="2" charset="-122"/>
              </a:defRPr>
            </a:lvl1pPr>
          </a:lstStyle>
          <a:p>
            <a:fld id="{DEAA6A68-0EB0-4211-9BA1-8BC8BA962E8D}" type="datetimeFigureOut">
              <a:rPr lang="zh-CN" altLang="en-US" smtClean="0"/>
              <a:t>2021/1/6</a:t>
            </a:fld>
            <a:endParaRPr lang="zh-CN" altLang="en-US" dirty="0"/>
          </a:p>
        </p:txBody>
      </p:sp>
      <p:sp>
        <p:nvSpPr>
          <p:cNvPr id="4" name="幻灯片图像占位符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宋体" panose="02010600030101010101" pitchFamily="2" charset="-122"/>
                <a:ea typeface="宋体" panose="02010600030101010101" pitchFamily="2" charset="-122"/>
                <a:cs typeface="宋体" panose="02010600030101010101" pitchFamily="2"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宋体" panose="02010600030101010101" pitchFamily="2" charset="-122"/>
                <a:ea typeface="宋体" panose="02010600030101010101" pitchFamily="2" charset="-122"/>
                <a:cs typeface="宋体" panose="02010600030101010101" pitchFamily="2" charset="-122"/>
              </a:defRPr>
            </a:lvl1pPr>
          </a:lstStyle>
          <a:p>
            <a:fld id="{5F11AE35-1DF0-4D2A-AC3B-20EBDD1DB537}"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宋体" panose="02010600030101010101" pitchFamily="2" charset="-122"/>
      </a:defRPr>
    </a:lvl1pPr>
    <a:lvl2pPr marL="4572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宋体" panose="02010600030101010101" pitchFamily="2" charset="-122"/>
      </a:defRPr>
    </a:lvl2pPr>
    <a:lvl3pPr marL="9144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宋体" panose="02010600030101010101" pitchFamily="2" charset="-122"/>
      </a:defRPr>
    </a:lvl3pPr>
    <a:lvl4pPr marL="13716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宋体" panose="02010600030101010101" pitchFamily="2" charset="-122"/>
      </a:defRPr>
    </a:lvl4pPr>
    <a:lvl5pPr marL="1828800" algn="l" defTabSz="914400" rtl="0" eaLnBrk="1" latinLnBrk="0" hangingPunct="1">
      <a:defRPr sz="1200" kern="1200">
        <a:solidFill>
          <a:schemeClr val="tx1"/>
        </a:solidFill>
        <a:latin typeface="宋体" panose="02010600030101010101" pitchFamily="2" charset="-122"/>
        <a:ea typeface="宋体" panose="02010600030101010101" pitchFamily="2" charset="-122"/>
        <a:cs typeface="宋体" panose="02010600030101010101" pitchFamily="2" charset="-122"/>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10</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11</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15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2</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3</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4</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5</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6</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7</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8</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418F03C3-53C1-4F10-8DAF-D1F318E96C6E}"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a:ea typeface="宋体" panose="02010600030101010101" pitchFamily="2" charset="-122"/>
                <a:cs typeface="+mn-cs"/>
              </a:rPr>
              <a:t>9</a:t>
            </a:fld>
            <a:endParaRPr kumimoji="0" lang="zh-CN" altLang="en-US" sz="1200" b="0" i="0" u="none" strike="noStrike" kern="1200" cap="none" spc="0" normalizeH="0" baseline="0" noProof="0">
              <a:ln>
                <a:noFill/>
              </a:ln>
              <a:solidFill>
                <a:prstClr val="black"/>
              </a:solidFill>
              <a:effectLst/>
              <a:uLnTx/>
              <a:uFillTx/>
              <a:latin typeface="Calibri" panose="020F0502020204030204"/>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810101" y="2013055"/>
            <a:ext cx="9181148" cy="1389038"/>
          </a:xfrm>
        </p:spPr>
        <p:txBody>
          <a:bodyPr/>
          <a:lstStyle/>
          <a:p>
            <a:r>
              <a:rPr lang="zh-CN" altLang="en-US"/>
              <a:t>单击此处编辑母版标题样式</a:t>
            </a:r>
          </a:p>
        </p:txBody>
      </p:sp>
      <p:sp>
        <p:nvSpPr>
          <p:cNvPr id="3" name="副标题 2"/>
          <p:cNvSpPr>
            <a:spLocks noGrp="1"/>
          </p:cNvSpPr>
          <p:nvPr>
            <p:ph type="subTitle" idx="1"/>
          </p:nvPr>
        </p:nvSpPr>
        <p:spPr>
          <a:xfrm>
            <a:off x="1620203" y="3672099"/>
            <a:ext cx="7560945" cy="165604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830979" y="259508"/>
            <a:ext cx="2430304" cy="5529149"/>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540067" y="259508"/>
            <a:ext cx="7110889" cy="552914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advClick="0" advTm="0">
        <p:fade/>
      </p:transition>
    </mc:Choice>
    <mc:Fallback xmlns="">
      <p:transition spd="med" advClick="0"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53232" y="4164113"/>
            <a:ext cx="9181148" cy="128703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853232" y="2746575"/>
            <a:ext cx="9181148" cy="1417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540068" y="1512041"/>
            <a:ext cx="4770596" cy="42766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5490686" y="1512041"/>
            <a:ext cx="4770596" cy="42766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540068" y="1450540"/>
            <a:ext cx="4772472"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540068" y="2055056"/>
            <a:ext cx="4772472"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5486936" y="1450540"/>
            <a:ext cx="4774347"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5486936" y="2055056"/>
            <a:ext cx="4774347"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40068" y="258007"/>
            <a:ext cx="3553570" cy="109803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223028" y="258007"/>
            <a:ext cx="6038255" cy="5530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540068" y="1356037"/>
            <a:ext cx="3553570" cy="44326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117140" y="4536122"/>
            <a:ext cx="6480810" cy="535515"/>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117140" y="579016"/>
            <a:ext cx="6480810" cy="388810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117140" y="5071637"/>
            <a:ext cx="6480810" cy="7605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7272D93A-2E87-41AA-AFB2-5BA3DB11C2E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3F0C697-95C2-4A28-A2BD-284144B657BB}" type="slidenum">
              <a:rPr lang="zh-CN" altLang="en-US" smtClean="0"/>
              <a:t>‹#›</a:t>
            </a:fld>
            <a:endParaRPr lang="zh-CN" altLang="en-US"/>
          </a:p>
        </p:txBody>
      </p:sp>
    </p:spTree>
  </p:cSld>
  <p:clrMapOvr>
    <a:masterClrMapping/>
  </p:clrMapOvr>
  <p:transition advClick="0" advTm="0">
    <p:push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540068" y="259508"/>
            <a:ext cx="9721215" cy="1080029"/>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540068" y="1512041"/>
            <a:ext cx="9721215" cy="4276616"/>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540067" y="6006163"/>
            <a:ext cx="2520315" cy="345009"/>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cs typeface="宋体" panose="02010600030101010101" pitchFamily="2" charset="-122"/>
              </a:defRPr>
            </a:lvl1pPr>
          </a:lstStyle>
          <a:p>
            <a:fld id="{7272D93A-2E87-41AA-AFB2-5BA3DB11C2E9}" type="datetimeFigureOut">
              <a:rPr lang="zh-CN" altLang="en-US" smtClean="0"/>
              <a:t>2021/1/6</a:t>
            </a:fld>
            <a:endParaRPr lang="zh-CN" altLang="en-US" dirty="0"/>
          </a:p>
        </p:txBody>
      </p:sp>
      <p:sp>
        <p:nvSpPr>
          <p:cNvPr id="5" name="页脚占位符 4"/>
          <p:cNvSpPr>
            <a:spLocks noGrp="1"/>
          </p:cNvSpPr>
          <p:nvPr>
            <p:ph type="ftr" sz="quarter" idx="3"/>
          </p:nvPr>
        </p:nvSpPr>
        <p:spPr>
          <a:xfrm>
            <a:off x="3690461" y="6006163"/>
            <a:ext cx="3420428" cy="345009"/>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cs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7740968" y="6006163"/>
            <a:ext cx="2520315" cy="345009"/>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cs typeface="宋体" panose="02010600030101010101" pitchFamily="2" charset="-122"/>
              </a:defRPr>
            </a:lvl1pPr>
          </a:lstStyle>
          <a:p>
            <a:fld id="{53F0C697-95C2-4A28-A2BD-284144B657BB}"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advClick="0" advTm="0">
    <p:push dir="d"/>
  </p:transition>
  <p:txStyles>
    <p:titleStyle>
      <a:lvl1pPr algn="ctr" defTabSz="914400" rtl="0" eaLnBrk="1" latinLnBrk="0" hangingPunct="1">
        <a:spcBef>
          <a:spcPct val="0"/>
        </a:spcBef>
        <a:buNone/>
        <a:defRPr sz="4400" kern="1200">
          <a:solidFill>
            <a:schemeClr val="tx1"/>
          </a:solidFill>
          <a:latin typeface="宋体" panose="02010600030101010101" pitchFamily="2" charset="-122"/>
          <a:ea typeface="宋体" panose="02010600030101010101" pitchFamily="2" charset="-122"/>
          <a:cs typeface="宋体" panose="02010600030101010101" pitchFamily="2" charset="-122"/>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宋体" panose="02010600030101010101" pitchFamily="2" charset="-122"/>
          <a:ea typeface="宋体" panose="02010600030101010101" pitchFamily="2" charset="-122"/>
          <a:cs typeface="宋体" panose="02010600030101010101" pitchFamily="2" charset="-122"/>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宋体" panose="02010600030101010101" pitchFamily="2" charset="-122"/>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宋体" panose="02010600030101010101" pitchFamily="2" charset="-122"/>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宋体" panose="02010600030101010101" pitchFamily="2" charset="-122"/>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宋体" panose="02010600030101010101" pitchFamily="2" charset="-122"/>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chart" Target="../charts/char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4" name="图片 3" descr="矩形 9"/>
          <p:cNvPicPr>
            <a:picLocks noChangeAspect="1"/>
          </p:cNvPicPr>
          <p:nvPr/>
        </p:nvPicPr>
        <p:blipFill>
          <a:blip r:embed="rId3"/>
          <a:stretch>
            <a:fillRect/>
          </a:stretch>
        </p:blipFill>
        <p:spPr>
          <a:xfrm>
            <a:off x="3175" y="11430"/>
            <a:ext cx="10786110" cy="6464935"/>
          </a:xfrm>
          <a:prstGeom prst="rect">
            <a:avLst/>
          </a:prstGeom>
        </p:spPr>
      </p:pic>
      <p:pic>
        <p:nvPicPr>
          <p:cNvPr id="9" name="图片 8" descr="矩形 10"/>
          <p:cNvPicPr>
            <a:picLocks noChangeAspect="1"/>
          </p:cNvPicPr>
          <p:nvPr/>
        </p:nvPicPr>
        <p:blipFill>
          <a:blip r:embed="rId4"/>
          <a:stretch>
            <a:fillRect/>
          </a:stretch>
        </p:blipFill>
        <p:spPr>
          <a:xfrm>
            <a:off x="367030" y="496570"/>
            <a:ext cx="10058400" cy="5494655"/>
          </a:xfrm>
          <a:prstGeom prst="rect">
            <a:avLst/>
          </a:prstGeom>
        </p:spPr>
      </p:pic>
      <p:pic>
        <p:nvPicPr>
          <p:cNvPr id="10" name="图片 9" descr="矩形 12 拷贝"/>
          <p:cNvPicPr>
            <a:picLocks noChangeAspect="1"/>
          </p:cNvPicPr>
          <p:nvPr/>
        </p:nvPicPr>
        <p:blipFill>
          <a:blip r:embed="rId5"/>
          <a:stretch>
            <a:fillRect/>
          </a:stretch>
        </p:blipFill>
        <p:spPr>
          <a:xfrm>
            <a:off x="367030" y="4938395"/>
            <a:ext cx="777240" cy="777240"/>
          </a:xfrm>
          <a:prstGeom prst="rect">
            <a:avLst/>
          </a:prstGeom>
        </p:spPr>
      </p:pic>
      <p:pic>
        <p:nvPicPr>
          <p:cNvPr id="11" name="图片 10" descr="矩形 12 拷贝"/>
          <p:cNvPicPr>
            <a:picLocks noChangeAspect="1"/>
          </p:cNvPicPr>
          <p:nvPr/>
        </p:nvPicPr>
        <p:blipFill>
          <a:blip r:embed="rId5"/>
          <a:stretch>
            <a:fillRect/>
          </a:stretch>
        </p:blipFill>
        <p:spPr>
          <a:xfrm>
            <a:off x="9640570" y="374015"/>
            <a:ext cx="1014730" cy="1014730"/>
          </a:xfrm>
          <a:prstGeom prst="rect">
            <a:avLst/>
          </a:prstGeom>
        </p:spPr>
      </p:pic>
      <p:pic>
        <p:nvPicPr>
          <p:cNvPr id="12" name="图片 11" descr="矩形 11"/>
          <p:cNvPicPr>
            <a:picLocks noChangeAspect="1"/>
          </p:cNvPicPr>
          <p:nvPr/>
        </p:nvPicPr>
        <p:blipFill>
          <a:blip r:embed="rId6"/>
          <a:stretch>
            <a:fillRect/>
          </a:stretch>
        </p:blipFill>
        <p:spPr>
          <a:xfrm>
            <a:off x="1628775" y="1388745"/>
            <a:ext cx="7740015" cy="3355340"/>
          </a:xfrm>
          <a:prstGeom prst="rect">
            <a:avLst/>
          </a:prstGeom>
        </p:spPr>
      </p:pic>
      <p:grpSp>
        <p:nvGrpSpPr>
          <p:cNvPr id="24" name="组合 23"/>
          <p:cNvGrpSpPr/>
          <p:nvPr/>
        </p:nvGrpSpPr>
        <p:grpSpPr>
          <a:xfrm>
            <a:off x="2358708" y="1735773"/>
            <a:ext cx="6280785" cy="2724150"/>
            <a:chOff x="350" y="1980"/>
            <a:chExt cx="9891" cy="4290"/>
          </a:xfrm>
        </p:grpSpPr>
        <p:sp>
          <p:nvSpPr>
            <p:cNvPr id="19" name="文本框 18"/>
            <p:cNvSpPr txBox="1"/>
            <p:nvPr/>
          </p:nvSpPr>
          <p:spPr>
            <a:xfrm>
              <a:off x="3873" y="1980"/>
              <a:ext cx="2846" cy="1452"/>
            </a:xfrm>
            <a:prstGeom prst="rect">
              <a:avLst/>
            </a:prstGeom>
            <a:noFill/>
          </p:spPr>
          <p:txBody>
            <a:bodyPr wrap="square" rtlCol="0">
              <a:spAutoFit/>
            </a:bodyPr>
            <a:lstStyle/>
            <a:p>
              <a:r>
                <a:rPr lang="en-US" altLang="zh-CN" sz="5400" b="1" dirty="0">
                  <a:solidFill>
                    <a:schemeClr val="bg1"/>
                  </a:solidFill>
                  <a:latin typeface="宋体" panose="02010600030101010101" pitchFamily="2" charset="-122"/>
                  <a:ea typeface="宋体" panose="02010600030101010101" pitchFamily="2" charset="-122"/>
                  <a:cs typeface="思源黑体 CN Normal" panose="020B0400000000000000" charset="-122"/>
                </a:rPr>
                <a:t>202X</a:t>
              </a:r>
            </a:p>
          </p:txBody>
        </p:sp>
        <p:sp>
          <p:nvSpPr>
            <p:cNvPr id="20" name="文本框 19"/>
            <p:cNvSpPr txBox="1"/>
            <p:nvPr/>
          </p:nvSpPr>
          <p:spPr>
            <a:xfrm>
              <a:off x="350" y="3547"/>
              <a:ext cx="9891" cy="1598"/>
            </a:xfrm>
            <a:prstGeom prst="rect">
              <a:avLst/>
            </a:prstGeom>
            <a:noFill/>
          </p:spPr>
          <p:txBody>
            <a:bodyPr wrap="square" rtlCol="0">
              <a:spAutoFit/>
            </a:bodyPr>
            <a:lstStyle/>
            <a:p>
              <a:r>
                <a:rPr lang="zh-CN" altLang="en-US" sz="6000" b="1" dirty="0">
                  <a:solidFill>
                    <a:schemeClr val="bg1"/>
                  </a:solidFill>
                  <a:latin typeface="宋体" panose="02010600030101010101" pitchFamily="2" charset="-122"/>
                  <a:ea typeface="宋体" panose="02010600030101010101" pitchFamily="2" charset="-122"/>
                  <a:cs typeface="思源黑体 CN Normal" panose="020B0400000000000000" charset="-122"/>
                </a:rPr>
                <a:t>毕业答辩</a:t>
              </a:r>
              <a:r>
                <a:rPr lang="en-US" altLang="zh-CN" sz="6000" b="1" dirty="0">
                  <a:solidFill>
                    <a:schemeClr val="bg1"/>
                  </a:solidFill>
                  <a:latin typeface="宋体" panose="02010600030101010101" pitchFamily="2" charset="-122"/>
                  <a:ea typeface="宋体" panose="02010600030101010101" pitchFamily="2" charset="-122"/>
                  <a:cs typeface="思源黑体 CN Normal" panose="020B0400000000000000" charset="-122"/>
                </a:rPr>
                <a:t>PPT</a:t>
              </a:r>
              <a:r>
                <a:rPr lang="zh-CN" altLang="en-US" sz="6000" b="1" dirty="0">
                  <a:solidFill>
                    <a:schemeClr val="bg1"/>
                  </a:solidFill>
                  <a:latin typeface="宋体" panose="02010600030101010101" pitchFamily="2" charset="-122"/>
                  <a:ea typeface="宋体" panose="02010600030101010101" pitchFamily="2" charset="-122"/>
                  <a:cs typeface="思源黑体 CN Normal" panose="020B0400000000000000" charset="-122"/>
                </a:rPr>
                <a:t>模板</a:t>
              </a:r>
            </a:p>
          </p:txBody>
        </p:sp>
        <p:sp>
          <p:nvSpPr>
            <p:cNvPr id="23" name="文本框 22"/>
            <p:cNvSpPr txBox="1"/>
            <p:nvPr/>
          </p:nvSpPr>
          <p:spPr>
            <a:xfrm>
              <a:off x="1398" y="5545"/>
              <a:ext cx="8154" cy="725"/>
            </a:xfrm>
            <a:prstGeom prst="rect">
              <a:avLst/>
            </a:prstGeom>
            <a:noFill/>
          </p:spPr>
          <p:txBody>
            <a:bodyPr wrap="square" rtlCol="0">
              <a:spAutoFit/>
            </a:bodyPr>
            <a:lstStyle/>
            <a:p>
              <a:r>
                <a:rPr lang="zh-CN" altLang="en-US" sz="2400">
                  <a:solidFill>
                    <a:schemeClr val="bg1"/>
                  </a:solidFill>
                  <a:latin typeface="宋体" panose="02010600030101010101" pitchFamily="2" charset="-122"/>
                  <a:ea typeface="宋体" panose="02010600030101010101" pitchFamily="2" charset="-122"/>
                  <a:cs typeface="思源黑体 CN Normal" panose="020B0400000000000000" charset="-122"/>
                </a:rPr>
                <a:t>汇报人：</a:t>
              </a:r>
              <a:r>
                <a:rPr lang="en-US" altLang="zh-CN" sz="2400">
                  <a:solidFill>
                    <a:schemeClr val="bg1"/>
                  </a:solidFill>
                  <a:latin typeface="宋体" panose="02010600030101010101" pitchFamily="2" charset="-122"/>
                  <a:ea typeface="宋体" panose="02010600030101010101" pitchFamily="2" charset="-122"/>
                  <a:cs typeface="思源黑体 CN Normal" panose="020B0400000000000000" charset="-122"/>
                </a:rPr>
                <a:t>xiazaii    </a:t>
              </a:r>
              <a:r>
                <a:rPr lang="zh-CN" altLang="en-US" sz="2400">
                  <a:solidFill>
                    <a:schemeClr val="bg1"/>
                  </a:solidFill>
                  <a:latin typeface="宋体" panose="02010600030101010101" pitchFamily="2" charset="-122"/>
                  <a:ea typeface="宋体" panose="02010600030101010101" pitchFamily="2" charset="-122"/>
                  <a:cs typeface="思源黑体 CN Normal" panose="020B0400000000000000" charset="-122"/>
                </a:rPr>
                <a:t>部门：设计部</a:t>
              </a:r>
              <a:endParaRPr lang="zh-CN" altLang="en-US" sz="24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 descr="矩形 9"/>
          <p:cNvPicPr>
            <a:picLocks noChangeAspect="1"/>
          </p:cNvPicPr>
          <p:nvPr/>
        </p:nvPicPr>
        <p:blipFill>
          <a:blip r:embed="rId3"/>
          <a:stretch>
            <a:fillRect/>
          </a:stretch>
        </p:blipFill>
        <p:spPr>
          <a:xfrm>
            <a:off x="7620" y="5960110"/>
            <a:ext cx="10786110" cy="516890"/>
          </a:xfrm>
          <a:prstGeom prst="rect">
            <a:avLst/>
          </a:prstGeom>
        </p:spPr>
      </p:pic>
      <p:sp>
        <p:nvSpPr>
          <p:cNvPr id="5" name="Shape 2012"/>
          <p:cNvSpPr/>
          <p:nvPr/>
        </p:nvSpPr>
        <p:spPr>
          <a:xfrm>
            <a:off x="6245860" y="1290955"/>
            <a:ext cx="3491230" cy="1653540"/>
          </a:xfrm>
          <a:prstGeom prst="roundRect">
            <a:avLst>
              <a:gd name="adj" fmla="val 6918"/>
            </a:avLst>
          </a:prstGeom>
          <a:noFill/>
          <a:ln w="12700">
            <a:solidFill>
              <a:srgbClr val="A6A6A6"/>
            </a:solidFill>
            <a:miter lim="400000"/>
          </a:ln>
        </p:spPr>
        <p:txBody>
          <a:bodyPr lIns="14287" tIns="14287" rIns="14287" bIns="14287" anchor="ctr"/>
          <a:lstStyle/>
          <a:p>
            <a:pPr lvl="0"/>
            <a:endParaRPr sz="1300" dirty="0">
              <a:latin typeface="宋体" panose="02010600030101010101" pitchFamily="2" charset="-122"/>
              <a:ea typeface="宋体" panose="02010600030101010101" pitchFamily="2" charset="-122"/>
              <a:cs typeface="思源黑体 CN Normal" panose="020B0400000000000000" charset="-122"/>
              <a:sym typeface="Century Gothic" panose="020B0502020202020204" pitchFamily="34" charset="0"/>
            </a:endParaRPr>
          </a:p>
        </p:txBody>
      </p:sp>
      <p:sp>
        <p:nvSpPr>
          <p:cNvPr id="4" name="Shape 2013"/>
          <p:cNvSpPr/>
          <p:nvPr/>
        </p:nvSpPr>
        <p:spPr>
          <a:xfrm>
            <a:off x="6245860" y="3175000"/>
            <a:ext cx="3491230" cy="1651635"/>
          </a:xfrm>
          <a:prstGeom prst="roundRect">
            <a:avLst>
              <a:gd name="adj" fmla="val 6925"/>
            </a:avLst>
          </a:prstGeom>
          <a:noFill/>
          <a:ln w="12700">
            <a:solidFill>
              <a:srgbClr val="A6A6A6"/>
            </a:solidFill>
            <a:miter lim="400000"/>
          </a:ln>
        </p:spPr>
        <p:txBody>
          <a:bodyPr lIns="14287" tIns="14287" rIns="14287" bIns="14287" anchor="ctr"/>
          <a:lstStyle/>
          <a:p>
            <a:pPr lvl="0"/>
            <a:endParaRPr sz="1300" dirty="0">
              <a:latin typeface="宋体" panose="02010600030101010101" pitchFamily="2" charset="-122"/>
              <a:ea typeface="宋体" panose="02010600030101010101" pitchFamily="2" charset="-122"/>
              <a:cs typeface="思源黑体 CN Normal" panose="020B0400000000000000" charset="-122"/>
              <a:sym typeface="Century Gothic" panose="020B0502020202020204" pitchFamily="34" charset="0"/>
            </a:endParaRPr>
          </a:p>
        </p:txBody>
      </p:sp>
      <p:sp>
        <p:nvSpPr>
          <p:cNvPr id="8" name="Shape 2014"/>
          <p:cNvSpPr/>
          <p:nvPr/>
        </p:nvSpPr>
        <p:spPr>
          <a:xfrm>
            <a:off x="880745" y="3173730"/>
            <a:ext cx="3491230" cy="1653540"/>
          </a:xfrm>
          <a:prstGeom prst="roundRect">
            <a:avLst>
              <a:gd name="adj" fmla="val 6918"/>
            </a:avLst>
          </a:prstGeom>
          <a:noFill/>
          <a:ln w="12700">
            <a:solidFill>
              <a:srgbClr val="A6A6A6"/>
            </a:solidFill>
            <a:miter lim="400000"/>
          </a:ln>
        </p:spPr>
        <p:txBody>
          <a:bodyPr lIns="14287" tIns="14287" rIns="14287" bIns="14287" anchor="ctr"/>
          <a:lstStyle/>
          <a:p>
            <a:pPr lvl="0"/>
            <a:endParaRPr sz="1300" dirty="0">
              <a:latin typeface="宋体" panose="02010600030101010101" pitchFamily="2" charset="-122"/>
              <a:ea typeface="宋体" panose="02010600030101010101" pitchFamily="2" charset="-122"/>
              <a:cs typeface="思源黑体 CN Normal" panose="020B0400000000000000" charset="-122"/>
              <a:sym typeface="Century Gothic" panose="020B0502020202020204" pitchFamily="34" charset="0"/>
            </a:endParaRPr>
          </a:p>
        </p:txBody>
      </p:sp>
      <p:sp>
        <p:nvSpPr>
          <p:cNvPr id="9" name="Shape 2015"/>
          <p:cNvSpPr/>
          <p:nvPr/>
        </p:nvSpPr>
        <p:spPr>
          <a:xfrm>
            <a:off x="889000" y="1282065"/>
            <a:ext cx="3491230" cy="1653540"/>
          </a:xfrm>
          <a:prstGeom prst="roundRect">
            <a:avLst>
              <a:gd name="adj" fmla="val 6918"/>
            </a:avLst>
          </a:prstGeom>
          <a:noFill/>
          <a:ln w="12700">
            <a:solidFill>
              <a:srgbClr val="A6A6A6"/>
            </a:solidFill>
            <a:miter lim="400000"/>
          </a:ln>
        </p:spPr>
        <p:txBody>
          <a:bodyPr lIns="14287" tIns="14287" rIns="14287" bIns="14287" anchor="ctr"/>
          <a:lstStyle/>
          <a:p>
            <a:pPr lvl="0"/>
            <a:endParaRPr sz="1300" dirty="0">
              <a:latin typeface="宋体" panose="02010600030101010101" pitchFamily="2" charset="-122"/>
              <a:ea typeface="宋体" panose="02010600030101010101" pitchFamily="2" charset="-122"/>
              <a:cs typeface="思源黑体 CN Normal" panose="020B0400000000000000" charset="-122"/>
              <a:sym typeface="Century Gothic" panose="020B0502020202020204" pitchFamily="34" charset="0"/>
            </a:endParaRPr>
          </a:p>
        </p:txBody>
      </p:sp>
      <p:sp>
        <p:nvSpPr>
          <p:cNvPr id="10" name="Shape 2016"/>
          <p:cNvSpPr/>
          <p:nvPr/>
        </p:nvSpPr>
        <p:spPr>
          <a:xfrm>
            <a:off x="3890010" y="1642745"/>
            <a:ext cx="2830830" cy="283146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6A6A6"/>
          </a:solidFill>
          <a:ln w="12700">
            <a:miter lim="400000"/>
          </a:ln>
        </p:spPr>
        <p:txBody>
          <a:bodyPr lIns="19048" tIns="19048" rIns="19048" bIns="19048" anchor="ctr"/>
          <a:lstStyle/>
          <a:p>
            <a:pPr lvl="0"/>
            <a:endParaRPr sz="1300" dirty="0">
              <a:solidFill>
                <a:schemeClr val="accent1"/>
              </a:solidFill>
              <a:latin typeface="宋体" panose="02010600030101010101" pitchFamily="2" charset="-122"/>
              <a:ea typeface="宋体" panose="02010600030101010101" pitchFamily="2" charset="-122"/>
              <a:cs typeface="思源黑体 CN Normal" panose="020B0400000000000000" charset="-122"/>
              <a:sym typeface="Century Gothic" panose="020B0502020202020204" pitchFamily="34" charset="0"/>
            </a:endParaRPr>
          </a:p>
        </p:txBody>
      </p:sp>
      <p:grpSp>
        <p:nvGrpSpPr>
          <p:cNvPr id="18" name="Group 2031"/>
          <p:cNvGrpSpPr/>
          <p:nvPr/>
        </p:nvGrpSpPr>
        <p:grpSpPr>
          <a:xfrm>
            <a:off x="423545" y="1640205"/>
            <a:ext cx="936625" cy="936625"/>
            <a:chOff x="0" y="0"/>
            <a:chExt cx="1910968" cy="1910968"/>
          </a:xfrm>
        </p:grpSpPr>
        <p:sp>
          <p:nvSpPr>
            <p:cNvPr id="19" name="Shape 2029"/>
            <p:cNvSpPr/>
            <p:nvPr/>
          </p:nvSpPr>
          <p:spPr>
            <a:xfrm>
              <a:off x="0" y="0"/>
              <a:ext cx="1910969" cy="19109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04040"/>
            </a:solidFill>
            <a:ln w="12700" cap="flat">
              <a:noFill/>
              <a:miter lim="400000"/>
            </a:ln>
            <a:effectLst/>
          </p:spPr>
          <p:txBody>
            <a:bodyPr wrap="square" lIns="25400" tIns="25400" rIns="25400" bIns="25400" numCol="1" anchor="ctr">
              <a:noAutofit/>
            </a:bodyPr>
            <a:lstStyle/>
            <a:p>
              <a:pPr lvl="0"/>
              <a:endParaRPr sz="1300" dirty="0">
                <a:latin typeface="宋体" panose="02010600030101010101" pitchFamily="2" charset="-122"/>
                <a:ea typeface="宋体" panose="02010600030101010101" pitchFamily="2" charset="-122"/>
                <a:cs typeface="思源黑体 CN Normal" panose="020B0400000000000000" charset="-122"/>
                <a:sym typeface="Century Gothic" panose="020B0502020202020204" pitchFamily="34" charset="0"/>
              </a:endParaRPr>
            </a:p>
          </p:txBody>
        </p:sp>
        <p:sp>
          <p:nvSpPr>
            <p:cNvPr id="20" name="Shape 2030"/>
            <p:cNvSpPr/>
            <p:nvPr/>
          </p:nvSpPr>
          <p:spPr>
            <a:xfrm>
              <a:off x="553362" y="560070"/>
              <a:ext cx="804244" cy="706915"/>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lvl="0"/>
              <a:endParaRPr sz="1300" dirty="0">
                <a:latin typeface="宋体" panose="02010600030101010101" pitchFamily="2" charset="-122"/>
                <a:ea typeface="宋体" panose="02010600030101010101" pitchFamily="2" charset="-122"/>
                <a:cs typeface="思源黑体 CN Normal" panose="020B0400000000000000" charset="-122"/>
                <a:sym typeface="Century Gothic" panose="020B0502020202020204" pitchFamily="34" charset="0"/>
              </a:endParaRPr>
            </a:p>
          </p:txBody>
        </p:sp>
      </p:grpSp>
      <p:grpSp>
        <p:nvGrpSpPr>
          <p:cNvPr id="21" name="Group 2034"/>
          <p:cNvGrpSpPr/>
          <p:nvPr/>
        </p:nvGrpSpPr>
        <p:grpSpPr>
          <a:xfrm>
            <a:off x="417830" y="3535045"/>
            <a:ext cx="931545" cy="931545"/>
            <a:chOff x="0" y="0"/>
            <a:chExt cx="1900299" cy="1900299"/>
          </a:xfrm>
        </p:grpSpPr>
        <p:sp>
          <p:nvSpPr>
            <p:cNvPr id="22" name="Shape 2032"/>
            <p:cNvSpPr/>
            <p:nvPr/>
          </p:nvSpPr>
          <p:spPr>
            <a:xfrm>
              <a:off x="0" y="0"/>
              <a:ext cx="1900300" cy="190030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404040"/>
            </a:solidFill>
            <a:ln w="12700" cap="flat">
              <a:noFill/>
              <a:miter lim="400000"/>
            </a:ln>
            <a:effectLst/>
          </p:spPr>
          <p:txBody>
            <a:bodyPr wrap="square" lIns="25400" tIns="25400" rIns="25400" bIns="25400" numCol="1" anchor="ctr">
              <a:noAutofit/>
            </a:bodyPr>
            <a:lstStyle/>
            <a:p>
              <a:pPr lvl="0"/>
              <a:endParaRPr sz="1300" dirty="0">
                <a:latin typeface="宋体" panose="02010600030101010101" pitchFamily="2" charset="-122"/>
                <a:ea typeface="宋体" panose="02010600030101010101" pitchFamily="2" charset="-122"/>
                <a:cs typeface="思源黑体 CN Normal" panose="020B0400000000000000" charset="-122"/>
                <a:sym typeface="Century Gothic" panose="020B0502020202020204" pitchFamily="34" charset="0"/>
              </a:endParaRPr>
            </a:p>
          </p:txBody>
        </p:sp>
        <p:sp>
          <p:nvSpPr>
            <p:cNvPr id="23" name="Shape 2033"/>
            <p:cNvSpPr/>
            <p:nvPr/>
          </p:nvSpPr>
          <p:spPr>
            <a:xfrm rot="10800000" flipH="1">
              <a:off x="548028" y="596692"/>
              <a:ext cx="804244" cy="706916"/>
            </a:xfrm>
            <a:custGeom>
              <a:avLst/>
              <a:gdLst/>
              <a:ahLst/>
              <a:cxnLst>
                <a:cxn ang="0">
                  <a:pos x="wd2" y="hd2"/>
                </a:cxn>
                <a:cxn ang="5400000">
                  <a:pos x="wd2" y="hd2"/>
                </a:cxn>
                <a:cxn ang="10800000">
                  <a:pos x="wd2" y="hd2"/>
                </a:cxn>
                <a:cxn ang="16200000">
                  <a:pos x="wd2" y="hd2"/>
                </a:cxn>
              </a:cxnLst>
              <a:rect l="0" t="0" r="r" b="b"/>
              <a:pathLst>
                <a:path w="21600" h="21600" extrusionOk="0">
                  <a:moveTo>
                    <a:pt x="8071" y="8035"/>
                  </a:moveTo>
                  <a:lnTo>
                    <a:pt x="11327" y="9235"/>
                  </a:lnTo>
                  <a:lnTo>
                    <a:pt x="14583" y="4904"/>
                  </a:lnTo>
                  <a:lnTo>
                    <a:pt x="15088" y="4330"/>
                  </a:lnTo>
                  <a:lnTo>
                    <a:pt x="17289" y="6157"/>
                  </a:lnTo>
                  <a:lnTo>
                    <a:pt x="17289" y="3078"/>
                  </a:lnTo>
                  <a:lnTo>
                    <a:pt x="17289" y="0"/>
                  </a:lnTo>
                  <a:lnTo>
                    <a:pt x="14583" y="626"/>
                  </a:lnTo>
                  <a:lnTo>
                    <a:pt x="11878" y="1200"/>
                  </a:lnTo>
                  <a:lnTo>
                    <a:pt x="14033" y="3704"/>
                  </a:lnTo>
                  <a:lnTo>
                    <a:pt x="10777" y="7409"/>
                  </a:lnTo>
                  <a:lnTo>
                    <a:pt x="7567" y="6157"/>
                  </a:lnTo>
                  <a:lnTo>
                    <a:pt x="5411" y="10487"/>
                  </a:lnTo>
                  <a:lnTo>
                    <a:pt x="2155" y="9235"/>
                  </a:lnTo>
                  <a:lnTo>
                    <a:pt x="550" y="14817"/>
                  </a:lnTo>
                  <a:lnTo>
                    <a:pt x="0" y="16017"/>
                  </a:lnTo>
                  <a:lnTo>
                    <a:pt x="1055" y="16643"/>
                  </a:lnTo>
                  <a:lnTo>
                    <a:pt x="2706" y="11113"/>
                  </a:lnTo>
                  <a:lnTo>
                    <a:pt x="5916" y="12313"/>
                  </a:lnTo>
                  <a:lnTo>
                    <a:pt x="8071" y="8035"/>
                  </a:lnTo>
                  <a:lnTo>
                    <a:pt x="8071" y="8035"/>
                  </a:lnTo>
                  <a:close/>
                  <a:moveTo>
                    <a:pt x="6466" y="21600"/>
                  </a:moveTo>
                  <a:lnTo>
                    <a:pt x="6466" y="16643"/>
                  </a:lnTo>
                  <a:lnTo>
                    <a:pt x="3761" y="16643"/>
                  </a:lnTo>
                  <a:lnTo>
                    <a:pt x="3761" y="21600"/>
                  </a:lnTo>
                  <a:lnTo>
                    <a:pt x="6466" y="21600"/>
                  </a:lnTo>
                  <a:lnTo>
                    <a:pt x="6466" y="21600"/>
                  </a:lnTo>
                  <a:close/>
                  <a:moveTo>
                    <a:pt x="10227" y="21600"/>
                  </a:moveTo>
                  <a:lnTo>
                    <a:pt x="7567" y="21600"/>
                  </a:lnTo>
                  <a:lnTo>
                    <a:pt x="7567" y="14817"/>
                  </a:lnTo>
                  <a:lnTo>
                    <a:pt x="10227" y="14817"/>
                  </a:lnTo>
                  <a:lnTo>
                    <a:pt x="10227" y="21600"/>
                  </a:lnTo>
                  <a:lnTo>
                    <a:pt x="10227" y="21600"/>
                  </a:lnTo>
                  <a:close/>
                  <a:moveTo>
                    <a:pt x="14033" y="21600"/>
                  </a:moveTo>
                  <a:lnTo>
                    <a:pt x="11327" y="21600"/>
                  </a:lnTo>
                  <a:lnTo>
                    <a:pt x="11327" y="12313"/>
                  </a:lnTo>
                  <a:lnTo>
                    <a:pt x="14033" y="12313"/>
                  </a:lnTo>
                  <a:lnTo>
                    <a:pt x="14033" y="21600"/>
                  </a:lnTo>
                  <a:lnTo>
                    <a:pt x="14033" y="21600"/>
                  </a:lnTo>
                  <a:close/>
                  <a:moveTo>
                    <a:pt x="17794" y="21600"/>
                  </a:moveTo>
                  <a:lnTo>
                    <a:pt x="15088" y="21600"/>
                  </a:lnTo>
                  <a:lnTo>
                    <a:pt x="15088" y="9861"/>
                  </a:lnTo>
                  <a:lnTo>
                    <a:pt x="17794" y="9861"/>
                  </a:lnTo>
                  <a:lnTo>
                    <a:pt x="17794" y="21600"/>
                  </a:lnTo>
                  <a:lnTo>
                    <a:pt x="17794" y="21600"/>
                  </a:lnTo>
                  <a:close/>
                  <a:moveTo>
                    <a:pt x="18894" y="6783"/>
                  </a:moveTo>
                  <a:lnTo>
                    <a:pt x="18894" y="21600"/>
                  </a:lnTo>
                  <a:lnTo>
                    <a:pt x="21600" y="21600"/>
                  </a:lnTo>
                  <a:lnTo>
                    <a:pt x="21600" y="6783"/>
                  </a:lnTo>
                  <a:lnTo>
                    <a:pt x="18894" y="6783"/>
                  </a:lnTo>
                  <a:close/>
                </a:path>
              </a:pathLst>
            </a:custGeom>
            <a:solidFill>
              <a:srgbClr val="FFFFFF"/>
            </a:solidFill>
            <a:ln w="12700" cap="flat">
              <a:noFill/>
              <a:miter lim="400000"/>
            </a:ln>
            <a:effectLst/>
          </p:spPr>
          <p:txBody>
            <a:bodyPr wrap="square" lIns="0" tIns="0" rIns="0" bIns="0" numCol="1" anchor="t">
              <a:noAutofit/>
            </a:bodyPr>
            <a:lstStyle/>
            <a:p>
              <a:pPr lvl="0"/>
              <a:endParaRPr sz="1300" dirty="0">
                <a:latin typeface="宋体" panose="02010600030101010101" pitchFamily="2" charset="-122"/>
                <a:ea typeface="宋体" panose="02010600030101010101" pitchFamily="2" charset="-122"/>
                <a:cs typeface="思源黑体 CN Normal" panose="020B0400000000000000" charset="-122"/>
                <a:sym typeface="Century Gothic" panose="020B0502020202020204" pitchFamily="34" charset="0"/>
              </a:endParaRPr>
            </a:p>
          </p:txBody>
        </p:sp>
      </p:grpSp>
      <p:grpSp>
        <p:nvGrpSpPr>
          <p:cNvPr id="25" name="Group 2040"/>
          <p:cNvGrpSpPr/>
          <p:nvPr/>
        </p:nvGrpSpPr>
        <p:grpSpPr>
          <a:xfrm>
            <a:off x="9261475" y="1640205"/>
            <a:ext cx="936625" cy="936625"/>
            <a:chOff x="0" y="0"/>
            <a:chExt cx="1910968" cy="1910968"/>
          </a:xfrm>
        </p:grpSpPr>
        <p:sp>
          <p:nvSpPr>
            <p:cNvPr id="26" name="Shape 2038"/>
            <p:cNvSpPr/>
            <p:nvPr/>
          </p:nvSpPr>
          <p:spPr>
            <a:xfrm>
              <a:off x="0" y="0"/>
              <a:ext cx="1910969" cy="191096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6A6A6"/>
            </a:solidFill>
            <a:ln w="12700" cap="flat">
              <a:noFill/>
              <a:miter lim="400000"/>
            </a:ln>
            <a:effectLst/>
          </p:spPr>
          <p:txBody>
            <a:bodyPr wrap="square" lIns="25400" tIns="25400" rIns="25400" bIns="25400" numCol="1" anchor="ctr">
              <a:noAutofit/>
            </a:bodyPr>
            <a:lstStyle/>
            <a:p>
              <a:pPr lvl="0"/>
              <a:endParaRPr sz="1300" dirty="0">
                <a:latin typeface="宋体" panose="02010600030101010101" pitchFamily="2" charset="-122"/>
                <a:ea typeface="宋体" panose="02010600030101010101" pitchFamily="2" charset="-122"/>
                <a:cs typeface="思源黑体 CN Normal" panose="020B0400000000000000" charset="-122"/>
                <a:sym typeface="Century Gothic" panose="020B0502020202020204" pitchFamily="34" charset="0"/>
              </a:endParaRPr>
            </a:p>
          </p:txBody>
        </p:sp>
        <p:sp>
          <p:nvSpPr>
            <p:cNvPr id="27" name="Shape 2039"/>
            <p:cNvSpPr/>
            <p:nvPr/>
          </p:nvSpPr>
          <p:spPr>
            <a:xfrm>
              <a:off x="657404" y="557107"/>
              <a:ext cx="596161" cy="749014"/>
            </a:xfrm>
            <a:custGeom>
              <a:avLst/>
              <a:gdLst/>
              <a:ahLst/>
              <a:cxnLst>
                <a:cxn ang="0">
                  <a:pos x="wd2" y="hd2"/>
                </a:cxn>
                <a:cxn ang="5400000">
                  <a:pos x="wd2" y="hd2"/>
                </a:cxn>
                <a:cxn ang="10800000">
                  <a:pos x="wd2" y="hd2"/>
                </a:cxn>
                <a:cxn ang="16200000">
                  <a:pos x="wd2" y="hd2"/>
                </a:cxn>
              </a:cxnLst>
              <a:rect l="0" t="0" r="r" b="b"/>
              <a:pathLst>
                <a:path w="21015" h="21072" extrusionOk="0">
                  <a:moveTo>
                    <a:pt x="17468" y="6506"/>
                  </a:moveTo>
                  <a:cubicBezTo>
                    <a:pt x="16410" y="7763"/>
                    <a:pt x="15333" y="6878"/>
                    <a:pt x="13824" y="5996"/>
                  </a:cubicBezTo>
                  <a:cubicBezTo>
                    <a:pt x="12317" y="5116"/>
                    <a:pt x="10950" y="4575"/>
                    <a:pt x="12006" y="3318"/>
                  </a:cubicBezTo>
                  <a:cubicBezTo>
                    <a:pt x="13062" y="2059"/>
                    <a:pt x="15140" y="1754"/>
                    <a:pt x="16648" y="2634"/>
                  </a:cubicBezTo>
                  <a:cubicBezTo>
                    <a:pt x="18155" y="3515"/>
                    <a:pt x="18522" y="5248"/>
                    <a:pt x="17468" y="6506"/>
                  </a:cubicBezTo>
                  <a:close/>
                  <a:moveTo>
                    <a:pt x="20868" y="4865"/>
                  </a:moveTo>
                  <a:cubicBezTo>
                    <a:pt x="20191" y="1663"/>
                    <a:pt x="16530" y="-474"/>
                    <a:pt x="12691" y="90"/>
                  </a:cubicBezTo>
                  <a:cubicBezTo>
                    <a:pt x="8853" y="655"/>
                    <a:pt x="5613" y="3118"/>
                    <a:pt x="6290" y="6320"/>
                  </a:cubicBezTo>
                  <a:cubicBezTo>
                    <a:pt x="6436" y="7009"/>
                    <a:pt x="6840" y="8088"/>
                    <a:pt x="7318" y="8862"/>
                  </a:cubicBezTo>
                  <a:lnTo>
                    <a:pt x="346" y="17166"/>
                  </a:lnTo>
                  <a:cubicBezTo>
                    <a:pt x="90" y="17473"/>
                    <a:pt x="-56" y="18024"/>
                    <a:pt x="20" y="18392"/>
                  </a:cubicBezTo>
                  <a:lnTo>
                    <a:pt x="470" y="20511"/>
                  </a:lnTo>
                  <a:cubicBezTo>
                    <a:pt x="547" y="20879"/>
                    <a:pt x="971" y="21126"/>
                    <a:pt x="1412" y="21061"/>
                  </a:cubicBezTo>
                  <a:lnTo>
                    <a:pt x="3454" y="20761"/>
                  </a:lnTo>
                  <a:cubicBezTo>
                    <a:pt x="3895" y="20696"/>
                    <a:pt x="4457" y="20387"/>
                    <a:pt x="4700" y="20072"/>
                  </a:cubicBezTo>
                  <a:lnTo>
                    <a:pt x="7456" y="16513"/>
                  </a:lnTo>
                  <a:lnTo>
                    <a:pt x="7480" y="16490"/>
                  </a:lnTo>
                  <a:lnTo>
                    <a:pt x="9346" y="16216"/>
                  </a:lnTo>
                  <a:lnTo>
                    <a:pt x="12566" y="12046"/>
                  </a:lnTo>
                  <a:cubicBezTo>
                    <a:pt x="13623" y="12195"/>
                    <a:pt x="15142" y="12146"/>
                    <a:pt x="16039" y="12013"/>
                  </a:cubicBezTo>
                  <a:cubicBezTo>
                    <a:pt x="19878" y="11449"/>
                    <a:pt x="21544" y="8068"/>
                    <a:pt x="20868" y="4865"/>
                  </a:cubicBezTo>
                  <a:close/>
                </a:path>
              </a:pathLst>
            </a:custGeom>
            <a:solidFill>
              <a:srgbClr val="FFFFFF"/>
            </a:solidFill>
            <a:ln w="12700" cap="flat">
              <a:noFill/>
              <a:miter lim="400000"/>
            </a:ln>
            <a:effectLst/>
          </p:spPr>
          <p:txBody>
            <a:bodyPr wrap="square" lIns="0" tIns="0" rIns="0" bIns="0" numCol="1" anchor="ctr">
              <a:noAutofit/>
            </a:bodyPr>
            <a:lstStyle/>
            <a:p>
              <a:pPr lvl="0"/>
              <a:endParaRPr sz="1300" dirty="0">
                <a:latin typeface="宋体" panose="02010600030101010101" pitchFamily="2" charset="-122"/>
                <a:ea typeface="宋体" panose="02010600030101010101" pitchFamily="2" charset="-122"/>
                <a:cs typeface="思源黑体 CN Normal" panose="020B0400000000000000" charset="-122"/>
                <a:sym typeface="Century Gothic" panose="020B0502020202020204" pitchFamily="34" charset="0"/>
              </a:endParaRPr>
            </a:p>
          </p:txBody>
        </p:sp>
      </p:grpSp>
      <p:grpSp>
        <p:nvGrpSpPr>
          <p:cNvPr id="31" name="组合 30"/>
          <p:cNvGrpSpPr/>
          <p:nvPr/>
        </p:nvGrpSpPr>
        <p:grpSpPr>
          <a:xfrm>
            <a:off x="9266555" y="3535045"/>
            <a:ext cx="930910" cy="930910"/>
            <a:chOff x="15839" y="6618"/>
            <a:chExt cx="1466" cy="1466"/>
          </a:xfrm>
        </p:grpSpPr>
        <p:sp>
          <p:nvSpPr>
            <p:cNvPr id="24" name="Shape 2035"/>
            <p:cNvSpPr/>
            <p:nvPr/>
          </p:nvSpPr>
          <p:spPr>
            <a:xfrm>
              <a:off x="15839" y="6618"/>
              <a:ext cx="1467" cy="1467"/>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6A6A6"/>
            </a:solidFill>
            <a:ln w="12700" cap="flat">
              <a:noFill/>
              <a:miter lim="400000"/>
            </a:ln>
            <a:effectLst/>
          </p:spPr>
          <p:txBody>
            <a:bodyPr wrap="square" lIns="19048" tIns="19048" rIns="19048" bIns="19048" numCol="1" anchor="ctr">
              <a:noAutofit/>
            </a:bodyPr>
            <a:lstStyle/>
            <a:p>
              <a:pPr lvl="0"/>
              <a:endParaRPr sz="1300" dirty="0">
                <a:latin typeface="宋体" panose="02010600030101010101" pitchFamily="2" charset="-122"/>
                <a:ea typeface="宋体" panose="02010600030101010101" pitchFamily="2" charset="-122"/>
                <a:cs typeface="思源黑体 CN Normal" panose="020B0400000000000000" charset="-122"/>
                <a:sym typeface="Century Gothic" panose="020B0502020202020204" pitchFamily="34" charset="0"/>
              </a:endParaRPr>
            </a:p>
          </p:txBody>
        </p:sp>
        <p:sp>
          <p:nvSpPr>
            <p:cNvPr id="30" name="Shape 2036"/>
            <p:cNvSpPr/>
            <p:nvPr/>
          </p:nvSpPr>
          <p:spPr>
            <a:xfrm>
              <a:off x="16262" y="7020"/>
              <a:ext cx="621" cy="662"/>
            </a:xfrm>
            <a:custGeom>
              <a:avLst/>
              <a:gdLst/>
              <a:ahLst/>
              <a:cxnLst>
                <a:cxn ang="0">
                  <a:pos x="wd2" y="hd2"/>
                </a:cxn>
                <a:cxn ang="5400000">
                  <a:pos x="wd2" y="hd2"/>
                </a:cxn>
                <a:cxn ang="10800000">
                  <a:pos x="wd2" y="hd2"/>
                </a:cxn>
                <a:cxn ang="16200000">
                  <a:pos x="wd2" y="hd2"/>
                </a:cxn>
              </a:cxnLst>
              <a:rect l="0" t="0" r="r" b="b"/>
              <a:pathLst>
                <a:path w="21153" h="21260" extrusionOk="0">
                  <a:moveTo>
                    <a:pt x="11752" y="11733"/>
                  </a:moveTo>
                  <a:lnTo>
                    <a:pt x="9401" y="11733"/>
                  </a:lnTo>
                  <a:lnTo>
                    <a:pt x="9401" y="5975"/>
                  </a:lnTo>
                  <a:lnTo>
                    <a:pt x="11752" y="5975"/>
                  </a:lnTo>
                  <a:cubicBezTo>
                    <a:pt x="11752" y="5975"/>
                    <a:pt x="11752" y="11733"/>
                    <a:pt x="11752" y="11733"/>
                  </a:cubicBezTo>
                  <a:close/>
                  <a:moveTo>
                    <a:pt x="11752" y="15276"/>
                  </a:moveTo>
                  <a:lnTo>
                    <a:pt x="9401" y="15276"/>
                  </a:lnTo>
                  <a:lnTo>
                    <a:pt x="9401" y="12951"/>
                  </a:lnTo>
                  <a:lnTo>
                    <a:pt x="11752" y="12951"/>
                  </a:lnTo>
                  <a:cubicBezTo>
                    <a:pt x="11752" y="12951"/>
                    <a:pt x="11752" y="15276"/>
                    <a:pt x="11752" y="15276"/>
                  </a:cubicBezTo>
                  <a:close/>
                  <a:moveTo>
                    <a:pt x="20789" y="13227"/>
                  </a:moveTo>
                  <a:lnTo>
                    <a:pt x="18761" y="11523"/>
                  </a:lnTo>
                  <a:cubicBezTo>
                    <a:pt x="18172" y="11029"/>
                    <a:pt x="18172" y="10223"/>
                    <a:pt x="18761" y="9729"/>
                  </a:cubicBezTo>
                  <a:lnTo>
                    <a:pt x="20789" y="8025"/>
                  </a:lnTo>
                  <a:cubicBezTo>
                    <a:pt x="21376" y="7532"/>
                    <a:pt x="21220" y="7072"/>
                    <a:pt x="20441" y="7001"/>
                  </a:cubicBezTo>
                  <a:lnTo>
                    <a:pt x="17751" y="6761"/>
                  </a:lnTo>
                  <a:cubicBezTo>
                    <a:pt x="16971" y="6692"/>
                    <a:pt x="16552" y="6061"/>
                    <a:pt x="16819" y="5360"/>
                  </a:cubicBezTo>
                  <a:lnTo>
                    <a:pt x="18247" y="1615"/>
                  </a:lnTo>
                  <a:cubicBezTo>
                    <a:pt x="18515" y="912"/>
                    <a:pt x="18188" y="656"/>
                    <a:pt x="17520" y="1047"/>
                  </a:cubicBezTo>
                  <a:lnTo>
                    <a:pt x="14346" y="2896"/>
                  </a:lnTo>
                  <a:cubicBezTo>
                    <a:pt x="13678" y="3285"/>
                    <a:pt x="12815" y="3072"/>
                    <a:pt x="12430" y="2423"/>
                  </a:cubicBezTo>
                  <a:lnTo>
                    <a:pt x="11279" y="489"/>
                  </a:lnTo>
                  <a:cubicBezTo>
                    <a:pt x="10893" y="-160"/>
                    <a:pt x="10255" y="-164"/>
                    <a:pt x="9860" y="481"/>
                  </a:cubicBezTo>
                  <a:lnTo>
                    <a:pt x="8793" y="2232"/>
                  </a:lnTo>
                  <a:cubicBezTo>
                    <a:pt x="8398" y="2877"/>
                    <a:pt x="7493" y="3153"/>
                    <a:pt x="6781" y="2844"/>
                  </a:cubicBezTo>
                  <a:lnTo>
                    <a:pt x="4900" y="2031"/>
                  </a:lnTo>
                  <a:cubicBezTo>
                    <a:pt x="4188" y="1723"/>
                    <a:pt x="3639" y="2080"/>
                    <a:pt x="3682" y="2825"/>
                  </a:cubicBezTo>
                  <a:lnTo>
                    <a:pt x="3784" y="4615"/>
                  </a:lnTo>
                  <a:cubicBezTo>
                    <a:pt x="3826" y="5360"/>
                    <a:pt x="3242" y="6128"/>
                    <a:pt x="2486" y="6320"/>
                  </a:cubicBezTo>
                  <a:lnTo>
                    <a:pt x="670" y="6780"/>
                  </a:lnTo>
                  <a:cubicBezTo>
                    <a:pt x="-85" y="6972"/>
                    <a:pt x="-224" y="7532"/>
                    <a:pt x="365" y="8025"/>
                  </a:cubicBezTo>
                  <a:lnTo>
                    <a:pt x="2394" y="9729"/>
                  </a:lnTo>
                  <a:cubicBezTo>
                    <a:pt x="2981" y="10223"/>
                    <a:pt x="2981" y="11029"/>
                    <a:pt x="2394" y="11523"/>
                  </a:cubicBezTo>
                  <a:lnTo>
                    <a:pt x="365" y="13225"/>
                  </a:lnTo>
                  <a:cubicBezTo>
                    <a:pt x="-224" y="13720"/>
                    <a:pt x="-68" y="14196"/>
                    <a:pt x="709" y="14285"/>
                  </a:cubicBezTo>
                  <a:lnTo>
                    <a:pt x="3171" y="14567"/>
                  </a:lnTo>
                  <a:cubicBezTo>
                    <a:pt x="3948" y="14656"/>
                    <a:pt x="4381" y="15309"/>
                    <a:pt x="4133" y="16017"/>
                  </a:cubicBezTo>
                  <a:lnTo>
                    <a:pt x="2869" y="19625"/>
                  </a:lnTo>
                  <a:cubicBezTo>
                    <a:pt x="2622" y="20333"/>
                    <a:pt x="2976" y="20609"/>
                    <a:pt x="3655" y="20240"/>
                  </a:cubicBezTo>
                  <a:lnTo>
                    <a:pt x="6549" y="18661"/>
                  </a:lnTo>
                  <a:cubicBezTo>
                    <a:pt x="7229" y="18291"/>
                    <a:pt x="8143" y="18495"/>
                    <a:pt x="8581" y="19113"/>
                  </a:cubicBezTo>
                  <a:lnTo>
                    <a:pt x="9782" y="20816"/>
                  </a:lnTo>
                  <a:cubicBezTo>
                    <a:pt x="10219" y="21436"/>
                    <a:pt x="10875" y="21403"/>
                    <a:pt x="11240" y="20741"/>
                  </a:cubicBezTo>
                  <a:lnTo>
                    <a:pt x="12297" y="18823"/>
                  </a:lnTo>
                  <a:cubicBezTo>
                    <a:pt x="12660" y="18160"/>
                    <a:pt x="13532" y="17891"/>
                    <a:pt x="14234" y="18221"/>
                  </a:cubicBezTo>
                  <a:lnTo>
                    <a:pt x="16272" y="19181"/>
                  </a:lnTo>
                  <a:cubicBezTo>
                    <a:pt x="16974" y="19511"/>
                    <a:pt x="17514" y="19172"/>
                    <a:pt x="17472" y="18427"/>
                  </a:cubicBezTo>
                  <a:lnTo>
                    <a:pt x="17370" y="16637"/>
                  </a:lnTo>
                  <a:cubicBezTo>
                    <a:pt x="17327" y="15891"/>
                    <a:pt x="17912" y="15124"/>
                    <a:pt x="18668" y="14932"/>
                  </a:cubicBezTo>
                  <a:lnTo>
                    <a:pt x="20482" y="14472"/>
                  </a:lnTo>
                  <a:cubicBezTo>
                    <a:pt x="21239" y="14280"/>
                    <a:pt x="21376" y="13720"/>
                    <a:pt x="20789" y="13227"/>
                  </a:cubicBezTo>
                  <a:close/>
                </a:path>
              </a:pathLst>
            </a:custGeom>
            <a:solidFill>
              <a:srgbClr val="FFFFFF"/>
            </a:solidFill>
            <a:ln w="12700" cap="flat">
              <a:noFill/>
              <a:miter lim="400000"/>
            </a:ln>
            <a:effectLst/>
          </p:spPr>
          <p:txBody>
            <a:bodyPr wrap="square" lIns="0" tIns="0" rIns="0" bIns="0" numCol="1" anchor="ctr">
              <a:noAutofit/>
            </a:bodyPr>
            <a:lstStyle/>
            <a:p>
              <a:pPr lvl="0"/>
              <a:endParaRPr sz="1300" dirty="0">
                <a:latin typeface="宋体" panose="02010600030101010101" pitchFamily="2" charset="-122"/>
                <a:ea typeface="宋体" panose="02010600030101010101" pitchFamily="2" charset="-122"/>
                <a:cs typeface="思源黑体 CN Normal" panose="020B0400000000000000" charset="-122"/>
                <a:sym typeface="Century Gothic" panose="020B0502020202020204" pitchFamily="34" charset="0"/>
              </a:endParaRPr>
            </a:p>
          </p:txBody>
        </p:sp>
      </p:grpSp>
      <p:sp>
        <p:nvSpPr>
          <p:cNvPr id="32" name="矩形 31"/>
          <p:cNvSpPr/>
          <p:nvPr/>
        </p:nvSpPr>
        <p:spPr>
          <a:xfrm>
            <a:off x="4502150" y="2865755"/>
            <a:ext cx="1659255" cy="307975"/>
          </a:xfrm>
          <a:prstGeom prst="rect">
            <a:avLst/>
          </a:prstGeom>
        </p:spPr>
        <p:txBody>
          <a:bodyPr wrap="none">
            <a:spAutoFit/>
          </a:bodyPr>
          <a:lstStyle/>
          <a:p>
            <a:pPr algn="l"/>
            <a:r>
              <a:rPr lang="zh-CN" altLang="en-US" sz="1400" b="1" dirty="0">
                <a:solidFill>
                  <a:schemeClr val="bg1"/>
                </a:solidFill>
                <a:latin typeface="宋体" panose="02010600030101010101" pitchFamily="2" charset="-122"/>
                <a:ea typeface="宋体" panose="02010600030101010101" pitchFamily="2" charset="-122"/>
                <a:cs typeface="思源黑体 CN Normal" panose="020B0400000000000000" charset="-122"/>
                <a:sym typeface="Century Gothic" panose="020B0502020202020204" pitchFamily="34" charset="0"/>
              </a:rPr>
              <a:t>单击此处输入标题</a:t>
            </a:r>
          </a:p>
        </p:txBody>
      </p:sp>
      <p:sp>
        <p:nvSpPr>
          <p:cNvPr id="11" name="Text Placeholder 7"/>
          <p:cNvSpPr txBox="1"/>
          <p:nvPr/>
        </p:nvSpPr>
        <p:spPr>
          <a:xfrm>
            <a:off x="1436281" y="1501694"/>
            <a:ext cx="3074307" cy="412836"/>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600" b="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请替换文字内容</a:t>
            </a:r>
          </a:p>
        </p:txBody>
      </p:sp>
      <p:sp>
        <p:nvSpPr>
          <p:cNvPr id="12" name="Text Placeholder 2"/>
          <p:cNvSpPr txBox="1"/>
          <p:nvPr/>
        </p:nvSpPr>
        <p:spPr>
          <a:xfrm>
            <a:off x="1428026" y="1946927"/>
            <a:ext cx="2651789" cy="669192"/>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1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点击添加相关标题文字，点击添加相关标题文字，点击添加相关标题文字，点击添加相关标题文字。</a:t>
            </a:r>
          </a:p>
        </p:txBody>
      </p:sp>
      <p:sp>
        <p:nvSpPr>
          <p:cNvPr id="13" name="Text Placeholder 7"/>
          <p:cNvSpPr txBox="1"/>
          <p:nvPr/>
        </p:nvSpPr>
        <p:spPr>
          <a:xfrm>
            <a:off x="1428026" y="3381929"/>
            <a:ext cx="3074307" cy="412836"/>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600" b="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请替换文字内容</a:t>
            </a:r>
          </a:p>
        </p:txBody>
      </p:sp>
      <p:sp>
        <p:nvSpPr>
          <p:cNvPr id="14" name="Text Placeholder 2"/>
          <p:cNvSpPr txBox="1"/>
          <p:nvPr/>
        </p:nvSpPr>
        <p:spPr>
          <a:xfrm>
            <a:off x="1428026" y="3827162"/>
            <a:ext cx="2651789" cy="669192"/>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1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点击添加相关标题文字，点击添加相关标题文字，点击添加相关标题文字，点击添加相关标题文字。</a:t>
            </a:r>
          </a:p>
        </p:txBody>
      </p:sp>
      <p:sp>
        <p:nvSpPr>
          <p:cNvPr id="15" name="Text Placeholder 7"/>
          <p:cNvSpPr txBox="1"/>
          <p:nvPr/>
        </p:nvSpPr>
        <p:spPr>
          <a:xfrm>
            <a:off x="6707416" y="1511219"/>
            <a:ext cx="3074307" cy="412836"/>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600" b="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请替换文字内容</a:t>
            </a:r>
          </a:p>
        </p:txBody>
      </p:sp>
      <p:sp>
        <p:nvSpPr>
          <p:cNvPr id="16" name="Text Placeholder 2"/>
          <p:cNvSpPr txBox="1"/>
          <p:nvPr/>
        </p:nvSpPr>
        <p:spPr>
          <a:xfrm>
            <a:off x="6707416" y="1947562"/>
            <a:ext cx="2651789" cy="669192"/>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1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点击添加相关标题文字，点击添加相关标题文字，点击添加相关标题文字，点击添加相关标题文字。</a:t>
            </a:r>
          </a:p>
        </p:txBody>
      </p:sp>
      <p:sp>
        <p:nvSpPr>
          <p:cNvPr id="17" name="Text Placeholder 7"/>
          <p:cNvSpPr txBox="1"/>
          <p:nvPr/>
        </p:nvSpPr>
        <p:spPr>
          <a:xfrm>
            <a:off x="6681381" y="3390184"/>
            <a:ext cx="3074307" cy="412836"/>
          </a:xfrm>
          <a:prstGeom prst="rect">
            <a:avLst/>
          </a:prstGeom>
        </p:spPr>
        <p:txBody>
          <a:bodyPr vert="horz" lIns="0" tIns="103866" rIns="0" bIns="103866" anchor="ctr"/>
          <a:lstStyle>
            <a:lvl1pPr marL="0" indent="0" algn="r" rtl="0" eaLnBrk="0" fontAlgn="base" hangingPunct="0">
              <a:lnSpc>
                <a:spcPct val="100000"/>
              </a:lnSpc>
              <a:spcBef>
                <a:spcPts val="0"/>
              </a:spcBef>
              <a:spcAft>
                <a:spcPts val="0"/>
              </a:spcAft>
              <a:buFont typeface="Arial" panose="020B0604020202020204" pitchFamily="34" charset="0"/>
              <a:buNone/>
              <a:defRPr sz="1265" b="1" kern="1200">
                <a:solidFill>
                  <a:schemeClr val="tx1">
                    <a:lumMod val="75000"/>
                    <a:lumOff val="25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600" b="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请替换文字内容</a:t>
            </a:r>
          </a:p>
        </p:txBody>
      </p:sp>
      <p:sp>
        <p:nvSpPr>
          <p:cNvPr id="28" name="Text Placeholder 2"/>
          <p:cNvSpPr txBox="1"/>
          <p:nvPr/>
        </p:nvSpPr>
        <p:spPr>
          <a:xfrm>
            <a:off x="6681381" y="3835417"/>
            <a:ext cx="2651789" cy="669192"/>
          </a:xfrm>
          <a:prstGeom prst="rect">
            <a:avLst/>
          </a:prstGeom>
        </p:spPr>
        <p:txBody>
          <a:bodyPr vert="horz" lIns="0" tIns="0" rIns="0" bIns="0"/>
          <a:lstStyle>
            <a:lvl1pPr marL="0" indent="0" algn="r" rtl="0" eaLnBrk="0" fontAlgn="base" hangingPunct="0">
              <a:lnSpc>
                <a:spcPct val="150000"/>
              </a:lnSpc>
              <a:spcBef>
                <a:spcPts val="0"/>
              </a:spcBef>
              <a:spcAft>
                <a:spcPct val="0"/>
              </a:spcAft>
              <a:buFont typeface="Arial" panose="020B0604020202020204" pitchFamily="34" charset="0"/>
              <a:buNone/>
              <a:defRPr sz="1000" kern="1200" baseline="0">
                <a:solidFill>
                  <a:schemeClr val="tx1">
                    <a:lumMod val="50000"/>
                    <a:lumOff val="50000"/>
                  </a:schemeClr>
                </a:solidFill>
                <a:latin typeface="Lato Regular"/>
                <a:ea typeface="+mn-ea"/>
                <a:cs typeface="Lato Regular"/>
              </a:defRPr>
            </a:lvl1pPr>
            <a:lvl2pPr marL="1041400" indent="-40005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2pPr>
            <a:lvl3pPr marL="1605280" indent="-319405" algn="l" rtl="0" eaLnBrk="0" fontAlgn="base" hangingPunct="0">
              <a:spcBef>
                <a:spcPct val="20000"/>
              </a:spcBef>
              <a:spcAft>
                <a:spcPct val="0"/>
              </a:spcAft>
              <a:buFont typeface="Arial" panose="020B0604020202020204" pitchFamily="34" charset="0"/>
              <a:buChar char="•"/>
              <a:defRPr sz="3400" kern="1200">
                <a:solidFill>
                  <a:schemeClr val="tx1"/>
                </a:solidFill>
                <a:latin typeface="+mn-lt"/>
                <a:ea typeface="+mn-ea"/>
                <a:cs typeface="+mn-cs"/>
              </a:defRPr>
            </a:lvl3pPr>
            <a:lvl4pPr marL="2247900"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4pPr>
            <a:lvl5pPr marL="2891155" indent="-319405"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5pPr>
            <a:lvl6pPr marL="353441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7703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1965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62270" indent="-321310" algn="l" defTabSz="128524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a:lstStyle>
          <a:p>
            <a:pPr algn="l"/>
            <a:r>
              <a:rPr lang="zh-CN" altLang="en-US" sz="11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sym typeface="inpin heiti" panose="00000500000000000000" pitchFamily="2" charset="-122"/>
              </a:rPr>
              <a:t>点击添加相关标题文字，点击添加相关标题文字，点击添加相关标题文字，点击添加相关标题文字。</a:t>
            </a: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horizontal)">
                                      <p:cBhvr>
                                        <p:cTn id="7" dur="500"/>
                                        <p:tgtEl>
                                          <p:spTgt spid="1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randombar(horizontal)">
                                      <p:cBhvr>
                                        <p:cTn id="10" dur="500"/>
                                        <p:tgtEl>
                                          <p:spTgt spid="3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par>
                                <p:cTn id="16" presetID="22" presetClass="entr" presetSubtype="4" fill="hold"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wipe(down)">
                                      <p:cBhvr>
                                        <p:cTn id="18" dur="500"/>
                                        <p:tgtEl>
                                          <p:spTgt spid="18"/>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down)">
                                      <p:cBhvr>
                                        <p:cTn id="21" dur="500"/>
                                        <p:tgtEl>
                                          <p:spTgt spid="11"/>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down)">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00"/>
                                        <p:tgtEl>
                                          <p:spTgt spid="5"/>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down)">
                                      <p:cBhvr>
                                        <p:cTn id="32" dur="500"/>
                                        <p:tgtEl>
                                          <p:spTgt spid="15"/>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wipe(down)">
                                      <p:cBhvr>
                                        <p:cTn id="35" dur="500"/>
                                        <p:tgtEl>
                                          <p:spTgt spid="16"/>
                                        </p:tgtEl>
                                      </p:cBhvr>
                                    </p:animEffect>
                                  </p:childTnLst>
                                </p:cTn>
                              </p:par>
                              <p:par>
                                <p:cTn id="36" presetID="22" presetClass="entr" presetSubtype="4" fill="hold" nodeType="with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down)">
                                      <p:cBhvr>
                                        <p:cTn id="38" dur="500"/>
                                        <p:tgtEl>
                                          <p:spTgt spid="25"/>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nodeType="clickEffect">
                                  <p:stCondLst>
                                    <p:cond delay="0"/>
                                  </p:stCondLst>
                                  <p:childTnLst>
                                    <p:set>
                                      <p:cBhvr>
                                        <p:cTn id="42" dur="1" fill="hold">
                                          <p:stCondLst>
                                            <p:cond delay="0"/>
                                          </p:stCondLst>
                                        </p:cTn>
                                        <p:tgtEl>
                                          <p:spTgt spid="21"/>
                                        </p:tgtEl>
                                        <p:attrNameLst>
                                          <p:attrName>style.visibility</p:attrName>
                                        </p:attrNameLst>
                                      </p:cBhvr>
                                      <p:to>
                                        <p:strVal val="visible"/>
                                      </p:to>
                                    </p:set>
                                    <p:animEffect transition="in" filter="wipe(down)">
                                      <p:cBhvr>
                                        <p:cTn id="43" dur="500"/>
                                        <p:tgtEl>
                                          <p:spTgt spid="21"/>
                                        </p:tgtEl>
                                      </p:cBhvr>
                                    </p:animEffect>
                                  </p:childTnLst>
                                </p:cTn>
                              </p:par>
                              <p:par>
                                <p:cTn id="44" presetID="22" presetClass="entr" presetSubtype="4" fill="hold" grpId="0" nodeType="with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par>
                                <p:cTn id="47" presetID="22" presetClass="entr" presetSubtype="4" fill="hold" grpId="0" nodeType="with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down)">
                                      <p:cBhvr>
                                        <p:cTn id="49" dur="500"/>
                                        <p:tgtEl>
                                          <p:spTgt spid="14"/>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ipe(down)">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wipe(down)">
                                      <p:cBhvr>
                                        <p:cTn id="57" dur="500"/>
                                        <p:tgtEl>
                                          <p:spTgt spid="31"/>
                                        </p:tgtEl>
                                      </p:cBhvr>
                                    </p:animEffect>
                                  </p:childTnLst>
                                </p:cTn>
                              </p:par>
                              <p:par>
                                <p:cTn id="58" presetID="22" presetClass="entr" presetSubtype="4" fill="hold" grpId="0" nodeType="withEffect">
                                  <p:stCondLst>
                                    <p:cond delay="0"/>
                                  </p:stCondLst>
                                  <p:childTnLst>
                                    <p:set>
                                      <p:cBhvr>
                                        <p:cTn id="59" dur="1" fill="hold">
                                          <p:stCondLst>
                                            <p:cond delay="0"/>
                                          </p:stCondLst>
                                        </p:cTn>
                                        <p:tgtEl>
                                          <p:spTgt spid="4"/>
                                        </p:tgtEl>
                                        <p:attrNameLst>
                                          <p:attrName>style.visibility</p:attrName>
                                        </p:attrNameLst>
                                      </p:cBhvr>
                                      <p:to>
                                        <p:strVal val="visible"/>
                                      </p:to>
                                    </p:set>
                                    <p:animEffect transition="in" filter="wipe(down)">
                                      <p:cBhvr>
                                        <p:cTn id="60" dur="500"/>
                                        <p:tgtEl>
                                          <p:spTgt spid="4"/>
                                        </p:tgtEl>
                                      </p:cBhvr>
                                    </p:animEffect>
                                  </p:childTnLst>
                                </p:cTn>
                              </p:par>
                              <p:par>
                                <p:cTn id="61" presetID="22" presetClass="entr" presetSubtype="4"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wipe(down)">
                                      <p:cBhvr>
                                        <p:cTn id="63" dur="500"/>
                                        <p:tgtEl>
                                          <p:spTgt spid="17"/>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wipe(down)">
                                      <p:cBhvr>
                                        <p:cTn id="66"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8" grpId="0" animBg="1"/>
      <p:bldP spid="9" grpId="0" animBg="1"/>
      <p:bldP spid="10" grpId="0" animBg="1"/>
      <p:bldP spid="32" grpId="0"/>
      <p:bldP spid="11" grpId="0"/>
      <p:bldP spid="12" grpId="0"/>
      <p:bldP spid="13" grpId="0"/>
      <p:bldP spid="14" grpId="0"/>
      <p:bldP spid="15" grpId="0"/>
      <p:bldP spid="16" grpId="0"/>
      <p:bldP spid="17" grpId="0"/>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9" name="椭圆 48"/>
          <p:cNvSpPr/>
          <p:nvPr/>
        </p:nvSpPr>
        <p:spPr>
          <a:xfrm>
            <a:off x="792480" y="1253490"/>
            <a:ext cx="1160145" cy="1160145"/>
          </a:xfrm>
          <a:prstGeom prst="ellipse">
            <a:avLst/>
          </a:prstGeom>
          <a:solidFill>
            <a:srgbClr val="404040"/>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 lastClr="FFFFFF"/>
              </a:solidFill>
              <a:effectLst/>
              <a:uLnTx/>
              <a:uFillTx/>
              <a:latin typeface="宋体" panose="02010600030101010101" pitchFamily="2" charset="-122"/>
              <a:ea typeface="宋体" panose="02010600030101010101" pitchFamily="2" charset="-122"/>
              <a:cs typeface="思源黑体 CN Normal" panose="020B0400000000000000" charset="-122"/>
            </a:endParaRPr>
          </a:p>
        </p:txBody>
      </p:sp>
      <p:sp>
        <p:nvSpPr>
          <p:cNvPr id="50" name="椭圆 49"/>
          <p:cNvSpPr/>
          <p:nvPr/>
        </p:nvSpPr>
        <p:spPr>
          <a:xfrm>
            <a:off x="3929380" y="1164590"/>
            <a:ext cx="1337945" cy="1337945"/>
          </a:xfrm>
          <a:prstGeom prst="ellipse">
            <a:avLst/>
          </a:prstGeom>
          <a:solidFill>
            <a:srgbClr val="404040">
              <a:alpha val="87000"/>
            </a:srgb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 lastClr="FFFFFF"/>
              </a:solidFill>
              <a:effectLst/>
              <a:uLnTx/>
              <a:uFillTx/>
              <a:latin typeface="宋体" panose="02010600030101010101" pitchFamily="2" charset="-122"/>
              <a:ea typeface="宋体" panose="02010600030101010101" pitchFamily="2" charset="-122"/>
              <a:cs typeface="思源黑体 CN Normal" panose="020B0400000000000000" charset="-122"/>
            </a:endParaRPr>
          </a:p>
        </p:txBody>
      </p:sp>
      <p:sp>
        <p:nvSpPr>
          <p:cNvPr id="51" name="椭圆 50"/>
          <p:cNvSpPr/>
          <p:nvPr/>
        </p:nvSpPr>
        <p:spPr>
          <a:xfrm>
            <a:off x="646430" y="3796030"/>
            <a:ext cx="1337945" cy="1337945"/>
          </a:xfrm>
          <a:prstGeom prst="ellipse">
            <a:avLst/>
          </a:prstGeom>
          <a:solidFill>
            <a:srgbClr val="404040">
              <a:alpha val="90000"/>
            </a:srgb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 lastClr="FFFFFF"/>
              </a:solidFill>
              <a:effectLst/>
              <a:uLnTx/>
              <a:uFillTx/>
              <a:latin typeface="宋体" panose="02010600030101010101" pitchFamily="2" charset="-122"/>
              <a:ea typeface="宋体" panose="02010600030101010101" pitchFamily="2" charset="-122"/>
              <a:cs typeface="思源黑体 CN Normal" panose="020B0400000000000000" charset="-122"/>
            </a:endParaRPr>
          </a:p>
        </p:txBody>
      </p:sp>
      <p:sp>
        <p:nvSpPr>
          <p:cNvPr id="52" name="椭圆 51"/>
          <p:cNvSpPr/>
          <p:nvPr/>
        </p:nvSpPr>
        <p:spPr>
          <a:xfrm>
            <a:off x="4286250" y="4490720"/>
            <a:ext cx="1337945" cy="1337945"/>
          </a:xfrm>
          <a:prstGeom prst="ellipse">
            <a:avLst/>
          </a:prstGeom>
          <a:solidFill>
            <a:srgbClr val="404040">
              <a:alpha val="70000"/>
            </a:srgbClr>
          </a:solid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 lastClr="FFFFFF"/>
              </a:solidFill>
              <a:effectLst/>
              <a:uLnTx/>
              <a:uFillTx/>
              <a:latin typeface="宋体" panose="02010600030101010101" pitchFamily="2" charset="-122"/>
              <a:ea typeface="宋体" panose="02010600030101010101" pitchFamily="2" charset="-122"/>
              <a:cs typeface="思源黑体 CN Normal" panose="020B0400000000000000" charset="-122"/>
            </a:endParaRPr>
          </a:p>
        </p:txBody>
      </p:sp>
      <p:grpSp>
        <p:nvGrpSpPr>
          <p:cNvPr id="53" name="组合 52"/>
          <p:cNvGrpSpPr/>
          <p:nvPr/>
        </p:nvGrpSpPr>
        <p:grpSpPr>
          <a:xfrm>
            <a:off x="2016125" y="2299335"/>
            <a:ext cx="1790700" cy="1790700"/>
            <a:chOff x="5747490" y="2704870"/>
            <a:chExt cx="1275355" cy="1275355"/>
          </a:xfrm>
          <a:solidFill>
            <a:srgbClr val="404040"/>
          </a:solidFill>
        </p:grpSpPr>
        <p:sp>
          <p:nvSpPr>
            <p:cNvPr id="54" name="椭圆 53"/>
            <p:cNvSpPr/>
            <p:nvPr/>
          </p:nvSpPr>
          <p:spPr>
            <a:xfrm>
              <a:off x="5747490" y="2704870"/>
              <a:ext cx="1275355" cy="1275355"/>
            </a:xfrm>
            <a:prstGeom prst="ellipse">
              <a:avLst/>
            </a:prstGeom>
            <a:grpFill/>
            <a:ln w="12700" cap="flat" cmpd="sng" algn="ctr">
              <a:noFill/>
              <a:prstDash val="solid"/>
              <a:miter lim="800000"/>
            </a:ln>
            <a:effectLst/>
          </p:spPr>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bg1"/>
                </a:solidFill>
                <a:effectLst/>
                <a:uLnTx/>
                <a:uFillTx/>
                <a:latin typeface="宋体" panose="02010600030101010101" pitchFamily="2" charset="-122"/>
                <a:ea typeface="宋体" panose="02010600030101010101" pitchFamily="2" charset="-122"/>
                <a:cs typeface="思源黑体 CN Normal" panose="020B0400000000000000" charset="-122"/>
              </a:endParaRPr>
            </a:p>
          </p:txBody>
        </p:sp>
        <p:sp>
          <p:nvSpPr>
            <p:cNvPr id="55" name="文本框 29"/>
            <p:cNvSpPr txBox="1"/>
            <p:nvPr/>
          </p:nvSpPr>
          <p:spPr>
            <a:xfrm>
              <a:off x="5910748" y="3435806"/>
              <a:ext cx="990069" cy="30618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zh-CN" altLang="en-US" sz="11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添加文本添加文本</a:t>
              </a:r>
              <a:endParaRPr lang="en-US" altLang="zh-CN" sz="11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a:p>
              <a:pPr>
                <a:defRPr/>
              </a:pPr>
              <a:r>
                <a:rPr lang="zh-CN" altLang="en-US" sz="11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添加文本添加文本</a:t>
              </a:r>
            </a:p>
          </p:txBody>
        </p:sp>
      </p:grpSp>
      <p:cxnSp>
        <p:nvCxnSpPr>
          <p:cNvPr id="56" name="直接连接符 55"/>
          <p:cNvCxnSpPr>
            <a:endCxn id="51" idx="7"/>
          </p:cNvCxnSpPr>
          <p:nvPr/>
        </p:nvCxnSpPr>
        <p:spPr>
          <a:xfrm flipH="1">
            <a:off x="1788160" y="3686810"/>
            <a:ext cx="395605" cy="304800"/>
          </a:xfrm>
          <a:prstGeom prst="line">
            <a:avLst/>
          </a:prstGeom>
          <a:ln w="6350">
            <a:solidFill>
              <a:srgbClr val="404040"/>
            </a:solidFill>
            <a:prstDash val="dash"/>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1823085" y="2225040"/>
            <a:ext cx="413385" cy="377190"/>
          </a:xfrm>
          <a:prstGeom prst="line">
            <a:avLst/>
          </a:prstGeom>
          <a:ln w="6350">
            <a:solidFill>
              <a:srgbClr val="404040"/>
            </a:solidFill>
            <a:prstDash val="dash"/>
          </a:ln>
        </p:spPr>
        <p:style>
          <a:lnRef idx="1">
            <a:schemeClr val="accent1"/>
          </a:lnRef>
          <a:fillRef idx="0">
            <a:schemeClr val="accent1"/>
          </a:fillRef>
          <a:effectRef idx="0">
            <a:schemeClr val="accent1"/>
          </a:effectRef>
          <a:fontRef idx="minor">
            <a:schemeClr val="tx1"/>
          </a:fontRef>
        </p:style>
      </p:cxnSp>
      <p:cxnSp>
        <p:nvCxnSpPr>
          <p:cNvPr id="58" name="直接连接符 57"/>
          <p:cNvCxnSpPr>
            <a:stCxn id="50" idx="3"/>
          </p:cNvCxnSpPr>
          <p:nvPr/>
        </p:nvCxnSpPr>
        <p:spPr>
          <a:xfrm flipH="1">
            <a:off x="3544570" y="2306320"/>
            <a:ext cx="581025" cy="423545"/>
          </a:xfrm>
          <a:prstGeom prst="line">
            <a:avLst/>
          </a:prstGeom>
          <a:ln w="6350">
            <a:solidFill>
              <a:srgbClr val="404040"/>
            </a:solidFill>
            <a:prstDash val="dash"/>
          </a:ln>
        </p:spPr>
        <p:style>
          <a:lnRef idx="1">
            <a:schemeClr val="accent1"/>
          </a:lnRef>
          <a:fillRef idx="0">
            <a:schemeClr val="accent1"/>
          </a:fillRef>
          <a:effectRef idx="0">
            <a:schemeClr val="accent1"/>
          </a:effectRef>
          <a:fontRef idx="minor">
            <a:schemeClr val="tx1"/>
          </a:fontRef>
        </p:style>
      </p:cxnSp>
      <p:cxnSp>
        <p:nvCxnSpPr>
          <p:cNvPr id="59" name="直接连接符 58"/>
          <p:cNvCxnSpPr>
            <a:stCxn id="52" idx="1"/>
            <a:endCxn id="54" idx="5"/>
          </p:cNvCxnSpPr>
          <p:nvPr/>
        </p:nvCxnSpPr>
        <p:spPr>
          <a:xfrm flipH="1" flipV="1">
            <a:off x="3544570" y="3827780"/>
            <a:ext cx="937260" cy="859155"/>
          </a:xfrm>
          <a:prstGeom prst="line">
            <a:avLst/>
          </a:prstGeom>
          <a:ln w="6350">
            <a:solidFill>
              <a:srgbClr val="404040"/>
            </a:solidFill>
            <a:prstDash val="dash"/>
          </a:ln>
        </p:spPr>
        <p:style>
          <a:lnRef idx="1">
            <a:schemeClr val="accent1"/>
          </a:lnRef>
          <a:fillRef idx="0">
            <a:schemeClr val="accent1"/>
          </a:fillRef>
          <a:effectRef idx="0">
            <a:schemeClr val="accent1"/>
          </a:effectRef>
          <a:fontRef idx="minor">
            <a:schemeClr val="tx1"/>
          </a:fontRef>
        </p:style>
      </p:cxnSp>
      <p:sp>
        <p:nvSpPr>
          <p:cNvPr id="60" name="对角圆角矩形 59"/>
          <p:cNvSpPr/>
          <p:nvPr/>
        </p:nvSpPr>
        <p:spPr>
          <a:xfrm>
            <a:off x="6396355" y="1605915"/>
            <a:ext cx="1410335" cy="331470"/>
          </a:xfrm>
          <a:prstGeom prst="round2Diag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宋体" panose="02010600030101010101" pitchFamily="2" charset="-122"/>
                <a:ea typeface="宋体" panose="02010600030101010101" pitchFamily="2" charset="-122"/>
                <a:cs typeface="思源黑体 CN Normal" panose="020B0400000000000000" charset="-122"/>
              </a:rPr>
              <a:t>一、添加文字</a:t>
            </a:r>
          </a:p>
        </p:txBody>
      </p:sp>
      <p:sp>
        <p:nvSpPr>
          <p:cNvPr id="61" name="TextBox 54"/>
          <p:cNvSpPr txBox="1"/>
          <p:nvPr/>
        </p:nvSpPr>
        <p:spPr>
          <a:xfrm>
            <a:off x="6320790" y="2050415"/>
            <a:ext cx="3776345" cy="429895"/>
          </a:xfrm>
          <a:prstGeom prst="rect">
            <a:avLst/>
          </a:prstGeom>
          <a:noFill/>
        </p:spPr>
        <p:txBody>
          <a:bodyPr wrap="square" rtlCol="0">
            <a:spAutoFit/>
          </a:bodyPr>
          <a:lstStyle/>
          <a:p>
            <a:r>
              <a:rPr lang="zh-CN" altLang="en-US" sz="1100" dirty="0">
                <a:latin typeface="宋体" panose="02010600030101010101" pitchFamily="2" charset="-122"/>
                <a:ea typeface="宋体" panose="02010600030101010101" pitchFamily="2" charset="-122"/>
                <a:cs typeface="思源黑体 CN Normal" panose="020B0400000000000000" charset="-122"/>
              </a:rPr>
              <a:t>点击添加文字点击添加文字点击添加文字点击添加文字</a:t>
            </a:r>
            <a:endParaRPr lang="en-US" altLang="zh-CN" sz="1100" dirty="0">
              <a:latin typeface="宋体" panose="02010600030101010101" pitchFamily="2" charset="-122"/>
              <a:ea typeface="宋体" panose="02010600030101010101" pitchFamily="2" charset="-122"/>
              <a:cs typeface="思源黑体 CN Normal" panose="020B0400000000000000" charset="-122"/>
            </a:endParaRPr>
          </a:p>
          <a:p>
            <a:r>
              <a:rPr lang="zh-CN" altLang="en-US" sz="1100" dirty="0">
                <a:latin typeface="宋体" panose="02010600030101010101" pitchFamily="2" charset="-122"/>
                <a:ea typeface="宋体" panose="02010600030101010101" pitchFamily="2" charset="-122"/>
                <a:cs typeface="思源黑体 CN Normal" panose="020B0400000000000000" charset="-122"/>
              </a:rPr>
              <a:t>点击添加文字点击添加文字点击添加文字点击添加文字</a:t>
            </a:r>
          </a:p>
        </p:txBody>
      </p:sp>
      <p:sp>
        <p:nvSpPr>
          <p:cNvPr id="62" name="对角圆角矩形 61"/>
          <p:cNvSpPr/>
          <p:nvPr/>
        </p:nvSpPr>
        <p:spPr>
          <a:xfrm>
            <a:off x="6396355" y="2814320"/>
            <a:ext cx="1410335" cy="331470"/>
          </a:xfrm>
          <a:prstGeom prst="round2Diag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宋体" panose="02010600030101010101" pitchFamily="2" charset="-122"/>
                <a:ea typeface="宋体" panose="02010600030101010101" pitchFamily="2" charset="-122"/>
                <a:cs typeface="思源黑体 CN Normal" panose="020B0400000000000000" charset="-122"/>
              </a:rPr>
              <a:t>二、添加文字</a:t>
            </a:r>
          </a:p>
        </p:txBody>
      </p:sp>
      <p:sp>
        <p:nvSpPr>
          <p:cNvPr id="63" name="TextBox 56"/>
          <p:cNvSpPr txBox="1"/>
          <p:nvPr/>
        </p:nvSpPr>
        <p:spPr>
          <a:xfrm>
            <a:off x="6320790" y="3259455"/>
            <a:ext cx="3776345" cy="429895"/>
          </a:xfrm>
          <a:prstGeom prst="rect">
            <a:avLst/>
          </a:prstGeom>
          <a:noFill/>
        </p:spPr>
        <p:txBody>
          <a:bodyPr wrap="square" rtlCol="0">
            <a:spAutoFit/>
          </a:bodyPr>
          <a:lstStyle/>
          <a:p>
            <a:r>
              <a:rPr lang="zh-CN" altLang="en-US" sz="1100" dirty="0">
                <a:latin typeface="宋体" panose="02010600030101010101" pitchFamily="2" charset="-122"/>
                <a:ea typeface="宋体" panose="02010600030101010101" pitchFamily="2" charset="-122"/>
                <a:cs typeface="思源黑体 CN Normal" panose="020B0400000000000000" charset="-122"/>
              </a:rPr>
              <a:t>点击添加文字点击添加文字点击添加文字点击添加文字</a:t>
            </a:r>
            <a:endParaRPr lang="en-US" altLang="zh-CN" sz="1100" dirty="0">
              <a:latin typeface="宋体" panose="02010600030101010101" pitchFamily="2" charset="-122"/>
              <a:ea typeface="宋体" panose="02010600030101010101" pitchFamily="2" charset="-122"/>
              <a:cs typeface="思源黑体 CN Normal" panose="020B0400000000000000" charset="-122"/>
            </a:endParaRPr>
          </a:p>
          <a:p>
            <a:r>
              <a:rPr lang="zh-CN" altLang="en-US" sz="1100" dirty="0">
                <a:latin typeface="宋体" panose="02010600030101010101" pitchFamily="2" charset="-122"/>
                <a:ea typeface="宋体" panose="02010600030101010101" pitchFamily="2" charset="-122"/>
                <a:cs typeface="思源黑体 CN Normal" panose="020B0400000000000000" charset="-122"/>
              </a:rPr>
              <a:t>点击添加文字点击添加文字点击添加文字点击添加文字</a:t>
            </a:r>
          </a:p>
        </p:txBody>
      </p:sp>
      <p:sp>
        <p:nvSpPr>
          <p:cNvPr id="64" name="对角圆角矩形 63"/>
          <p:cNvSpPr/>
          <p:nvPr/>
        </p:nvSpPr>
        <p:spPr>
          <a:xfrm>
            <a:off x="6396355" y="4044950"/>
            <a:ext cx="1410335" cy="331470"/>
          </a:xfrm>
          <a:prstGeom prst="round2Diag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bg1"/>
                </a:solidFill>
                <a:latin typeface="宋体" panose="02010600030101010101" pitchFamily="2" charset="-122"/>
                <a:ea typeface="宋体" panose="02010600030101010101" pitchFamily="2" charset="-122"/>
                <a:cs typeface="思源黑体 CN Normal" panose="020B0400000000000000" charset="-122"/>
              </a:rPr>
              <a:t>三、添加文字</a:t>
            </a:r>
          </a:p>
        </p:txBody>
      </p:sp>
      <p:sp>
        <p:nvSpPr>
          <p:cNvPr id="65" name="TextBox 58"/>
          <p:cNvSpPr txBox="1"/>
          <p:nvPr/>
        </p:nvSpPr>
        <p:spPr>
          <a:xfrm>
            <a:off x="6320790" y="4497705"/>
            <a:ext cx="3776345" cy="429895"/>
          </a:xfrm>
          <a:prstGeom prst="rect">
            <a:avLst/>
          </a:prstGeom>
          <a:noFill/>
        </p:spPr>
        <p:txBody>
          <a:bodyPr wrap="square" rtlCol="0">
            <a:spAutoFit/>
          </a:bodyPr>
          <a:lstStyle/>
          <a:p>
            <a:r>
              <a:rPr lang="zh-CN" altLang="en-US" sz="1100" dirty="0">
                <a:latin typeface="宋体" panose="02010600030101010101" pitchFamily="2" charset="-122"/>
                <a:ea typeface="宋体" panose="02010600030101010101" pitchFamily="2" charset="-122"/>
                <a:cs typeface="思源黑体 CN Normal" panose="020B0400000000000000" charset="-122"/>
              </a:rPr>
              <a:t>点击添加文字点击添加文字点击添加文字点击添加文字</a:t>
            </a:r>
            <a:endParaRPr lang="en-US" altLang="zh-CN" sz="1100" dirty="0">
              <a:latin typeface="宋体" panose="02010600030101010101" pitchFamily="2" charset="-122"/>
              <a:ea typeface="宋体" panose="02010600030101010101" pitchFamily="2" charset="-122"/>
              <a:cs typeface="思源黑体 CN Normal" panose="020B0400000000000000" charset="-122"/>
            </a:endParaRPr>
          </a:p>
          <a:p>
            <a:r>
              <a:rPr lang="zh-CN" altLang="en-US" sz="1100" dirty="0">
                <a:latin typeface="宋体" panose="02010600030101010101" pitchFamily="2" charset="-122"/>
                <a:ea typeface="宋体" panose="02010600030101010101" pitchFamily="2" charset="-122"/>
                <a:cs typeface="思源黑体 CN Normal" panose="020B0400000000000000" charset="-122"/>
              </a:rPr>
              <a:t>点击添加文字点击添加文字点击添加文字点击添加文字</a:t>
            </a:r>
          </a:p>
        </p:txBody>
      </p:sp>
      <p:sp>
        <p:nvSpPr>
          <p:cNvPr id="66" name="TextBox 59"/>
          <p:cNvSpPr txBox="1"/>
          <p:nvPr/>
        </p:nvSpPr>
        <p:spPr>
          <a:xfrm>
            <a:off x="4402455" y="4792980"/>
            <a:ext cx="1221105" cy="768350"/>
          </a:xfrm>
          <a:prstGeom prst="rect">
            <a:avLst/>
          </a:prstGeom>
          <a:noFill/>
        </p:spPr>
        <p:txBody>
          <a:bodyPr wrap="square" rtlCol="0">
            <a:spAutoFit/>
          </a:bodyPr>
          <a:lstStyle/>
          <a:p>
            <a:r>
              <a:rPr lang="zh-CN" altLang="en-US" sz="11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点击添加文字</a:t>
            </a:r>
          </a:p>
          <a:p>
            <a:r>
              <a:rPr lang="zh-CN" altLang="en-US" sz="11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点击添加文字</a:t>
            </a:r>
          </a:p>
          <a:p>
            <a:r>
              <a:rPr lang="zh-CN" altLang="en-US" sz="11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点击添加文字</a:t>
            </a:r>
          </a:p>
          <a:p>
            <a:r>
              <a:rPr lang="zh-CN" altLang="en-US" sz="11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点击添加文字</a:t>
            </a:r>
          </a:p>
        </p:txBody>
      </p:sp>
      <p:sp>
        <p:nvSpPr>
          <p:cNvPr id="67" name="TextBox 60"/>
          <p:cNvSpPr txBox="1"/>
          <p:nvPr/>
        </p:nvSpPr>
        <p:spPr>
          <a:xfrm>
            <a:off x="4030980" y="1443355"/>
            <a:ext cx="1221105" cy="768350"/>
          </a:xfrm>
          <a:prstGeom prst="rect">
            <a:avLst/>
          </a:prstGeom>
          <a:noFill/>
        </p:spPr>
        <p:txBody>
          <a:bodyPr wrap="square" rtlCol="0">
            <a:spAutoFit/>
          </a:bodyPr>
          <a:lstStyle/>
          <a:p>
            <a:r>
              <a:rPr lang="zh-CN" altLang="en-US" sz="11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点击添加文字</a:t>
            </a:r>
          </a:p>
          <a:p>
            <a:r>
              <a:rPr lang="zh-CN" altLang="en-US" sz="11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点击添加文字</a:t>
            </a:r>
          </a:p>
          <a:p>
            <a:r>
              <a:rPr lang="zh-CN" altLang="en-US" sz="11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点击添加文字</a:t>
            </a:r>
          </a:p>
          <a:p>
            <a:r>
              <a:rPr lang="zh-CN" altLang="en-US" sz="11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点击添加文字</a:t>
            </a:r>
          </a:p>
        </p:txBody>
      </p:sp>
      <p:sp>
        <p:nvSpPr>
          <p:cNvPr id="68" name="TextBox 61"/>
          <p:cNvSpPr txBox="1"/>
          <p:nvPr/>
        </p:nvSpPr>
        <p:spPr>
          <a:xfrm>
            <a:off x="774065" y="4090035"/>
            <a:ext cx="1221105" cy="768350"/>
          </a:xfrm>
          <a:prstGeom prst="rect">
            <a:avLst/>
          </a:prstGeom>
          <a:noFill/>
        </p:spPr>
        <p:txBody>
          <a:bodyPr wrap="square" rtlCol="0">
            <a:spAutoFit/>
          </a:bodyPr>
          <a:lstStyle/>
          <a:p>
            <a:r>
              <a:rPr lang="zh-CN" altLang="en-US" sz="11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点击添加文字</a:t>
            </a:r>
          </a:p>
          <a:p>
            <a:r>
              <a:rPr lang="zh-CN" altLang="en-US" sz="11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点击添加文字</a:t>
            </a:r>
          </a:p>
          <a:p>
            <a:r>
              <a:rPr lang="zh-CN" altLang="en-US" sz="11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点击添加文字</a:t>
            </a:r>
          </a:p>
          <a:p>
            <a:r>
              <a:rPr lang="zh-CN" altLang="en-US" sz="11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点击添加文字</a:t>
            </a:r>
          </a:p>
        </p:txBody>
      </p:sp>
      <p:sp>
        <p:nvSpPr>
          <p:cNvPr id="69" name="TextBox 62"/>
          <p:cNvSpPr txBox="1"/>
          <p:nvPr/>
        </p:nvSpPr>
        <p:spPr>
          <a:xfrm>
            <a:off x="825500" y="1436370"/>
            <a:ext cx="1221105" cy="768350"/>
          </a:xfrm>
          <a:prstGeom prst="rect">
            <a:avLst/>
          </a:prstGeom>
          <a:noFill/>
        </p:spPr>
        <p:txBody>
          <a:bodyPr wrap="square" rtlCol="0">
            <a:spAutoFit/>
          </a:bodyPr>
          <a:lstStyle/>
          <a:p>
            <a:r>
              <a:rPr lang="zh-CN" altLang="en-US" sz="11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点击添加文字</a:t>
            </a:r>
          </a:p>
          <a:p>
            <a:r>
              <a:rPr lang="zh-CN" altLang="en-US" sz="11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点击添加文字</a:t>
            </a:r>
          </a:p>
          <a:p>
            <a:r>
              <a:rPr lang="zh-CN" altLang="en-US" sz="11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点击添加文字</a:t>
            </a:r>
          </a:p>
          <a:p>
            <a:r>
              <a:rPr lang="zh-CN" altLang="en-US" sz="11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点击添加文字</a:t>
            </a:r>
          </a:p>
        </p:txBody>
      </p:sp>
      <p:sp>
        <p:nvSpPr>
          <p:cNvPr id="70" name="Freeform 34"/>
          <p:cNvSpPr>
            <a:spLocks noEditPoints="1"/>
          </p:cNvSpPr>
          <p:nvPr/>
        </p:nvSpPr>
        <p:spPr bwMode="auto">
          <a:xfrm>
            <a:off x="2625090" y="2488565"/>
            <a:ext cx="572135" cy="778510"/>
          </a:xfrm>
          <a:custGeom>
            <a:avLst/>
            <a:gdLst>
              <a:gd name="T0" fmla="*/ 128715 w 709"/>
              <a:gd name="T1" fmla="*/ 322149 h 965"/>
              <a:gd name="T2" fmla="*/ 196223 w 709"/>
              <a:gd name="T3" fmla="*/ 480524 h 965"/>
              <a:gd name="T4" fmla="*/ 251130 w 709"/>
              <a:gd name="T5" fmla="*/ 607403 h 965"/>
              <a:gd name="T6" fmla="*/ 374444 w 709"/>
              <a:gd name="T7" fmla="*/ 611003 h 965"/>
              <a:gd name="T8" fmla="*/ 401447 w 709"/>
              <a:gd name="T9" fmla="*/ 560611 h 965"/>
              <a:gd name="T10" fmla="*/ 469855 w 709"/>
              <a:gd name="T11" fmla="*/ 432831 h 965"/>
              <a:gd name="T12" fmla="*/ 319538 w 709"/>
              <a:gd name="T13" fmla="*/ 132279 h 965"/>
              <a:gd name="T14" fmla="*/ 264631 w 709"/>
              <a:gd name="T15" fmla="*/ 650597 h 965"/>
              <a:gd name="T16" fmla="*/ 201624 w 709"/>
              <a:gd name="T17" fmla="*/ 578608 h 965"/>
              <a:gd name="T18" fmla="*/ 135916 w 709"/>
              <a:gd name="T19" fmla="*/ 455328 h 965"/>
              <a:gd name="T20" fmla="*/ 319538 w 709"/>
              <a:gd name="T21" fmla="*/ 91785 h 965"/>
              <a:gd name="T22" fmla="*/ 503159 w 709"/>
              <a:gd name="T23" fmla="*/ 455328 h 965"/>
              <a:gd name="T24" fmla="*/ 436551 w 709"/>
              <a:gd name="T25" fmla="*/ 578608 h 965"/>
              <a:gd name="T26" fmla="*/ 374444 w 709"/>
              <a:gd name="T27" fmla="*/ 650597 h 965"/>
              <a:gd name="T28" fmla="*/ 228627 w 709"/>
              <a:gd name="T29" fmla="*/ 778376 h 965"/>
              <a:gd name="T30" fmla="*/ 383445 w 709"/>
              <a:gd name="T31" fmla="*/ 807172 h 965"/>
              <a:gd name="T32" fmla="*/ 383445 w 709"/>
              <a:gd name="T33" fmla="*/ 748681 h 965"/>
              <a:gd name="T34" fmla="*/ 246629 w 709"/>
              <a:gd name="T35" fmla="*/ 796373 h 965"/>
              <a:gd name="T36" fmla="*/ 395146 w 709"/>
              <a:gd name="T37" fmla="*/ 796373 h 965"/>
              <a:gd name="T38" fmla="*/ 413149 w 709"/>
              <a:gd name="T39" fmla="*/ 778376 h 965"/>
              <a:gd name="T40" fmla="*/ 228627 w 709"/>
              <a:gd name="T41" fmla="*/ 685691 h 965"/>
              <a:gd name="T42" fmla="*/ 413149 w 709"/>
              <a:gd name="T43" fmla="*/ 778376 h 965"/>
              <a:gd name="T44" fmla="*/ 411348 w 709"/>
              <a:gd name="T45" fmla="*/ 362642 h 965"/>
              <a:gd name="T46" fmla="*/ 349241 w 709"/>
              <a:gd name="T47" fmla="*/ 424733 h 965"/>
              <a:gd name="T48" fmla="*/ 288934 w 709"/>
              <a:gd name="T49" fmla="*/ 424733 h 965"/>
              <a:gd name="T50" fmla="*/ 226827 w 709"/>
              <a:gd name="T51" fmla="*/ 362642 h 965"/>
              <a:gd name="T52" fmla="*/ 226827 w 709"/>
              <a:gd name="T53" fmla="*/ 302352 h 965"/>
              <a:gd name="T54" fmla="*/ 288934 w 709"/>
              <a:gd name="T55" fmla="*/ 239362 h 965"/>
              <a:gd name="T56" fmla="*/ 349241 w 709"/>
              <a:gd name="T57" fmla="*/ 239362 h 965"/>
              <a:gd name="T58" fmla="*/ 411348 w 709"/>
              <a:gd name="T59" fmla="*/ 302352 h 965"/>
              <a:gd name="T60" fmla="*/ 612972 w 709"/>
              <a:gd name="T61" fmla="*/ 293353 h 965"/>
              <a:gd name="T62" fmla="*/ 580568 w 709"/>
              <a:gd name="T63" fmla="*/ 322149 h 965"/>
              <a:gd name="T64" fmla="*/ 612972 w 709"/>
              <a:gd name="T65" fmla="*/ 341046 h 965"/>
              <a:gd name="T66" fmla="*/ 612972 w 709"/>
              <a:gd name="T67" fmla="*/ 293353 h 965"/>
              <a:gd name="T68" fmla="*/ 542764 w 709"/>
              <a:gd name="T69" fmla="*/ 127780 h 965"/>
              <a:gd name="T70" fmla="*/ 509460 w 709"/>
              <a:gd name="T71" fmla="*/ 94485 h 965"/>
              <a:gd name="T72" fmla="*/ 518461 w 709"/>
              <a:gd name="T73" fmla="*/ 152976 h 965"/>
              <a:gd name="T74" fmla="*/ 342040 w 709"/>
              <a:gd name="T75" fmla="*/ 61190 h 965"/>
              <a:gd name="T76" fmla="*/ 318637 w 709"/>
              <a:gd name="T77" fmla="*/ 0 h 965"/>
              <a:gd name="T78" fmla="*/ 294335 w 709"/>
              <a:gd name="T79" fmla="*/ 61190 h 965"/>
              <a:gd name="T80" fmla="*/ 117014 w 709"/>
              <a:gd name="T81" fmla="*/ 155675 h 965"/>
              <a:gd name="T82" fmla="*/ 127815 w 709"/>
              <a:gd name="T83" fmla="*/ 98084 h 965"/>
              <a:gd name="T84" fmla="*/ 93611 w 709"/>
              <a:gd name="T85" fmla="*/ 132279 h 965"/>
              <a:gd name="T86" fmla="*/ 57607 w 709"/>
              <a:gd name="T87" fmla="*/ 322149 h 965"/>
              <a:gd name="T88" fmla="*/ 25203 w 709"/>
              <a:gd name="T89" fmla="*/ 293353 h 965"/>
              <a:gd name="T90" fmla="*/ 25203 w 709"/>
              <a:gd name="T91" fmla="*/ 341046 h 965"/>
              <a:gd name="T92" fmla="*/ 57607 w 709"/>
              <a:gd name="T93" fmla="*/ 322149 h 96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709" h="965">
                <a:moveTo>
                  <a:pt x="355" y="147"/>
                </a:moveTo>
                <a:cubicBezTo>
                  <a:pt x="238" y="147"/>
                  <a:pt x="143" y="241"/>
                  <a:pt x="143" y="358"/>
                </a:cubicBezTo>
                <a:cubicBezTo>
                  <a:pt x="143" y="414"/>
                  <a:pt x="187" y="481"/>
                  <a:pt x="188" y="481"/>
                </a:cubicBezTo>
                <a:cubicBezTo>
                  <a:pt x="197" y="496"/>
                  <a:pt x="210" y="519"/>
                  <a:pt x="218" y="534"/>
                </a:cubicBezTo>
                <a:lnTo>
                  <a:pt x="264" y="623"/>
                </a:lnTo>
                <a:cubicBezTo>
                  <a:pt x="272" y="639"/>
                  <a:pt x="279" y="662"/>
                  <a:pt x="279" y="675"/>
                </a:cubicBezTo>
                <a:cubicBezTo>
                  <a:pt x="279" y="675"/>
                  <a:pt x="284" y="679"/>
                  <a:pt x="294" y="679"/>
                </a:cubicBezTo>
                <a:lnTo>
                  <a:pt x="416" y="679"/>
                </a:lnTo>
                <a:cubicBezTo>
                  <a:pt x="425" y="679"/>
                  <a:pt x="430" y="675"/>
                  <a:pt x="431" y="674"/>
                </a:cubicBezTo>
                <a:cubicBezTo>
                  <a:pt x="430" y="662"/>
                  <a:pt x="437" y="639"/>
                  <a:pt x="446" y="623"/>
                </a:cubicBezTo>
                <a:lnTo>
                  <a:pt x="491" y="534"/>
                </a:lnTo>
                <a:cubicBezTo>
                  <a:pt x="499" y="519"/>
                  <a:pt x="513" y="495"/>
                  <a:pt x="522" y="481"/>
                </a:cubicBezTo>
                <a:cubicBezTo>
                  <a:pt x="537" y="458"/>
                  <a:pt x="566" y="402"/>
                  <a:pt x="566" y="358"/>
                </a:cubicBezTo>
                <a:cubicBezTo>
                  <a:pt x="566" y="241"/>
                  <a:pt x="471" y="147"/>
                  <a:pt x="355" y="147"/>
                </a:cubicBezTo>
                <a:close/>
                <a:moveTo>
                  <a:pt x="416" y="723"/>
                </a:moveTo>
                <a:lnTo>
                  <a:pt x="294" y="723"/>
                </a:lnTo>
                <a:cubicBezTo>
                  <a:pt x="261" y="723"/>
                  <a:pt x="235" y="702"/>
                  <a:pt x="235" y="675"/>
                </a:cubicBezTo>
                <a:cubicBezTo>
                  <a:pt x="235" y="671"/>
                  <a:pt x="231" y="656"/>
                  <a:pt x="224" y="643"/>
                </a:cubicBezTo>
                <a:lnTo>
                  <a:pt x="179" y="554"/>
                </a:lnTo>
                <a:cubicBezTo>
                  <a:pt x="172" y="540"/>
                  <a:pt x="159" y="519"/>
                  <a:pt x="151" y="506"/>
                </a:cubicBezTo>
                <a:cubicBezTo>
                  <a:pt x="145" y="498"/>
                  <a:pt x="99" y="425"/>
                  <a:pt x="99" y="358"/>
                </a:cubicBezTo>
                <a:cubicBezTo>
                  <a:pt x="99" y="217"/>
                  <a:pt x="214" y="102"/>
                  <a:pt x="355" y="102"/>
                </a:cubicBezTo>
                <a:cubicBezTo>
                  <a:pt x="495" y="102"/>
                  <a:pt x="610" y="217"/>
                  <a:pt x="610" y="358"/>
                </a:cubicBezTo>
                <a:cubicBezTo>
                  <a:pt x="610" y="425"/>
                  <a:pt x="564" y="498"/>
                  <a:pt x="559" y="506"/>
                </a:cubicBezTo>
                <a:cubicBezTo>
                  <a:pt x="550" y="518"/>
                  <a:pt x="537" y="541"/>
                  <a:pt x="530" y="554"/>
                </a:cubicBezTo>
                <a:lnTo>
                  <a:pt x="485" y="643"/>
                </a:lnTo>
                <a:cubicBezTo>
                  <a:pt x="478" y="656"/>
                  <a:pt x="475" y="671"/>
                  <a:pt x="475" y="675"/>
                </a:cubicBezTo>
                <a:cubicBezTo>
                  <a:pt x="475" y="702"/>
                  <a:pt x="449" y="723"/>
                  <a:pt x="416" y="723"/>
                </a:cubicBezTo>
                <a:close/>
                <a:moveTo>
                  <a:pt x="287" y="832"/>
                </a:moveTo>
                <a:cubicBezTo>
                  <a:pt x="269" y="832"/>
                  <a:pt x="254" y="846"/>
                  <a:pt x="254" y="865"/>
                </a:cubicBezTo>
                <a:cubicBezTo>
                  <a:pt x="254" y="883"/>
                  <a:pt x="269" y="897"/>
                  <a:pt x="287" y="897"/>
                </a:cubicBezTo>
                <a:lnTo>
                  <a:pt x="426" y="897"/>
                </a:lnTo>
                <a:cubicBezTo>
                  <a:pt x="444" y="897"/>
                  <a:pt x="459" y="883"/>
                  <a:pt x="459" y="865"/>
                </a:cubicBezTo>
                <a:cubicBezTo>
                  <a:pt x="459" y="846"/>
                  <a:pt x="444" y="832"/>
                  <a:pt x="426" y="832"/>
                </a:cubicBezTo>
                <a:lnTo>
                  <a:pt x="287" y="832"/>
                </a:lnTo>
                <a:close/>
                <a:moveTo>
                  <a:pt x="274" y="885"/>
                </a:moveTo>
                <a:cubicBezTo>
                  <a:pt x="276" y="929"/>
                  <a:pt x="312" y="965"/>
                  <a:pt x="356" y="965"/>
                </a:cubicBezTo>
                <a:cubicBezTo>
                  <a:pt x="401" y="965"/>
                  <a:pt x="437" y="929"/>
                  <a:pt x="439" y="885"/>
                </a:cubicBezTo>
                <a:lnTo>
                  <a:pt x="274" y="885"/>
                </a:lnTo>
                <a:close/>
                <a:moveTo>
                  <a:pt x="459" y="865"/>
                </a:moveTo>
                <a:lnTo>
                  <a:pt x="254" y="865"/>
                </a:lnTo>
                <a:lnTo>
                  <a:pt x="254" y="762"/>
                </a:lnTo>
                <a:lnTo>
                  <a:pt x="459" y="762"/>
                </a:lnTo>
                <a:lnTo>
                  <a:pt x="459" y="865"/>
                </a:lnTo>
                <a:close/>
                <a:moveTo>
                  <a:pt x="491" y="369"/>
                </a:moveTo>
                <a:cubicBezTo>
                  <a:pt x="491" y="388"/>
                  <a:pt x="476" y="403"/>
                  <a:pt x="457" y="403"/>
                </a:cubicBezTo>
                <a:lnTo>
                  <a:pt x="388" y="403"/>
                </a:lnTo>
                <a:lnTo>
                  <a:pt x="388" y="472"/>
                </a:lnTo>
                <a:cubicBezTo>
                  <a:pt x="388" y="491"/>
                  <a:pt x="373" y="506"/>
                  <a:pt x="355" y="506"/>
                </a:cubicBezTo>
                <a:cubicBezTo>
                  <a:pt x="336" y="506"/>
                  <a:pt x="321" y="491"/>
                  <a:pt x="321" y="472"/>
                </a:cubicBezTo>
                <a:lnTo>
                  <a:pt x="321" y="403"/>
                </a:lnTo>
                <a:lnTo>
                  <a:pt x="252" y="403"/>
                </a:lnTo>
                <a:cubicBezTo>
                  <a:pt x="233" y="403"/>
                  <a:pt x="218" y="388"/>
                  <a:pt x="218" y="369"/>
                </a:cubicBezTo>
                <a:cubicBezTo>
                  <a:pt x="218" y="351"/>
                  <a:pt x="233" y="336"/>
                  <a:pt x="252" y="336"/>
                </a:cubicBezTo>
                <a:lnTo>
                  <a:pt x="321" y="336"/>
                </a:lnTo>
                <a:lnTo>
                  <a:pt x="321" y="266"/>
                </a:lnTo>
                <a:cubicBezTo>
                  <a:pt x="321" y="248"/>
                  <a:pt x="336" y="233"/>
                  <a:pt x="355" y="233"/>
                </a:cubicBezTo>
                <a:cubicBezTo>
                  <a:pt x="373" y="233"/>
                  <a:pt x="388" y="248"/>
                  <a:pt x="388" y="266"/>
                </a:cubicBezTo>
                <a:lnTo>
                  <a:pt x="388" y="336"/>
                </a:lnTo>
                <a:lnTo>
                  <a:pt x="457" y="336"/>
                </a:lnTo>
                <a:cubicBezTo>
                  <a:pt x="476" y="336"/>
                  <a:pt x="491" y="351"/>
                  <a:pt x="491" y="369"/>
                </a:cubicBezTo>
                <a:close/>
                <a:moveTo>
                  <a:pt x="681" y="326"/>
                </a:moveTo>
                <a:lnTo>
                  <a:pt x="643" y="326"/>
                </a:lnTo>
                <a:cubicBezTo>
                  <a:pt x="644" y="336"/>
                  <a:pt x="645" y="347"/>
                  <a:pt x="645" y="358"/>
                </a:cubicBezTo>
                <a:cubicBezTo>
                  <a:pt x="645" y="365"/>
                  <a:pt x="644" y="372"/>
                  <a:pt x="643" y="379"/>
                </a:cubicBezTo>
                <a:lnTo>
                  <a:pt x="681" y="379"/>
                </a:lnTo>
                <a:cubicBezTo>
                  <a:pt x="696" y="379"/>
                  <a:pt x="709" y="367"/>
                  <a:pt x="709" y="352"/>
                </a:cubicBezTo>
                <a:cubicBezTo>
                  <a:pt x="709" y="338"/>
                  <a:pt x="696" y="326"/>
                  <a:pt x="681" y="326"/>
                </a:cubicBezTo>
                <a:close/>
                <a:moveTo>
                  <a:pt x="576" y="170"/>
                </a:moveTo>
                <a:lnTo>
                  <a:pt x="603" y="142"/>
                </a:lnTo>
                <a:cubicBezTo>
                  <a:pt x="614" y="131"/>
                  <a:pt x="614" y="114"/>
                  <a:pt x="604" y="104"/>
                </a:cubicBezTo>
                <a:cubicBezTo>
                  <a:pt x="594" y="94"/>
                  <a:pt x="577" y="94"/>
                  <a:pt x="566" y="105"/>
                </a:cubicBezTo>
                <a:lnTo>
                  <a:pt x="538" y="132"/>
                </a:lnTo>
                <a:cubicBezTo>
                  <a:pt x="552" y="144"/>
                  <a:pt x="564" y="156"/>
                  <a:pt x="576" y="170"/>
                </a:cubicBezTo>
                <a:close/>
                <a:moveTo>
                  <a:pt x="354" y="67"/>
                </a:moveTo>
                <a:cubicBezTo>
                  <a:pt x="363" y="67"/>
                  <a:pt x="372" y="68"/>
                  <a:pt x="380" y="68"/>
                </a:cubicBezTo>
                <a:lnTo>
                  <a:pt x="380" y="27"/>
                </a:lnTo>
                <a:cubicBezTo>
                  <a:pt x="380" y="12"/>
                  <a:pt x="368" y="0"/>
                  <a:pt x="354" y="0"/>
                </a:cubicBezTo>
                <a:cubicBezTo>
                  <a:pt x="339" y="0"/>
                  <a:pt x="327" y="12"/>
                  <a:pt x="327" y="27"/>
                </a:cubicBezTo>
                <a:lnTo>
                  <a:pt x="327" y="68"/>
                </a:lnTo>
                <a:cubicBezTo>
                  <a:pt x="336" y="68"/>
                  <a:pt x="345" y="67"/>
                  <a:pt x="354" y="67"/>
                </a:cubicBezTo>
                <a:close/>
                <a:moveTo>
                  <a:pt x="130" y="173"/>
                </a:moveTo>
                <a:cubicBezTo>
                  <a:pt x="142" y="159"/>
                  <a:pt x="154" y="147"/>
                  <a:pt x="168" y="135"/>
                </a:cubicBezTo>
                <a:lnTo>
                  <a:pt x="142" y="109"/>
                </a:lnTo>
                <a:cubicBezTo>
                  <a:pt x="131" y="99"/>
                  <a:pt x="114" y="98"/>
                  <a:pt x="104" y="109"/>
                </a:cubicBezTo>
                <a:cubicBezTo>
                  <a:pt x="93" y="119"/>
                  <a:pt x="94" y="136"/>
                  <a:pt x="104" y="147"/>
                </a:cubicBezTo>
                <a:lnTo>
                  <a:pt x="130" y="173"/>
                </a:lnTo>
                <a:close/>
                <a:moveTo>
                  <a:pt x="64" y="358"/>
                </a:moveTo>
                <a:cubicBezTo>
                  <a:pt x="64" y="347"/>
                  <a:pt x="64" y="336"/>
                  <a:pt x="66" y="326"/>
                </a:cubicBezTo>
                <a:lnTo>
                  <a:pt x="28" y="326"/>
                </a:lnTo>
                <a:cubicBezTo>
                  <a:pt x="13" y="326"/>
                  <a:pt x="0" y="338"/>
                  <a:pt x="0" y="352"/>
                </a:cubicBezTo>
                <a:cubicBezTo>
                  <a:pt x="0" y="367"/>
                  <a:pt x="13" y="379"/>
                  <a:pt x="28" y="379"/>
                </a:cubicBezTo>
                <a:lnTo>
                  <a:pt x="65" y="379"/>
                </a:lnTo>
                <a:cubicBezTo>
                  <a:pt x="64" y="372"/>
                  <a:pt x="64" y="365"/>
                  <a:pt x="64" y="358"/>
                </a:cubicBezTo>
                <a:close/>
              </a:path>
            </a:pathLst>
          </a:custGeom>
          <a:solidFill>
            <a:schemeClr val="bg1"/>
          </a:solidFill>
          <a:ln>
            <a:noFill/>
          </a:ln>
        </p:spPr>
        <p:txBody>
          <a:bodyPr/>
          <a:lstStyle/>
          <a:p>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randombar(horizontal)">
                                      <p:cBhvr>
                                        <p:cTn id="7" dur="500"/>
                                        <p:tgtEl>
                                          <p:spTgt spid="49"/>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69"/>
                                        </p:tgtEl>
                                        <p:attrNameLst>
                                          <p:attrName>style.visibility</p:attrName>
                                        </p:attrNameLst>
                                      </p:cBhvr>
                                      <p:to>
                                        <p:strVal val="visible"/>
                                      </p:to>
                                    </p:set>
                                    <p:animEffect transition="in" filter="randombar(horizontal)">
                                      <p:cBhvr>
                                        <p:cTn id="10" dur="500"/>
                                        <p:tgtEl>
                                          <p:spTgt spid="69"/>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51"/>
                                        </p:tgtEl>
                                        <p:attrNameLst>
                                          <p:attrName>style.visibility</p:attrName>
                                        </p:attrNameLst>
                                      </p:cBhvr>
                                      <p:to>
                                        <p:strVal val="visible"/>
                                      </p:to>
                                    </p:set>
                                    <p:animEffect transition="in" filter="randombar(horizontal)">
                                      <p:cBhvr>
                                        <p:cTn id="13" dur="500"/>
                                        <p:tgtEl>
                                          <p:spTgt spid="51"/>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68"/>
                                        </p:tgtEl>
                                        <p:attrNameLst>
                                          <p:attrName>style.visibility</p:attrName>
                                        </p:attrNameLst>
                                      </p:cBhvr>
                                      <p:to>
                                        <p:strVal val="visible"/>
                                      </p:to>
                                    </p:set>
                                    <p:animEffect transition="in" filter="randombar(horizontal)">
                                      <p:cBhvr>
                                        <p:cTn id="16" dur="500"/>
                                        <p:tgtEl>
                                          <p:spTgt spid="68"/>
                                        </p:tgtEl>
                                      </p:cBhvr>
                                    </p:animEffect>
                                  </p:childTnLst>
                                </p:cTn>
                              </p:par>
                              <p:par>
                                <p:cTn id="17" presetID="14" presetClass="entr" presetSubtype="10" fill="hold" nodeType="withEffect">
                                  <p:stCondLst>
                                    <p:cond delay="0"/>
                                  </p:stCondLst>
                                  <p:childTnLst>
                                    <p:set>
                                      <p:cBhvr>
                                        <p:cTn id="18" dur="1" fill="hold">
                                          <p:stCondLst>
                                            <p:cond delay="0"/>
                                          </p:stCondLst>
                                        </p:cTn>
                                        <p:tgtEl>
                                          <p:spTgt spid="57"/>
                                        </p:tgtEl>
                                        <p:attrNameLst>
                                          <p:attrName>style.visibility</p:attrName>
                                        </p:attrNameLst>
                                      </p:cBhvr>
                                      <p:to>
                                        <p:strVal val="visible"/>
                                      </p:to>
                                    </p:set>
                                    <p:animEffect transition="in" filter="randombar(horizontal)">
                                      <p:cBhvr>
                                        <p:cTn id="19" dur="500"/>
                                        <p:tgtEl>
                                          <p:spTgt spid="57"/>
                                        </p:tgtEl>
                                      </p:cBhvr>
                                    </p:animEffect>
                                  </p:childTnLst>
                                </p:cTn>
                              </p:par>
                              <p:par>
                                <p:cTn id="20" presetID="14" presetClass="entr" presetSubtype="10" fill="hold" nodeType="with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randombar(horizontal)">
                                      <p:cBhvr>
                                        <p:cTn id="22" dur="500"/>
                                        <p:tgtEl>
                                          <p:spTgt spid="56"/>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66"/>
                                        </p:tgtEl>
                                        <p:attrNameLst>
                                          <p:attrName>style.visibility</p:attrName>
                                        </p:attrNameLst>
                                      </p:cBhvr>
                                      <p:to>
                                        <p:strVal val="visible"/>
                                      </p:to>
                                    </p:set>
                                    <p:animEffect transition="in" filter="randombar(horizontal)">
                                      <p:cBhvr>
                                        <p:cTn id="25" dur="500"/>
                                        <p:tgtEl>
                                          <p:spTgt spid="66"/>
                                        </p:tgtEl>
                                      </p:cBhvr>
                                    </p:animEffect>
                                  </p:childTnLst>
                                </p:cTn>
                              </p:par>
                              <p:par>
                                <p:cTn id="26" presetID="14" presetClass="entr" presetSubtype="10" fill="hold" grpId="0" nodeType="withEffect">
                                  <p:stCondLst>
                                    <p:cond delay="0"/>
                                  </p:stCondLst>
                                  <p:childTnLst>
                                    <p:set>
                                      <p:cBhvr>
                                        <p:cTn id="27" dur="1" fill="hold">
                                          <p:stCondLst>
                                            <p:cond delay="0"/>
                                          </p:stCondLst>
                                        </p:cTn>
                                        <p:tgtEl>
                                          <p:spTgt spid="52"/>
                                        </p:tgtEl>
                                        <p:attrNameLst>
                                          <p:attrName>style.visibility</p:attrName>
                                        </p:attrNameLst>
                                      </p:cBhvr>
                                      <p:to>
                                        <p:strVal val="visible"/>
                                      </p:to>
                                    </p:set>
                                    <p:animEffect transition="in" filter="randombar(horizontal)">
                                      <p:cBhvr>
                                        <p:cTn id="28" dur="500"/>
                                        <p:tgtEl>
                                          <p:spTgt spid="52"/>
                                        </p:tgtEl>
                                      </p:cBhvr>
                                    </p:animEffect>
                                  </p:childTnLst>
                                </p:cTn>
                              </p:par>
                              <p:par>
                                <p:cTn id="29" presetID="14" presetClass="entr" presetSubtype="10" fill="hold" nodeType="withEffect">
                                  <p:stCondLst>
                                    <p:cond delay="0"/>
                                  </p:stCondLst>
                                  <p:childTnLst>
                                    <p:set>
                                      <p:cBhvr>
                                        <p:cTn id="30" dur="1" fill="hold">
                                          <p:stCondLst>
                                            <p:cond delay="0"/>
                                          </p:stCondLst>
                                        </p:cTn>
                                        <p:tgtEl>
                                          <p:spTgt spid="59"/>
                                        </p:tgtEl>
                                        <p:attrNameLst>
                                          <p:attrName>style.visibility</p:attrName>
                                        </p:attrNameLst>
                                      </p:cBhvr>
                                      <p:to>
                                        <p:strVal val="visible"/>
                                      </p:to>
                                    </p:set>
                                    <p:animEffect transition="in" filter="randombar(horizontal)">
                                      <p:cBhvr>
                                        <p:cTn id="31" dur="500"/>
                                        <p:tgtEl>
                                          <p:spTgt spid="59"/>
                                        </p:tgtEl>
                                      </p:cBhvr>
                                    </p:animEffect>
                                  </p:childTnLst>
                                </p:cTn>
                              </p:par>
                              <p:par>
                                <p:cTn id="32" presetID="14" presetClass="entr" presetSubtype="10" fill="hold" grpId="0" nodeType="withEffect">
                                  <p:stCondLst>
                                    <p:cond delay="0"/>
                                  </p:stCondLst>
                                  <p:childTnLst>
                                    <p:set>
                                      <p:cBhvr>
                                        <p:cTn id="33" dur="1" fill="hold">
                                          <p:stCondLst>
                                            <p:cond delay="0"/>
                                          </p:stCondLst>
                                        </p:cTn>
                                        <p:tgtEl>
                                          <p:spTgt spid="67"/>
                                        </p:tgtEl>
                                        <p:attrNameLst>
                                          <p:attrName>style.visibility</p:attrName>
                                        </p:attrNameLst>
                                      </p:cBhvr>
                                      <p:to>
                                        <p:strVal val="visible"/>
                                      </p:to>
                                    </p:set>
                                    <p:animEffect transition="in" filter="randombar(horizontal)">
                                      <p:cBhvr>
                                        <p:cTn id="34" dur="500"/>
                                        <p:tgtEl>
                                          <p:spTgt spid="67"/>
                                        </p:tgtEl>
                                      </p:cBhvr>
                                    </p:animEffect>
                                  </p:childTnLst>
                                </p:cTn>
                              </p:par>
                              <p:par>
                                <p:cTn id="35" presetID="14" presetClass="entr" presetSubtype="10" fill="hold" grpId="0" nodeType="withEffect">
                                  <p:stCondLst>
                                    <p:cond delay="0"/>
                                  </p:stCondLst>
                                  <p:childTnLst>
                                    <p:set>
                                      <p:cBhvr>
                                        <p:cTn id="36" dur="1" fill="hold">
                                          <p:stCondLst>
                                            <p:cond delay="0"/>
                                          </p:stCondLst>
                                        </p:cTn>
                                        <p:tgtEl>
                                          <p:spTgt spid="50"/>
                                        </p:tgtEl>
                                        <p:attrNameLst>
                                          <p:attrName>style.visibility</p:attrName>
                                        </p:attrNameLst>
                                      </p:cBhvr>
                                      <p:to>
                                        <p:strVal val="visible"/>
                                      </p:to>
                                    </p:set>
                                    <p:animEffect transition="in" filter="randombar(horizontal)">
                                      <p:cBhvr>
                                        <p:cTn id="37" dur="500"/>
                                        <p:tgtEl>
                                          <p:spTgt spid="50"/>
                                        </p:tgtEl>
                                      </p:cBhvr>
                                    </p:animEffect>
                                  </p:childTnLst>
                                </p:cTn>
                              </p:par>
                              <p:par>
                                <p:cTn id="38" presetID="14" presetClass="entr" presetSubtype="10" fill="hold" nodeType="withEffect">
                                  <p:stCondLst>
                                    <p:cond delay="0"/>
                                  </p:stCondLst>
                                  <p:childTnLst>
                                    <p:set>
                                      <p:cBhvr>
                                        <p:cTn id="39" dur="1" fill="hold">
                                          <p:stCondLst>
                                            <p:cond delay="0"/>
                                          </p:stCondLst>
                                        </p:cTn>
                                        <p:tgtEl>
                                          <p:spTgt spid="58"/>
                                        </p:tgtEl>
                                        <p:attrNameLst>
                                          <p:attrName>style.visibility</p:attrName>
                                        </p:attrNameLst>
                                      </p:cBhvr>
                                      <p:to>
                                        <p:strVal val="visible"/>
                                      </p:to>
                                    </p:set>
                                    <p:animEffect transition="in" filter="randombar(horizontal)">
                                      <p:cBhvr>
                                        <p:cTn id="40" dur="500"/>
                                        <p:tgtEl>
                                          <p:spTgt spid="58"/>
                                        </p:tgtEl>
                                      </p:cBhvr>
                                    </p:animEffect>
                                  </p:childTnLst>
                                </p:cTn>
                              </p:par>
                              <p:par>
                                <p:cTn id="41" presetID="14" presetClass="entr" presetSubtype="10" fill="hold" grpId="0" nodeType="withEffect">
                                  <p:stCondLst>
                                    <p:cond delay="0"/>
                                  </p:stCondLst>
                                  <p:childTnLst>
                                    <p:set>
                                      <p:cBhvr>
                                        <p:cTn id="42" dur="1" fill="hold">
                                          <p:stCondLst>
                                            <p:cond delay="0"/>
                                          </p:stCondLst>
                                        </p:cTn>
                                        <p:tgtEl>
                                          <p:spTgt spid="70"/>
                                        </p:tgtEl>
                                        <p:attrNameLst>
                                          <p:attrName>style.visibility</p:attrName>
                                        </p:attrNameLst>
                                      </p:cBhvr>
                                      <p:to>
                                        <p:strVal val="visible"/>
                                      </p:to>
                                    </p:set>
                                    <p:animEffect transition="in" filter="randombar(horizontal)">
                                      <p:cBhvr>
                                        <p:cTn id="43" dur="500"/>
                                        <p:tgtEl>
                                          <p:spTgt spid="70"/>
                                        </p:tgtEl>
                                      </p:cBhvr>
                                    </p:animEffect>
                                  </p:childTnLst>
                                </p:cTn>
                              </p:par>
                              <p:par>
                                <p:cTn id="44" presetID="14" presetClass="entr" presetSubtype="10" fill="hold" nodeType="withEffect">
                                  <p:stCondLst>
                                    <p:cond delay="0"/>
                                  </p:stCondLst>
                                  <p:childTnLst>
                                    <p:set>
                                      <p:cBhvr>
                                        <p:cTn id="45" dur="1" fill="hold">
                                          <p:stCondLst>
                                            <p:cond delay="0"/>
                                          </p:stCondLst>
                                        </p:cTn>
                                        <p:tgtEl>
                                          <p:spTgt spid="53"/>
                                        </p:tgtEl>
                                        <p:attrNameLst>
                                          <p:attrName>style.visibility</p:attrName>
                                        </p:attrNameLst>
                                      </p:cBhvr>
                                      <p:to>
                                        <p:strVal val="visible"/>
                                      </p:to>
                                    </p:set>
                                    <p:animEffect transition="in" filter="randombar(horizontal)">
                                      <p:cBhvr>
                                        <p:cTn id="46" dur="500"/>
                                        <p:tgtEl>
                                          <p:spTgt spid="53"/>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60"/>
                                        </p:tgtEl>
                                        <p:attrNameLst>
                                          <p:attrName>style.visibility</p:attrName>
                                        </p:attrNameLst>
                                      </p:cBhvr>
                                      <p:to>
                                        <p:strVal val="visible"/>
                                      </p:to>
                                    </p:set>
                                    <p:animEffect transition="in" filter="wipe(down)">
                                      <p:cBhvr>
                                        <p:cTn id="51" dur="500"/>
                                        <p:tgtEl>
                                          <p:spTgt spid="60"/>
                                        </p:tgtEl>
                                      </p:cBhvr>
                                    </p:animEffect>
                                  </p:childTnLst>
                                </p:cTn>
                              </p:par>
                              <p:par>
                                <p:cTn id="52" presetID="22" presetClass="entr" presetSubtype="4" fill="hold" grpId="0" nodeType="withEffect">
                                  <p:stCondLst>
                                    <p:cond delay="0"/>
                                  </p:stCondLst>
                                  <p:childTnLst>
                                    <p:set>
                                      <p:cBhvr>
                                        <p:cTn id="53" dur="1" fill="hold">
                                          <p:stCondLst>
                                            <p:cond delay="0"/>
                                          </p:stCondLst>
                                        </p:cTn>
                                        <p:tgtEl>
                                          <p:spTgt spid="61"/>
                                        </p:tgtEl>
                                        <p:attrNameLst>
                                          <p:attrName>style.visibility</p:attrName>
                                        </p:attrNameLst>
                                      </p:cBhvr>
                                      <p:to>
                                        <p:strVal val="visible"/>
                                      </p:to>
                                    </p:set>
                                    <p:animEffect transition="in" filter="wipe(down)">
                                      <p:cBhvr>
                                        <p:cTn id="54" dur="500"/>
                                        <p:tgtEl>
                                          <p:spTgt spid="61"/>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62"/>
                                        </p:tgtEl>
                                        <p:attrNameLst>
                                          <p:attrName>style.visibility</p:attrName>
                                        </p:attrNameLst>
                                      </p:cBhvr>
                                      <p:to>
                                        <p:strVal val="visible"/>
                                      </p:to>
                                    </p:set>
                                    <p:animEffect transition="in" filter="wipe(down)">
                                      <p:cBhvr>
                                        <p:cTn id="59" dur="500"/>
                                        <p:tgtEl>
                                          <p:spTgt spid="62"/>
                                        </p:tgtEl>
                                      </p:cBhvr>
                                    </p:animEffect>
                                  </p:childTnLst>
                                </p:cTn>
                              </p:par>
                              <p:par>
                                <p:cTn id="60" presetID="22" presetClass="entr" presetSubtype="4" fill="hold" grpId="0" nodeType="withEffect">
                                  <p:stCondLst>
                                    <p:cond delay="0"/>
                                  </p:stCondLst>
                                  <p:childTnLst>
                                    <p:set>
                                      <p:cBhvr>
                                        <p:cTn id="61" dur="1" fill="hold">
                                          <p:stCondLst>
                                            <p:cond delay="0"/>
                                          </p:stCondLst>
                                        </p:cTn>
                                        <p:tgtEl>
                                          <p:spTgt spid="63"/>
                                        </p:tgtEl>
                                        <p:attrNameLst>
                                          <p:attrName>style.visibility</p:attrName>
                                        </p:attrNameLst>
                                      </p:cBhvr>
                                      <p:to>
                                        <p:strVal val="visible"/>
                                      </p:to>
                                    </p:set>
                                    <p:animEffect transition="in" filter="wipe(down)">
                                      <p:cBhvr>
                                        <p:cTn id="62" dur="500"/>
                                        <p:tgtEl>
                                          <p:spTgt spid="63"/>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64"/>
                                        </p:tgtEl>
                                        <p:attrNameLst>
                                          <p:attrName>style.visibility</p:attrName>
                                        </p:attrNameLst>
                                      </p:cBhvr>
                                      <p:to>
                                        <p:strVal val="visible"/>
                                      </p:to>
                                    </p:set>
                                    <p:animEffect transition="in" filter="wipe(down)">
                                      <p:cBhvr>
                                        <p:cTn id="67" dur="500"/>
                                        <p:tgtEl>
                                          <p:spTgt spid="64"/>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65"/>
                                        </p:tgtEl>
                                        <p:attrNameLst>
                                          <p:attrName>style.visibility</p:attrName>
                                        </p:attrNameLst>
                                      </p:cBhvr>
                                      <p:to>
                                        <p:strVal val="visible"/>
                                      </p:to>
                                    </p:set>
                                    <p:animEffect transition="in" filter="wipe(down)">
                                      <p:cBhvr>
                                        <p:cTn id="70" dur="500"/>
                                        <p:tgtEl>
                                          <p:spTgt spid="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50" grpId="0" animBg="1"/>
      <p:bldP spid="51" grpId="0" animBg="1"/>
      <p:bldP spid="52" grpId="0" animBg="1"/>
      <p:bldP spid="60" grpId="0" animBg="1"/>
      <p:bldP spid="61" grpId="0"/>
      <p:bldP spid="62" grpId="0" animBg="1"/>
      <p:bldP spid="63" grpId="0"/>
      <p:bldP spid="64" grpId="0" animBg="1"/>
      <p:bldP spid="65" grpId="0"/>
      <p:bldP spid="66" grpId="0"/>
      <p:bldP spid="67" grpId="0"/>
      <p:bldP spid="68" grpId="0"/>
      <p:bldP spid="69" grpId="0"/>
      <p:bldP spid="7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 descr="矩形 9"/>
          <p:cNvPicPr>
            <a:picLocks noChangeAspect="1"/>
          </p:cNvPicPr>
          <p:nvPr/>
        </p:nvPicPr>
        <p:blipFill>
          <a:blip r:embed="rId3"/>
          <a:stretch>
            <a:fillRect/>
          </a:stretch>
        </p:blipFill>
        <p:spPr>
          <a:xfrm>
            <a:off x="3175" y="2684780"/>
            <a:ext cx="10786110" cy="3791585"/>
          </a:xfrm>
          <a:prstGeom prst="rect">
            <a:avLst/>
          </a:prstGeom>
        </p:spPr>
      </p:pic>
      <p:pic>
        <p:nvPicPr>
          <p:cNvPr id="3" name="图片 2" descr="椭圆 5"/>
          <p:cNvPicPr>
            <a:picLocks noChangeAspect="1"/>
          </p:cNvPicPr>
          <p:nvPr/>
        </p:nvPicPr>
        <p:blipFill>
          <a:blip r:embed="rId4"/>
          <a:stretch>
            <a:fillRect/>
          </a:stretch>
        </p:blipFill>
        <p:spPr>
          <a:xfrm>
            <a:off x="4398010" y="1723390"/>
            <a:ext cx="1848485" cy="1848485"/>
          </a:xfrm>
          <a:prstGeom prst="rect">
            <a:avLst/>
          </a:prstGeom>
        </p:spPr>
      </p:pic>
      <p:sp>
        <p:nvSpPr>
          <p:cNvPr id="7" name="文本框 6"/>
          <p:cNvSpPr txBox="1"/>
          <p:nvPr/>
        </p:nvSpPr>
        <p:spPr>
          <a:xfrm>
            <a:off x="4866005" y="2232660"/>
            <a:ext cx="912495" cy="829945"/>
          </a:xfrm>
          <a:prstGeom prst="rect">
            <a:avLst/>
          </a:prstGeom>
          <a:noFill/>
        </p:spPr>
        <p:txBody>
          <a:bodyPr wrap="square" rtlCol="0">
            <a:spAutoFit/>
          </a:bodyPr>
          <a:lstStyle/>
          <a:p>
            <a:r>
              <a:rPr lang="en-US" altLang="zh-CN" sz="48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04</a:t>
            </a:r>
          </a:p>
        </p:txBody>
      </p:sp>
      <p:grpSp>
        <p:nvGrpSpPr>
          <p:cNvPr id="25" name="组合 24"/>
          <p:cNvGrpSpPr/>
          <p:nvPr/>
        </p:nvGrpSpPr>
        <p:grpSpPr>
          <a:xfrm>
            <a:off x="3523933" y="4366260"/>
            <a:ext cx="3597275" cy="769620"/>
            <a:chOff x="7719" y="4805"/>
            <a:chExt cx="5665" cy="1212"/>
          </a:xfrm>
        </p:grpSpPr>
        <p:sp>
          <p:nvSpPr>
            <p:cNvPr id="26" name="TextBox 15"/>
            <p:cNvSpPr txBox="1"/>
            <p:nvPr/>
          </p:nvSpPr>
          <p:spPr>
            <a:xfrm>
              <a:off x="9680" y="5435"/>
              <a:ext cx="1745" cy="582"/>
            </a:xfrm>
            <a:prstGeom prst="rect">
              <a:avLst/>
            </a:prstGeom>
            <a:noFill/>
          </p:spPr>
          <p:txBody>
            <a:bodyPr wrap="non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研究意义</a:t>
              </a:r>
            </a:p>
          </p:txBody>
        </p:sp>
        <p:sp>
          <p:nvSpPr>
            <p:cNvPr id="27" name="TextBox 17"/>
            <p:cNvSpPr txBox="1"/>
            <p:nvPr/>
          </p:nvSpPr>
          <p:spPr>
            <a:xfrm>
              <a:off x="7719" y="5435"/>
              <a:ext cx="1745" cy="582"/>
            </a:xfrm>
            <a:prstGeom prst="rect">
              <a:avLst/>
            </a:prstGeom>
            <a:noFill/>
          </p:spPr>
          <p:txBody>
            <a:bodyPr wrap="non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理论基础</a:t>
              </a:r>
            </a:p>
          </p:txBody>
        </p:sp>
        <p:sp>
          <p:nvSpPr>
            <p:cNvPr id="29" name="TextBox 14"/>
            <p:cNvSpPr txBox="1"/>
            <p:nvPr/>
          </p:nvSpPr>
          <p:spPr>
            <a:xfrm>
              <a:off x="7719" y="4805"/>
              <a:ext cx="1745" cy="582"/>
            </a:xfrm>
            <a:prstGeom prst="rect">
              <a:avLst/>
            </a:prstGeom>
            <a:noFill/>
          </p:spPr>
          <p:txBody>
            <a:bodyPr wrap="non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课题背景</a:t>
              </a:r>
            </a:p>
          </p:txBody>
        </p:sp>
        <p:sp>
          <p:nvSpPr>
            <p:cNvPr id="30" name="TextBox 16"/>
            <p:cNvSpPr txBox="1"/>
            <p:nvPr/>
          </p:nvSpPr>
          <p:spPr>
            <a:xfrm>
              <a:off x="11640" y="4805"/>
              <a:ext cx="1744" cy="581"/>
            </a:xfrm>
            <a:prstGeom prst="rect">
              <a:avLst/>
            </a:prstGeom>
            <a:noFill/>
          </p:spPr>
          <p:txBody>
            <a:bodyPr wrap="non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研究综述</a:t>
              </a:r>
            </a:p>
          </p:txBody>
        </p:sp>
        <p:sp>
          <p:nvSpPr>
            <p:cNvPr id="31" name="TextBox 27"/>
            <p:cNvSpPr txBox="1"/>
            <p:nvPr/>
          </p:nvSpPr>
          <p:spPr>
            <a:xfrm>
              <a:off x="9680" y="4805"/>
              <a:ext cx="1744" cy="581"/>
            </a:xfrm>
            <a:prstGeom prst="rect">
              <a:avLst/>
            </a:prstGeom>
            <a:noFill/>
          </p:spPr>
          <p:txBody>
            <a:bodyPr wrap="non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相关研究</a:t>
              </a:r>
            </a:p>
          </p:txBody>
        </p:sp>
      </p:grpSp>
      <p:sp>
        <p:nvSpPr>
          <p:cNvPr id="32" name="TextBox 1"/>
          <p:cNvSpPr txBox="1"/>
          <p:nvPr/>
        </p:nvSpPr>
        <p:spPr>
          <a:xfrm>
            <a:off x="3454281" y="3643548"/>
            <a:ext cx="3738880" cy="706827"/>
          </a:xfrm>
          <a:prstGeom prst="rect">
            <a:avLst/>
          </a:prstGeom>
          <a:noFill/>
        </p:spPr>
        <p:txBody>
          <a:bodyPr wrap="none" rtlCol="0">
            <a:spAutoFit/>
          </a:bodyPr>
          <a:lstStyle/>
          <a:p>
            <a:r>
              <a:rPr lang="zh-CN" altLang="en-US" sz="4000" dirty="0">
                <a:solidFill>
                  <a:schemeClr val="bg1"/>
                </a:solidFill>
                <a:latin typeface="宋体" panose="02010600030101010101" pitchFamily="2" charset="-122"/>
                <a:ea typeface="宋体" panose="02010600030101010101" pitchFamily="2" charset="-122"/>
                <a:cs typeface="思源黑体 CN Normal" panose="020B0400000000000000" charset="-122"/>
              </a:rPr>
              <a:t>课题背景及内容</a:t>
            </a: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500"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 calcmode="lin" valueType="num">
                                      <p:cBhvr>
                                        <p:cTn id="14" dur="500" fill="hold"/>
                                        <p:tgtEl>
                                          <p:spTgt spid="3"/>
                                        </p:tgtEl>
                                        <p:attrNameLst>
                                          <p:attrName>style.rotation</p:attrName>
                                        </p:attrNameLst>
                                      </p:cBhvr>
                                      <p:tavLst>
                                        <p:tav tm="0">
                                          <p:val>
                                            <p:fltVal val="90"/>
                                          </p:val>
                                        </p:tav>
                                        <p:tav tm="100000">
                                          <p:val>
                                            <p:fltVal val="0"/>
                                          </p:val>
                                        </p:tav>
                                      </p:tavLst>
                                    </p:anim>
                                    <p:animEffect transition="in" filter="fade">
                                      <p:cBhvr>
                                        <p:cTn id="15" dur="500"/>
                                        <p:tgtEl>
                                          <p:spTgt spid="3"/>
                                        </p:tgtEl>
                                      </p:cBhvr>
                                    </p:animEffect>
                                  </p:childTnLst>
                                </p:cTn>
                              </p:par>
                              <p:par>
                                <p:cTn id="16" presetID="31" presetClass="entr" presetSubtype="0" fill="hold" grpId="0" nodeType="withEffect">
                                  <p:stCondLst>
                                    <p:cond delay="0"/>
                                  </p:stCondLst>
                                  <p:childTnLst>
                                    <p:set>
                                      <p:cBhvr>
                                        <p:cTn id="17" dur="500"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 calcmode="lin" valueType="num">
                                      <p:cBhvr>
                                        <p:cTn id="20" dur="500" fill="hold"/>
                                        <p:tgtEl>
                                          <p:spTgt spid="7"/>
                                        </p:tgtEl>
                                        <p:attrNameLst>
                                          <p:attrName>style.rotation</p:attrName>
                                        </p:attrNameLst>
                                      </p:cBhvr>
                                      <p:tavLst>
                                        <p:tav tm="0">
                                          <p:val>
                                            <p:fltVal val="90"/>
                                          </p:val>
                                        </p:tav>
                                        <p:tav tm="100000">
                                          <p:val>
                                            <p:fltVal val="0"/>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wipe(down)">
                                      <p:cBhvr>
                                        <p:cTn id="26" dur="500"/>
                                        <p:tgtEl>
                                          <p:spTgt spid="25"/>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wipe(down)">
                                      <p:cBhvr>
                                        <p:cTn id="2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 descr="矩形 9"/>
          <p:cNvPicPr>
            <a:picLocks noChangeAspect="1"/>
          </p:cNvPicPr>
          <p:nvPr/>
        </p:nvPicPr>
        <p:blipFill>
          <a:blip r:embed="rId3"/>
          <a:stretch>
            <a:fillRect/>
          </a:stretch>
        </p:blipFill>
        <p:spPr>
          <a:xfrm>
            <a:off x="7620" y="5960110"/>
            <a:ext cx="10786110" cy="516890"/>
          </a:xfrm>
          <a:prstGeom prst="rect">
            <a:avLst/>
          </a:prstGeom>
        </p:spPr>
      </p:pic>
      <p:grpSp>
        <p:nvGrpSpPr>
          <p:cNvPr id="36" name="组合 35"/>
          <p:cNvGrpSpPr/>
          <p:nvPr/>
        </p:nvGrpSpPr>
        <p:grpSpPr>
          <a:xfrm>
            <a:off x="4780915" y="2538730"/>
            <a:ext cx="1203325" cy="1112520"/>
            <a:chOff x="9096" y="4078"/>
            <a:chExt cx="1774" cy="1640"/>
          </a:xfrm>
        </p:grpSpPr>
        <p:sp>
          <p:nvSpPr>
            <p:cNvPr id="3" name="Freeform 25"/>
            <p:cNvSpPr>
              <a:spLocks noEditPoints="1"/>
            </p:cNvSpPr>
            <p:nvPr/>
          </p:nvSpPr>
          <p:spPr bwMode="auto">
            <a:xfrm>
              <a:off x="9253" y="4167"/>
              <a:ext cx="1459" cy="1461"/>
            </a:xfrm>
            <a:custGeom>
              <a:avLst/>
              <a:gdLst>
                <a:gd name="T0" fmla="*/ 117 w 235"/>
                <a:gd name="T1" fmla="*/ 218 h 235"/>
                <a:gd name="T2" fmla="*/ 46 w 235"/>
                <a:gd name="T3" fmla="*/ 188 h 235"/>
                <a:gd name="T4" fmla="*/ 46 w 235"/>
                <a:gd name="T5" fmla="*/ 47 h 235"/>
                <a:gd name="T6" fmla="*/ 117 w 235"/>
                <a:gd name="T7" fmla="*/ 17 h 235"/>
                <a:gd name="T8" fmla="*/ 188 w 235"/>
                <a:gd name="T9" fmla="*/ 47 h 235"/>
                <a:gd name="T10" fmla="*/ 188 w 235"/>
                <a:gd name="T11" fmla="*/ 188 h 235"/>
                <a:gd name="T12" fmla="*/ 117 w 235"/>
                <a:gd name="T13" fmla="*/ 218 h 235"/>
                <a:gd name="T14" fmla="*/ 117 w 235"/>
                <a:gd name="T15" fmla="*/ 0 h 235"/>
                <a:gd name="T16" fmla="*/ 34 w 235"/>
                <a:gd name="T17" fmla="*/ 34 h 235"/>
                <a:gd name="T18" fmla="*/ 0 w 235"/>
                <a:gd name="T19" fmla="*/ 117 h 235"/>
                <a:gd name="T20" fmla="*/ 34 w 235"/>
                <a:gd name="T21" fmla="*/ 200 h 235"/>
                <a:gd name="T22" fmla="*/ 117 w 235"/>
                <a:gd name="T23" fmla="*/ 235 h 235"/>
                <a:gd name="T24" fmla="*/ 200 w 235"/>
                <a:gd name="T25" fmla="*/ 200 h 235"/>
                <a:gd name="T26" fmla="*/ 235 w 235"/>
                <a:gd name="T27" fmla="*/ 117 h 235"/>
                <a:gd name="T28" fmla="*/ 200 w 235"/>
                <a:gd name="T29" fmla="*/ 34 h 235"/>
                <a:gd name="T30" fmla="*/ 117 w 235"/>
                <a:gd name="T31" fmla="*/ 0 h 2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35" h="235">
                  <a:moveTo>
                    <a:pt x="117" y="218"/>
                  </a:moveTo>
                  <a:cubicBezTo>
                    <a:pt x="92" y="218"/>
                    <a:pt x="66" y="208"/>
                    <a:pt x="46" y="188"/>
                  </a:cubicBezTo>
                  <a:cubicBezTo>
                    <a:pt x="7" y="149"/>
                    <a:pt x="7" y="86"/>
                    <a:pt x="46" y="47"/>
                  </a:cubicBezTo>
                  <a:cubicBezTo>
                    <a:pt x="66" y="27"/>
                    <a:pt x="92" y="17"/>
                    <a:pt x="117" y="17"/>
                  </a:cubicBezTo>
                  <a:cubicBezTo>
                    <a:pt x="143" y="17"/>
                    <a:pt x="169" y="27"/>
                    <a:pt x="188" y="47"/>
                  </a:cubicBezTo>
                  <a:cubicBezTo>
                    <a:pt x="227" y="86"/>
                    <a:pt x="227" y="149"/>
                    <a:pt x="188" y="188"/>
                  </a:cubicBezTo>
                  <a:cubicBezTo>
                    <a:pt x="169" y="208"/>
                    <a:pt x="143" y="218"/>
                    <a:pt x="117" y="218"/>
                  </a:cubicBezTo>
                  <a:moveTo>
                    <a:pt x="117" y="0"/>
                  </a:moveTo>
                  <a:cubicBezTo>
                    <a:pt x="87" y="0"/>
                    <a:pt x="57" y="12"/>
                    <a:pt x="34" y="34"/>
                  </a:cubicBezTo>
                  <a:cubicBezTo>
                    <a:pt x="11" y="57"/>
                    <a:pt x="0" y="87"/>
                    <a:pt x="0" y="117"/>
                  </a:cubicBezTo>
                  <a:cubicBezTo>
                    <a:pt x="0" y="147"/>
                    <a:pt x="11" y="178"/>
                    <a:pt x="34" y="200"/>
                  </a:cubicBezTo>
                  <a:cubicBezTo>
                    <a:pt x="57" y="223"/>
                    <a:pt x="87" y="235"/>
                    <a:pt x="117" y="235"/>
                  </a:cubicBezTo>
                  <a:cubicBezTo>
                    <a:pt x="147" y="235"/>
                    <a:pt x="177" y="223"/>
                    <a:pt x="200" y="200"/>
                  </a:cubicBezTo>
                  <a:cubicBezTo>
                    <a:pt x="223" y="178"/>
                    <a:pt x="235" y="147"/>
                    <a:pt x="235" y="117"/>
                  </a:cubicBezTo>
                  <a:cubicBezTo>
                    <a:pt x="235" y="87"/>
                    <a:pt x="223" y="57"/>
                    <a:pt x="200" y="34"/>
                  </a:cubicBezTo>
                  <a:cubicBezTo>
                    <a:pt x="177" y="12"/>
                    <a:pt x="147" y="0"/>
                    <a:pt x="117" y="0"/>
                  </a:cubicBezTo>
                </a:path>
              </a:pathLst>
            </a:custGeom>
            <a:solidFill>
              <a:schemeClr val="tx1">
                <a:lumMod val="75000"/>
                <a:lumOff val="25000"/>
              </a:scheme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i="0" u="none" strike="noStrike" kern="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思源黑体 CN Normal" panose="020B0400000000000000" charset="-122"/>
                <a:sym typeface="+mn-lt"/>
              </a:endParaRPr>
            </a:p>
          </p:txBody>
        </p:sp>
        <p:grpSp>
          <p:nvGrpSpPr>
            <p:cNvPr id="34" name="组合 33"/>
            <p:cNvGrpSpPr/>
            <p:nvPr/>
          </p:nvGrpSpPr>
          <p:grpSpPr>
            <a:xfrm>
              <a:off x="9096" y="4078"/>
              <a:ext cx="1774" cy="1640"/>
              <a:chOff x="9104" y="4074"/>
              <a:chExt cx="1774" cy="1640"/>
            </a:xfrm>
          </p:grpSpPr>
          <p:sp>
            <p:nvSpPr>
              <p:cNvPr id="4" name="Freeform 26"/>
              <p:cNvSpPr>
                <a:spLocks noEditPoints="1"/>
              </p:cNvSpPr>
              <p:nvPr/>
            </p:nvSpPr>
            <p:spPr bwMode="auto">
              <a:xfrm>
                <a:off x="9104" y="4074"/>
                <a:ext cx="1775" cy="1641"/>
              </a:xfrm>
              <a:custGeom>
                <a:avLst/>
                <a:gdLst>
                  <a:gd name="T0" fmla="*/ 141 w 286"/>
                  <a:gd name="T1" fmla="*/ 261 h 264"/>
                  <a:gd name="T2" fmla="*/ 50 w 286"/>
                  <a:gd name="T3" fmla="*/ 223 h 264"/>
                  <a:gd name="T4" fmla="*/ 50 w 286"/>
                  <a:gd name="T5" fmla="*/ 41 h 264"/>
                  <a:gd name="T6" fmla="*/ 141 w 286"/>
                  <a:gd name="T7" fmla="*/ 4 h 264"/>
                  <a:gd name="T8" fmla="*/ 232 w 286"/>
                  <a:gd name="T9" fmla="*/ 41 h 264"/>
                  <a:gd name="T10" fmla="*/ 232 w 286"/>
                  <a:gd name="T11" fmla="*/ 223 h 264"/>
                  <a:gd name="T12" fmla="*/ 141 w 286"/>
                  <a:gd name="T13" fmla="*/ 261 h 264"/>
                  <a:gd name="T14" fmla="*/ 141 w 286"/>
                  <a:gd name="T15" fmla="*/ 0 h 264"/>
                  <a:gd name="T16" fmla="*/ 48 w 286"/>
                  <a:gd name="T17" fmla="*/ 39 h 264"/>
                  <a:gd name="T18" fmla="*/ 9 w 286"/>
                  <a:gd name="T19" fmla="*/ 132 h 264"/>
                  <a:gd name="T20" fmla="*/ 48 w 286"/>
                  <a:gd name="T21" fmla="*/ 226 h 264"/>
                  <a:gd name="T22" fmla="*/ 141 w 286"/>
                  <a:gd name="T23" fmla="*/ 264 h 264"/>
                  <a:gd name="T24" fmla="*/ 141 w 286"/>
                  <a:gd name="T25" fmla="*/ 264 h 264"/>
                  <a:gd name="T26" fmla="*/ 235 w 286"/>
                  <a:gd name="T27" fmla="*/ 226 h 264"/>
                  <a:gd name="T28" fmla="*/ 235 w 286"/>
                  <a:gd name="T29" fmla="*/ 39 h 264"/>
                  <a:gd name="T30" fmla="*/ 141 w 286"/>
                  <a:gd name="T31" fmla="*/ 0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6" h="264">
                    <a:moveTo>
                      <a:pt x="141" y="261"/>
                    </a:moveTo>
                    <a:cubicBezTo>
                      <a:pt x="107" y="261"/>
                      <a:pt x="75" y="248"/>
                      <a:pt x="50" y="223"/>
                    </a:cubicBezTo>
                    <a:cubicBezTo>
                      <a:pt x="0" y="173"/>
                      <a:pt x="0" y="92"/>
                      <a:pt x="50" y="41"/>
                    </a:cubicBezTo>
                    <a:cubicBezTo>
                      <a:pt x="75" y="17"/>
                      <a:pt x="107" y="4"/>
                      <a:pt x="141" y="4"/>
                    </a:cubicBezTo>
                    <a:cubicBezTo>
                      <a:pt x="176" y="4"/>
                      <a:pt x="208" y="17"/>
                      <a:pt x="232" y="41"/>
                    </a:cubicBezTo>
                    <a:cubicBezTo>
                      <a:pt x="283" y="92"/>
                      <a:pt x="283" y="173"/>
                      <a:pt x="232" y="223"/>
                    </a:cubicBezTo>
                    <a:cubicBezTo>
                      <a:pt x="208" y="248"/>
                      <a:pt x="176" y="261"/>
                      <a:pt x="141" y="261"/>
                    </a:cubicBezTo>
                    <a:moveTo>
                      <a:pt x="141" y="0"/>
                    </a:moveTo>
                    <a:cubicBezTo>
                      <a:pt x="106" y="0"/>
                      <a:pt x="73" y="14"/>
                      <a:pt x="48" y="39"/>
                    </a:cubicBezTo>
                    <a:cubicBezTo>
                      <a:pt x="23" y="64"/>
                      <a:pt x="9" y="97"/>
                      <a:pt x="9" y="132"/>
                    </a:cubicBezTo>
                    <a:cubicBezTo>
                      <a:pt x="9" y="168"/>
                      <a:pt x="23" y="201"/>
                      <a:pt x="48" y="226"/>
                    </a:cubicBezTo>
                    <a:cubicBezTo>
                      <a:pt x="73" y="251"/>
                      <a:pt x="106" y="264"/>
                      <a:pt x="141" y="264"/>
                    </a:cubicBezTo>
                    <a:cubicBezTo>
                      <a:pt x="141" y="264"/>
                      <a:pt x="141" y="264"/>
                      <a:pt x="141" y="264"/>
                    </a:cubicBezTo>
                    <a:cubicBezTo>
                      <a:pt x="177" y="264"/>
                      <a:pt x="210" y="251"/>
                      <a:pt x="235" y="226"/>
                    </a:cubicBezTo>
                    <a:cubicBezTo>
                      <a:pt x="286" y="174"/>
                      <a:pt x="286" y="91"/>
                      <a:pt x="235" y="39"/>
                    </a:cubicBezTo>
                    <a:cubicBezTo>
                      <a:pt x="210" y="14"/>
                      <a:pt x="177" y="0"/>
                      <a:pt x="141" y="0"/>
                    </a:cubicBezTo>
                  </a:path>
                </a:pathLst>
              </a:custGeom>
              <a:solidFill>
                <a:schemeClr val="tx1">
                  <a:lumMod val="75000"/>
                  <a:lumOff val="25000"/>
                </a:scheme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i="0" u="none" strike="noStrike" kern="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思源黑体 CN Normal" panose="020B0400000000000000" charset="-122"/>
                  <a:sym typeface="+mn-lt"/>
                </a:endParaRPr>
              </a:p>
            </p:txBody>
          </p:sp>
          <p:sp>
            <p:nvSpPr>
              <p:cNvPr id="5" name="Freeform 27"/>
              <p:cNvSpPr/>
              <p:nvPr/>
            </p:nvSpPr>
            <p:spPr bwMode="auto">
              <a:xfrm>
                <a:off x="9300" y="4271"/>
                <a:ext cx="1365" cy="1247"/>
              </a:xfrm>
              <a:custGeom>
                <a:avLst/>
                <a:gdLst>
                  <a:gd name="T0" fmla="*/ 110 w 220"/>
                  <a:gd name="T1" fmla="*/ 0 h 201"/>
                  <a:gd name="T2" fmla="*/ 39 w 220"/>
                  <a:gd name="T3" fmla="*/ 30 h 201"/>
                  <a:gd name="T4" fmla="*/ 39 w 220"/>
                  <a:gd name="T5" fmla="*/ 171 h 201"/>
                  <a:gd name="T6" fmla="*/ 110 w 220"/>
                  <a:gd name="T7" fmla="*/ 201 h 201"/>
                  <a:gd name="T8" fmla="*/ 181 w 220"/>
                  <a:gd name="T9" fmla="*/ 171 h 201"/>
                  <a:gd name="T10" fmla="*/ 181 w 220"/>
                  <a:gd name="T11" fmla="*/ 30 h 201"/>
                  <a:gd name="T12" fmla="*/ 110 w 220"/>
                  <a:gd name="T13" fmla="*/ 0 h 201"/>
                </a:gdLst>
                <a:ahLst/>
                <a:cxnLst>
                  <a:cxn ang="0">
                    <a:pos x="T0" y="T1"/>
                  </a:cxn>
                  <a:cxn ang="0">
                    <a:pos x="T2" y="T3"/>
                  </a:cxn>
                  <a:cxn ang="0">
                    <a:pos x="T4" y="T5"/>
                  </a:cxn>
                  <a:cxn ang="0">
                    <a:pos x="T6" y="T7"/>
                  </a:cxn>
                  <a:cxn ang="0">
                    <a:pos x="T8" y="T9"/>
                  </a:cxn>
                  <a:cxn ang="0">
                    <a:pos x="T10" y="T11"/>
                  </a:cxn>
                  <a:cxn ang="0">
                    <a:pos x="T12" y="T13"/>
                  </a:cxn>
                </a:cxnLst>
                <a:rect l="0" t="0" r="r" b="b"/>
                <a:pathLst>
                  <a:path w="220" h="201">
                    <a:moveTo>
                      <a:pt x="110" y="0"/>
                    </a:moveTo>
                    <a:cubicBezTo>
                      <a:pt x="85" y="0"/>
                      <a:pt x="59" y="10"/>
                      <a:pt x="39" y="30"/>
                    </a:cubicBezTo>
                    <a:cubicBezTo>
                      <a:pt x="0" y="69"/>
                      <a:pt x="0" y="132"/>
                      <a:pt x="39" y="171"/>
                    </a:cubicBezTo>
                    <a:cubicBezTo>
                      <a:pt x="59" y="191"/>
                      <a:pt x="85" y="201"/>
                      <a:pt x="110" y="201"/>
                    </a:cubicBezTo>
                    <a:cubicBezTo>
                      <a:pt x="136" y="201"/>
                      <a:pt x="162" y="191"/>
                      <a:pt x="181" y="171"/>
                    </a:cubicBezTo>
                    <a:cubicBezTo>
                      <a:pt x="220" y="132"/>
                      <a:pt x="220" y="69"/>
                      <a:pt x="181" y="30"/>
                    </a:cubicBezTo>
                    <a:cubicBezTo>
                      <a:pt x="162" y="10"/>
                      <a:pt x="136" y="0"/>
                      <a:pt x="110" y="0"/>
                    </a:cubicBezTo>
                  </a:path>
                </a:pathLst>
              </a:custGeom>
              <a:solidFill>
                <a:schemeClr val="tx1">
                  <a:lumMod val="75000"/>
                  <a:lumOff val="25000"/>
                </a:schemeClr>
              </a:solidFill>
              <a:ln>
                <a:noFill/>
              </a:ln>
            </p:spPr>
            <p:txBody>
              <a:bodyPr vert="horz" wrap="square" lIns="91440" tIns="45720" rIns="91440" bIns="45720" numCol="1" anchor="t" anchorCtr="0" compatLnSpc="1"/>
              <a:lstStyle/>
              <a:p>
                <a:pPr marL="0" marR="0" lvl="0" indent="0" defTabSz="914400" eaLnBrk="1" fontAlgn="auto" latinLnBrk="0" hangingPunct="1">
                  <a:lnSpc>
                    <a:spcPct val="100000"/>
                  </a:lnSpc>
                  <a:spcBef>
                    <a:spcPts val="0"/>
                  </a:spcBef>
                  <a:spcAft>
                    <a:spcPts val="0"/>
                  </a:spcAft>
                  <a:buClrTx/>
                  <a:buSzTx/>
                  <a:buFontTx/>
                  <a:buNone/>
                  <a:defRPr/>
                </a:pPr>
                <a:endParaRPr kumimoji="0" lang="id-ID" sz="1800" i="0" u="none" strike="noStrike" kern="0" cap="none" spc="0" normalizeH="0" baseline="0" noProof="0" dirty="0">
                  <a:ln>
                    <a:noFill/>
                  </a:ln>
                  <a:solidFill>
                    <a:prstClr val="black"/>
                  </a:solidFill>
                  <a:effectLst/>
                  <a:uLnTx/>
                  <a:uFillTx/>
                  <a:latin typeface="宋体" panose="02010600030101010101" pitchFamily="2" charset="-122"/>
                  <a:ea typeface="宋体" panose="02010600030101010101" pitchFamily="2" charset="-122"/>
                  <a:cs typeface="思源黑体 CN Normal" panose="020B0400000000000000" charset="-122"/>
                  <a:sym typeface="+mn-lt"/>
                </a:endParaRPr>
              </a:p>
            </p:txBody>
          </p:sp>
        </p:grpSp>
      </p:grpSp>
      <p:grpSp>
        <p:nvGrpSpPr>
          <p:cNvPr id="8" name="组合 7"/>
          <p:cNvGrpSpPr/>
          <p:nvPr/>
        </p:nvGrpSpPr>
        <p:grpSpPr>
          <a:xfrm>
            <a:off x="6344285" y="1770380"/>
            <a:ext cx="880110" cy="942975"/>
            <a:chOff x="11418" y="2884"/>
            <a:chExt cx="1298" cy="1390"/>
          </a:xfrm>
        </p:grpSpPr>
        <p:cxnSp>
          <p:nvCxnSpPr>
            <p:cNvPr id="44" name="Straight Connector 146"/>
            <p:cNvCxnSpPr/>
            <p:nvPr/>
          </p:nvCxnSpPr>
          <p:spPr>
            <a:xfrm flipH="1" flipV="1">
              <a:off x="11418" y="2884"/>
              <a:ext cx="0" cy="1374"/>
            </a:xfrm>
            <a:prstGeom prst="line">
              <a:avLst/>
            </a:prstGeom>
            <a:ln w="6350">
              <a:solidFill>
                <a:srgbClr val="404040"/>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9" name="Straight Connector 146"/>
            <p:cNvCxnSpPr/>
            <p:nvPr/>
          </p:nvCxnSpPr>
          <p:spPr>
            <a:xfrm>
              <a:off x="11418" y="4258"/>
              <a:ext cx="1299" cy="16"/>
            </a:xfrm>
            <a:prstGeom prst="line">
              <a:avLst/>
            </a:prstGeom>
            <a:ln>
              <a:solidFill>
                <a:srgbClr val="404040"/>
              </a:solidFill>
              <a:tailEnd type="oval" w="med" len="med"/>
            </a:ln>
          </p:spPr>
          <p:style>
            <a:lnRef idx="1">
              <a:schemeClr val="accent2"/>
            </a:lnRef>
            <a:fillRef idx="0">
              <a:schemeClr val="accent2"/>
            </a:fillRef>
            <a:effectRef idx="0">
              <a:schemeClr val="accent2"/>
            </a:effectRef>
            <a:fontRef idx="minor">
              <a:schemeClr val="tx1"/>
            </a:fontRef>
          </p:style>
        </p:cxnSp>
      </p:grpSp>
      <p:sp>
        <p:nvSpPr>
          <p:cNvPr id="10" name="文本框 9"/>
          <p:cNvSpPr txBox="1"/>
          <p:nvPr/>
        </p:nvSpPr>
        <p:spPr>
          <a:xfrm>
            <a:off x="6496050" y="1555115"/>
            <a:ext cx="3819525" cy="92202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sym typeface="+mn-ea"/>
              </a:rPr>
              <a:t>请点击录入本章节的概括性描述文字或者复制粘贴，请添加说明文字，图像描述及总结。</a:t>
            </a:r>
          </a:p>
        </p:txBody>
      </p:sp>
      <p:grpSp>
        <p:nvGrpSpPr>
          <p:cNvPr id="11" name="组合 10"/>
          <p:cNvGrpSpPr/>
          <p:nvPr/>
        </p:nvGrpSpPr>
        <p:grpSpPr>
          <a:xfrm flipV="1">
            <a:off x="6344285" y="3475990"/>
            <a:ext cx="880110" cy="942975"/>
            <a:chOff x="11418" y="2884"/>
            <a:chExt cx="1298" cy="1390"/>
          </a:xfrm>
        </p:grpSpPr>
        <p:cxnSp>
          <p:nvCxnSpPr>
            <p:cNvPr id="12" name="Straight Connector 146"/>
            <p:cNvCxnSpPr/>
            <p:nvPr/>
          </p:nvCxnSpPr>
          <p:spPr>
            <a:xfrm flipH="1" flipV="1">
              <a:off x="11418" y="2884"/>
              <a:ext cx="0" cy="1374"/>
            </a:xfrm>
            <a:prstGeom prst="line">
              <a:avLst/>
            </a:prstGeom>
            <a:ln w="6350">
              <a:solidFill>
                <a:srgbClr val="404040"/>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13" name="Straight Connector 146"/>
            <p:cNvCxnSpPr/>
            <p:nvPr/>
          </p:nvCxnSpPr>
          <p:spPr>
            <a:xfrm>
              <a:off x="11418" y="4258"/>
              <a:ext cx="1299" cy="16"/>
            </a:xfrm>
            <a:prstGeom prst="line">
              <a:avLst/>
            </a:prstGeom>
            <a:ln>
              <a:solidFill>
                <a:srgbClr val="404040"/>
              </a:solidFill>
              <a:tailEnd type="oval" w="med" len="med"/>
            </a:ln>
          </p:spPr>
          <p:style>
            <a:lnRef idx="1">
              <a:schemeClr val="accent2"/>
            </a:lnRef>
            <a:fillRef idx="0">
              <a:schemeClr val="accent2"/>
            </a:fillRef>
            <a:effectRef idx="0">
              <a:schemeClr val="accent2"/>
            </a:effectRef>
            <a:fontRef idx="minor">
              <a:schemeClr val="tx1"/>
            </a:fontRef>
          </p:style>
        </p:cxnSp>
      </p:grpSp>
      <p:sp>
        <p:nvSpPr>
          <p:cNvPr id="20" name="文本框 19"/>
          <p:cNvSpPr txBox="1"/>
          <p:nvPr/>
        </p:nvSpPr>
        <p:spPr>
          <a:xfrm>
            <a:off x="6649720" y="3578860"/>
            <a:ext cx="3819525" cy="92202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sym typeface="+mn-ea"/>
              </a:rPr>
              <a:t>请点击录入本章节的概括性描述文字或者复制粘贴，请添加说明文字，图像描述及总结。</a:t>
            </a:r>
          </a:p>
        </p:txBody>
      </p:sp>
      <p:grpSp>
        <p:nvGrpSpPr>
          <p:cNvPr id="23" name="组合 22"/>
          <p:cNvGrpSpPr/>
          <p:nvPr/>
        </p:nvGrpSpPr>
        <p:grpSpPr>
          <a:xfrm flipH="1">
            <a:off x="3538855" y="1770380"/>
            <a:ext cx="880110" cy="942975"/>
            <a:chOff x="11418" y="2884"/>
            <a:chExt cx="1298" cy="1390"/>
          </a:xfrm>
        </p:grpSpPr>
        <p:cxnSp>
          <p:nvCxnSpPr>
            <p:cNvPr id="24" name="Straight Connector 146"/>
            <p:cNvCxnSpPr/>
            <p:nvPr/>
          </p:nvCxnSpPr>
          <p:spPr>
            <a:xfrm flipH="1" flipV="1">
              <a:off x="11418" y="2884"/>
              <a:ext cx="0" cy="1374"/>
            </a:xfrm>
            <a:prstGeom prst="line">
              <a:avLst/>
            </a:prstGeom>
            <a:ln w="6350">
              <a:solidFill>
                <a:srgbClr val="404040"/>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28" name="Straight Connector 146"/>
            <p:cNvCxnSpPr/>
            <p:nvPr/>
          </p:nvCxnSpPr>
          <p:spPr>
            <a:xfrm>
              <a:off x="11418" y="4258"/>
              <a:ext cx="1299" cy="16"/>
            </a:xfrm>
            <a:prstGeom prst="line">
              <a:avLst/>
            </a:prstGeom>
            <a:ln>
              <a:solidFill>
                <a:srgbClr val="404040"/>
              </a:solidFill>
              <a:tailEnd type="oval" w="med" len="med"/>
            </a:ln>
          </p:spPr>
          <p:style>
            <a:lnRef idx="1">
              <a:schemeClr val="accent2"/>
            </a:lnRef>
            <a:fillRef idx="0">
              <a:schemeClr val="accent2"/>
            </a:fillRef>
            <a:effectRef idx="0">
              <a:schemeClr val="accent2"/>
            </a:effectRef>
            <a:fontRef idx="minor">
              <a:schemeClr val="tx1"/>
            </a:fontRef>
          </p:style>
        </p:cxnSp>
      </p:grpSp>
      <p:sp>
        <p:nvSpPr>
          <p:cNvPr id="29" name="文本框 28"/>
          <p:cNvSpPr txBox="1"/>
          <p:nvPr/>
        </p:nvSpPr>
        <p:spPr>
          <a:xfrm>
            <a:off x="568960" y="1555115"/>
            <a:ext cx="3642995" cy="92202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sym typeface="+mn-ea"/>
              </a:rPr>
              <a:t>请点击录入本章节的概括性描述文字或者复制粘贴，请添加说明文字，图像描述及总结。</a:t>
            </a:r>
          </a:p>
        </p:txBody>
      </p:sp>
      <p:grpSp>
        <p:nvGrpSpPr>
          <p:cNvPr id="30" name="组合 29"/>
          <p:cNvGrpSpPr/>
          <p:nvPr/>
        </p:nvGrpSpPr>
        <p:grpSpPr>
          <a:xfrm flipH="1" flipV="1">
            <a:off x="3527425" y="3475990"/>
            <a:ext cx="880110" cy="942975"/>
            <a:chOff x="11418" y="2884"/>
            <a:chExt cx="1298" cy="1390"/>
          </a:xfrm>
        </p:grpSpPr>
        <p:cxnSp>
          <p:nvCxnSpPr>
            <p:cNvPr id="31" name="Straight Connector 146"/>
            <p:cNvCxnSpPr/>
            <p:nvPr/>
          </p:nvCxnSpPr>
          <p:spPr>
            <a:xfrm flipH="1" flipV="1">
              <a:off x="11418" y="2884"/>
              <a:ext cx="0" cy="1374"/>
            </a:xfrm>
            <a:prstGeom prst="line">
              <a:avLst/>
            </a:prstGeom>
            <a:ln w="6350">
              <a:solidFill>
                <a:srgbClr val="404040"/>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32" name="Straight Connector 146"/>
            <p:cNvCxnSpPr/>
            <p:nvPr/>
          </p:nvCxnSpPr>
          <p:spPr>
            <a:xfrm>
              <a:off x="11418" y="4258"/>
              <a:ext cx="1299" cy="16"/>
            </a:xfrm>
            <a:prstGeom prst="line">
              <a:avLst/>
            </a:prstGeom>
            <a:ln>
              <a:solidFill>
                <a:srgbClr val="404040"/>
              </a:solidFill>
              <a:tailEnd type="oval" w="med" len="med"/>
            </a:ln>
          </p:spPr>
          <p:style>
            <a:lnRef idx="1">
              <a:schemeClr val="accent2"/>
            </a:lnRef>
            <a:fillRef idx="0">
              <a:schemeClr val="accent2"/>
            </a:fillRef>
            <a:effectRef idx="0">
              <a:schemeClr val="accent2"/>
            </a:effectRef>
            <a:fontRef idx="minor">
              <a:schemeClr val="tx1"/>
            </a:fontRef>
          </p:style>
        </p:cxnSp>
      </p:grpSp>
      <p:sp>
        <p:nvSpPr>
          <p:cNvPr id="33" name="文本框 32"/>
          <p:cNvSpPr txBox="1"/>
          <p:nvPr/>
        </p:nvSpPr>
        <p:spPr>
          <a:xfrm>
            <a:off x="557530" y="3578860"/>
            <a:ext cx="3642995" cy="922020"/>
          </a:xfrm>
          <a:prstGeom prst="rect">
            <a:avLst/>
          </a:prstGeom>
          <a:noFill/>
        </p:spPr>
        <p:txBody>
          <a:bodyPr wrap="square" rtlCol="0">
            <a:spAutoFit/>
          </a:bodyPr>
          <a:lstStyle/>
          <a:p>
            <a:r>
              <a:rPr lang="zh-CN" altLang="en-US"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sym typeface="+mn-ea"/>
              </a:rPr>
              <a:t>请点击录入本章节的概括性描述文字或者复制粘贴，请添加说明文字，图像描述及总结。</a:t>
            </a:r>
          </a:p>
        </p:txBody>
      </p:sp>
      <p:grpSp>
        <p:nvGrpSpPr>
          <p:cNvPr id="110" name="组合 109"/>
          <p:cNvGrpSpPr/>
          <p:nvPr/>
        </p:nvGrpSpPr>
        <p:grpSpPr>
          <a:xfrm>
            <a:off x="5177790" y="2835275"/>
            <a:ext cx="462915" cy="462915"/>
            <a:chOff x="5887238" y="4495482"/>
            <a:chExt cx="371305" cy="371305"/>
          </a:xfrm>
        </p:grpSpPr>
        <p:sp>
          <p:nvSpPr>
            <p:cNvPr id="111" name="Freeform 70"/>
            <p:cNvSpPr>
              <a:spLocks noEditPoints="1"/>
            </p:cNvSpPr>
            <p:nvPr/>
          </p:nvSpPr>
          <p:spPr bwMode="auto">
            <a:xfrm>
              <a:off x="5887238" y="4588308"/>
              <a:ext cx="278479" cy="278479"/>
            </a:xfrm>
            <a:custGeom>
              <a:avLst/>
              <a:gdLst>
                <a:gd name="T0" fmla="*/ 215 w 216"/>
                <a:gd name="T1" fmla="*/ 83 h 216"/>
                <a:gd name="T2" fmla="*/ 190 w 216"/>
                <a:gd name="T3" fmla="*/ 83 h 216"/>
                <a:gd name="T4" fmla="*/ 183 w 216"/>
                <a:gd name="T5" fmla="*/ 66 h 216"/>
                <a:gd name="T6" fmla="*/ 201 w 216"/>
                <a:gd name="T7" fmla="*/ 49 h 216"/>
                <a:gd name="T8" fmla="*/ 201 w 216"/>
                <a:gd name="T9" fmla="*/ 48 h 216"/>
                <a:gd name="T10" fmla="*/ 184 w 216"/>
                <a:gd name="T11" fmla="*/ 31 h 216"/>
                <a:gd name="T12" fmla="*/ 167 w 216"/>
                <a:gd name="T13" fmla="*/ 15 h 216"/>
                <a:gd name="T14" fmla="*/ 166 w 216"/>
                <a:gd name="T15" fmla="*/ 15 h 216"/>
                <a:gd name="T16" fmla="*/ 149 w 216"/>
                <a:gd name="T17" fmla="*/ 32 h 216"/>
                <a:gd name="T18" fmla="*/ 132 w 216"/>
                <a:gd name="T19" fmla="*/ 25 h 216"/>
                <a:gd name="T20" fmla="*/ 132 w 216"/>
                <a:gd name="T21" fmla="*/ 0 h 216"/>
                <a:gd name="T22" fmla="*/ 131 w 216"/>
                <a:gd name="T23" fmla="*/ 0 h 216"/>
                <a:gd name="T24" fmla="*/ 108 w 216"/>
                <a:gd name="T25" fmla="*/ 0 h 216"/>
                <a:gd name="T26" fmla="*/ 84 w 216"/>
                <a:gd name="T27" fmla="*/ 0 h 216"/>
                <a:gd name="T28" fmla="*/ 83 w 216"/>
                <a:gd name="T29" fmla="*/ 0 h 216"/>
                <a:gd name="T30" fmla="*/ 83 w 216"/>
                <a:gd name="T31" fmla="*/ 25 h 216"/>
                <a:gd name="T32" fmla="*/ 67 w 216"/>
                <a:gd name="T33" fmla="*/ 32 h 216"/>
                <a:gd name="T34" fmla="*/ 49 w 216"/>
                <a:gd name="T35" fmla="*/ 15 h 216"/>
                <a:gd name="T36" fmla="*/ 48 w 216"/>
                <a:gd name="T37" fmla="*/ 15 h 216"/>
                <a:gd name="T38" fmla="*/ 31 w 216"/>
                <a:gd name="T39" fmla="*/ 31 h 216"/>
                <a:gd name="T40" fmla="*/ 15 w 216"/>
                <a:gd name="T41" fmla="*/ 48 h 216"/>
                <a:gd name="T42" fmla="*/ 15 w 216"/>
                <a:gd name="T43" fmla="*/ 49 h 216"/>
                <a:gd name="T44" fmla="*/ 32 w 216"/>
                <a:gd name="T45" fmla="*/ 66 h 216"/>
                <a:gd name="T46" fmla="*/ 25 w 216"/>
                <a:gd name="T47" fmla="*/ 83 h 216"/>
                <a:gd name="T48" fmla="*/ 1 w 216"/>
                <a:gd name="T49" fmla="*/ 83 h 216"/>
                <a:gd name="T50" fmla="*/ 0 w 216"/>
                <a:gd name="T51" fmla="*/ 84 h 216"/>
                <a:gd name="T52" fmla="*/ 0 w 216"/>
                <a:gd name="T53" fmla="*/ 108 h 216"/>
                <a:gd name="T54" fmla="*/ 0 w 216"/>
                <a:gd name="T55" fmla="*/ 131 h 216"/>
                <a:gd name="T56" fmla="*/ 1 w 216"/>
                <a:gd name="T57" fmla="*/ 132 h 216"/>
                <a:gd name="T58" fmla="*/ 25 w 216"/>
                <a:gd name="T59" fmla="*/ 132 h 216"/>
                <a:gd name="T60" fmla="*/ 32 w 216"/>
                <a:gd name="T61" fmla="*/ 149 h 216"/>
                <a:gd name="T62" fmla="*/ 15 w 216"/>
                <a:gd name="T63" fmla="*/ 166 h 216"/>
                <a:gd name="T64" fmla="*/ 15 w 216"/>
                <a:gd name="T65" fmla="*/ 167 h 216"/>
                <a:gd name="T66" fmla="*/ 31 w 216"/>
                <a:gd name="T67" fmla="*/ 184 h 216"/>
                <a:gd name="T68" fmla="*/ 48 w 216"/>
                <a:gd name="T69" fmla="*/ 201 h 216"/>
                <a:gd name="T70" fmla="*/ 49 w 216"/>
                <a:gd name="T71" fmla="*/ 201 h 216"/>
                <a:gd name="T72" fmla="*/ 67 w 216"/>
                <a:gd name="T73" fmla="*/ 183 h 216"/>
                <a:gd name="T74" fmla="*/ 83 w 216"/>
                <a:gd name="T75" fmla="*/ 190 h 216"/>
                <a:gd name="T76" fmla="*/ 83 w 216"/>
                <a:gd name="T77" fmla="*/ 215 h 216"/>
                <a:gd name="T78" fmla="*/ 84 w 216"/>
                <a:gd name="T79" fmla="*/ 216 h 216"/>
                <a:gd name="T80" fmla="*/ 108 w 216"/>
                <a:gd name="T81" fmla="*/ 216 h 216"/>
                <a:gd name="T82" fmla="*/ 131 w 216"/>
                <a:gd name="T83" fmla="*/ 216 h 216"/>
                <a:gd name="T84" fmla="*/ 132 w 216"/>
                <a:gd name="T85" fmla="*/ 215 h 216"/>
                <a:gd name="T86" fmla="*/ 132 w 216"/>
                <a:gd name="T87" fmla="*/ 190 h 216"/>
                <a:gd name="T88" fmla="*/ 149 w 216"/>
                <a:gd name="T89" fmla="*/ 183 h 216"/>
                <a:gd name="T90" fmla="*/ 166 w 216"/>
                <a:gd name="T91" fmla="*/ 201 h 216"/>
                <a:gd name="T92" fmla="*/ 167 w 216"/>
                <a:gd name="T93" fmla="*/ 201 h 216"/>
                <a:gd name="T94" fmla="*/ 184 w 216"/>
                <a:gd name="T95" fmla="*/ 184 h 216"/>
                <a:gd name="T96" fmla="*/ 201 w 216"/>
                <a:gd name="T97" fmla="*/ 167 h 216"/>
                <a:gd name="T98" fmla="*/ 201 w 216"/>
                <a:gd name="T99" fmla="*/ 166 h 216"/>
                <a:gd name="T100" fmla="*/ 183 w 216"/>
                <a:gd name="T101" fmla="*/ 149 h 216"/>
                <a:gd name="T102" fmla="*/ 190 w 216"/>
                <a:gd name="T103" fmla="*/ 132 h 216"/>
                <a:gd name="T104" fmla="*/ 215 w 216"/>
                <a:gd name="T105" fmla="*/ 132 h 216"/>
                <a:gd name="T106" fmla="*/ 216 w 216"/>
                <a:gd name="T107" fmla="*/ 131 h 216"/>
                <a:gd name="T108" fmla="*/ 216 w 216"/>
                <a:gd name="T109" fmla="*/ 108 h 216"/>
                <a:gd name="T110" fmla="*/ 216 w 216"/>
                <a:gd name="T111" fmla="*/ 84 h 216"/>
                <a:gd name="T112" fmla="*/ 215 w 216"/>
                <a:gd name="T113" fmla="*/ 83 h 216"/>
                <a:gd name="T114" fmla="*/ 109 w 216"/>
                <a:gd name="T115" fmla="*/ 143 h 216"/>
                <a:gd name="T116" fmla="*/ 73 w 216"/>
                <a:gd name="T117" fmla="*/ 107 h 216"/>
                <a:gd name="T118" fmla="*/ 109 w 216"/>
                <a:gd name="T119" fmla="*/ 71 h 216"/>
                <a:gd name="T120" fmla="*/ 146 w 216"/>
                <a:gd name="T121" fmla="*/ 107 h 216"/>
                <a:gd name="T122" fmla="*/ 109 w 216"/>
                <a:gd name="T123" fmla="*/ 143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6" h="216">
                  <a:moveTo>
                    <a:pt x="215" y="83"/>
                  </a:moveTo>
                  <a:cubicBezTo>
                    <a:pt x="215" y="83"/>
                    <a:pt x="203" y="83"/>
                    <a:pt x="190" y="83"/>
                  </a:cubicBezTo>
                  <a:cubicBezTo>
                    <a:pt x="177" y="83"/>
                    <a:pt x="174" y="76"/>
                    <a:pt x="183" y="66"/>
                  </a:cubicBezTo>
                  <a:cubicBezTo>
                    <a:pt x="193" y="57"/>
                    <a:pt x="200" y="49"/>
                    <a:pt x="201" y="49"/>
                  </a:cubicBezTo>
                  <a:cubicBezTo>
                    <a:pt x="201" y="49"/>
                    <a:pt x="201" y="48"/>
                    <a:pt x="201" y="48"/>
                  </a:cubicBezTo>
                  <a:cubicBezTo>
                    <a:pt x="200" y="48"/>
                    <a:pt x="193" y="40"/>
                    <a:pt x="184" y="31"/>
                  </a:cubicBezTo>
                  <a:cubicBezTo>
                    <a:pt x="175" y="22"/>
                    <a:pt x="168" y="15"/>
                    <a:pt x="167" y="15"/>
                  </a:cubicBezTo>
                  <a:cubicBezTo>
                    <a:pt x="167" y="14"/>
                    <a:pt x="167" y="14"/>
                    <a:pt x="166" y="15"/>
                  </a:cubicBezTo>
                  <a:cubicBezTo>
                    <a:pt x="166" y="15"/>
                    <a:pt x="158" y="23"/>
                    <a:pt x="149" y="32"/>
                  </a:cubicBezTo>
                  <a:cubicBezTo>
                    <a:pt x="140" y="41"/>
                    <a:pt x="132" y="38"/>
                    <a:pt x="132" y="25"/>
                  </a:cubicBezTo>
                  <a:cubicBezTo>
                    <a:pt x="132" y="12"/>
                    <a:pt x="132" y="1"/>
                    <a:pt x="132" y="0"/>
                  </a:cubicBezTo>
                  <a:cubicBezTo>
                    <a:pt x="132" y="0"/>
                    <a:pt x="132" y="0"/>
                    <a:pt x="131" y="0"/>
                  </a:cubicBezTo>
                  <a:cubicBezTo>
                    <a:pt x="131" y="0"/>
                    <a:pt x="120" y="0"/>
                    <a:pt x="108" y="0"/>
                  </a:cubicBezTo>
                  <a:cubicBezTo>
                    <a:pt x="95" y="0"/>
                    <a:pt x="85" y="0"/>
                    <a:pt x="84" y="0"/>
                  </a:cubicBezTo>
                  <a:cubicBezTo>
                    <a:pt x="84" y="0"/>
                    <a:pt x="83" y="0"/>
                    <a:pt x="83" y="0"/>
                  </a:cubicBezTo>
                  <a:cubicBezTo>
                    <a:pt x="83" y="1"/>
                    <a:pt x="83" y="12"/>
                    <a:pt x="83" y="25"/>
                  </a:cubicBezTo>
                  <a:cubicBezTo>
                    <a:pt x="83" y="38"/>
                    <a:pt x="76" y="41"/>
                    <a:pt x="67" y="32"/>
                  </a:cubicBezTo>
                  <a:cubicBezTo>
                    <a:pt x="57" y="23"/>
                    <a:pt x="49" y="15"/>
                    <a:pt x="49" y="15"/>
                  </a:cubicBezTo>
                  <a:cubicBezTo>
                    <a:pt x="49" y="14"/>
                    <a:pt x="48" y="14"/>
                    <a:pt x="48" y="15"/>
                  </a:cubicBezTo>
                  <a:cubicBezTo>
                    <a:pt x="48" y="15"/>
                    <a:pt x="40" y="22"/>
                    <a:pt x="31" y="31"/>
                  </a:cubicBezTo>
                  <a:cubicBezTo>
                    <a:pt x="23" y="40"/>
                    <a:pt x="15" y="48"/>
                    <a:pt x="15" y="48"/>
                  </a:cubicBezTo>
                  <a:cubicBezTo>
                    <a:pt x="14" y="48"/>
                    <a:pt x="14" y="49"/>
                    <a:pt x="15" y="49"/>
                  </a:cubicBezTo>
                  <a:cubicBezTo>
                    <a:pt x="15" y="49"/>
                    <a:pt x="23" y="57"/>
                    <a:pt x="32" y="66"/>
                  </a:cubicBezTo>
                  <a:cubicBezTo>
                    <a:pt x="42" y="76"/>
                    <a:pt x="38" y="83"/>
                    <a:pt x="25" y="83"/>
                  </a:cubicBezTo>
                  <a:cubicBezTo>
                    <a:pt x="12" y="83"/>
                    <a:pt x="1" y="83"/>
                    <a:pt x="1" y="83"/>
                  </a:cubicBezTo>
                  <a:cubicBezTo>
                    <a:pt x="0" y="83"/>
                    <a:pt x="0" y="84"/>
                    <a:pt x="0" y="84"/>
                  </a:cubicBezTo>
                  <a:cubicBezTo>
                    <a:pt x="0" y="85"/>
                    <a:pt x="0" y="95"/>
                    <a:pt x="0" y="108"/>
                  </a:cubicBezTo>
                  <a:cubicBezTo>
                    <a:pt x="0" y="120"/>
                    <a:pt x="0" y="131"/>
                    <a:pt x="0" y="131"/>
                  </a:cubicBezTo>
                  <a:cubicBezTo>
                    <a:pt x="0" y="132"/>
                    <a:pt x="0" y="132"/>
                    <a:pt x="1" y="132"/>
                  </a:cubicBezTo>
                  <a:cubicBezTo>
                    <a:pt x="1" y="132"/>
                    <a:pt x="12" y="132"/>
                    <a:pt x="25" y="132"/>
                  </a:cubicBezTo>
                  <a:cubicBezTo>
                    <a:pt x="38" y="132"/>
                    <a:pt x="42" y="140"/>
                    <a:pt x="32" y="149"/>
                  </a:cubicBezTo>
                  <a:cubicBezTo>
                    <a:pt x="23" y="158"/>
                    <a:pt x="15" y="166"/>
                    <a:pt x="15" y="166"/>
                  </a:cubicBezTo>
                  <a:cubicBezTo>
                    <a:pt x="14" y="167"/>
                    <a:pt x="14" y="167"/>
                    <a:pt x="15" y="167"/>
                  </a:cubicBezTo>
                  <a:cubicBezTo>
                    <a:pt x="15" y="168"/>
                    <a:pt x="23" y="175"/>
                    <a:pt x="31" y="184"/>
                  </a:cubicBezTo>
                  <a:cubicBezTo>
                    <a:pt x="40" y="193"/>
                    <a:pt x="48" y="200"/>
                    <a:pt x="48" y="201"/>
                  </a:cubicBezTo>
                  <a:cubicBezTo>
                    <a:pt x="48" y="201"/>
                    <a:pt x="49" y="201"/>
                    <a:pt x="49" y="201"/>
                  </a:cubicBezTo>
                  <a:cubicBezTo>
                    <a:pt x="49" y="200"/>
                    <a:pt x="57" y="192"/>
                    <a:pt x="67" y="183"/>
                  </a:cubicBezTo>
                  <a:cubicBezTo>
                    <a:pt x="76" y="174"/>
                    <a:pt x="83" y="177"/>
                    <a:pt x="83" y="190"/>
                  </a:cubicBezTo>
                  <a:cubicBezTo>
                    <a:pt x="83" y="203"/>
                    <a:pt x="83" y="214"/>
                    <a:pt x="83" y="215"/>
                  </a:cubicBezTo>
                  <a:cubicBezTo>
                    <a:pt x="83" y="215"/>
                    <a:pt x="84" y="216"/>
                    <a:pt x="84" y="216"/>
                  </a:cubicBezTo>
                  <a:cubicBezTo>
                    <a:pt x="85" y="216"/>
                    <a:pt x="95" y="216"/>
                    <a:pt x="108" y="216"/>
                  </a:cubicBezTo>
                  <a:cubicBezTo>
                    <a:pt x="120" y="216"/>
                    <a:pt x="131" y="216"/>
                    <a:pt x="131" y="216"/>
                  </a:cubicBezTo>
                  <a:cubicBezTo>
                    <a:pt x="132" y="216"/>
                    <a:pt x="132" y="215"/>
                    <a:pt x="132" y="215"/>
                  </a:cubicBezTo>
                  <a:cubicBezTo>
                    <a:pt x="132" y="214"/>
                    <a:pt x="132" y="203"/>
                    <a:pt x="132" y="190"/>
                  </a:cubicBezTo>
                  <a:cubicBezTo>
                    <a:pt x="132" y="177"/>
                    <a:pt x="140" y="174"/>
                    <a:pt x="149" y="183"/>
                  </a:cubicBezTo>
                  <a:cubicBezTo>
                    <a:pt x="158" y="192"/>
                    <a:pt x="166" y="200"/>
                    <a:pt x="166" y="201"/>
                  </a:cubicBezTo>
                  <a:cubicBezTo>
                    <a:pt x="167" y="201"/>
                    <a:pt x="167" y="201"/>
                    <a:pt x="167" y="201"/>
                  </a:cubicBezTo>
                  <a:cubicBezTo>
                    <a:pt x="168" y="200"/>
                    <a:pt x="175" y="193"/>
                    <a:pt x="184" y="184"/>
                  </a:cubicBezTo>
                  <a:cubicBezTo>
                    <a:pt x="193" y="175"/>
                    <a:pt x="200" y="168"/>
                    <a:pt x="201" y="167"/>
                  </a:cubicBezTo>
                  <a:cubicBezTo>
                    <a:pt x="201" y="167"/>
                    <a:pt x="201" y="167"/>
                    <a:pt x="201" y="166"/>
                  </a:cubicBezTo>
                  <a:cubicBezTo>
                    <a:pt x="200" y="166"/>
                    <a:pt x="193" y="158"/>
                    <a:pt x="183" y="149"/>
                  </a:cubicBezTo>
                  <a:cubicBezTo>
                    <a:pt x="174" y="140"/>
                    <a:pt x="177" y="132"/>
                    <a:pt x="190" y="132"/>
                  </a:cubicBezTo>
                  <a:cubicBezTo>
                    <a:pt x="203" y="132"/>
                    <a:pt x="215" y="132"/>
                    <a:pt x="215" y="132"/>
                  </a:cubicBezTo>
                  <a:cubicBezTo>
                    <a:pt x="215" y="132"/>
                    <a:pt x="216" y="132"/>
                    <a:pt x="216" y="131"/>
                  </a:cubicBezTo>
                  <a:cubicBezTo>
                    <a:pt x="216" y="131"/>
                    <a:pt x="216" y="120"/>
                    <a:pt x="216" y="108"/>
                  </a:cubicBezTo>
                  <a:cubicBezTo>
                    <a:pt x="216" y="95"/>
                    <a:pt x="216" y="85"/>
                    <a:pt x="216" y="84"/>
                  </a:cubicBezTo>
                  <a:cubicBezTo>
                    <a:pt x="216" y="84"/>
                    <a:pt x="215" y="83"/>
                    <a:pt x="215" y="83"/>
                  </a:cubicBezTo>
                  <a:close/>
                  <a:moveTo>
                    <a:pt x="109" y="143"/>
                  </a:moveTo>
                  <a:cubicBezTo>
                    <a:pt x="89" y="143"/>
                    <a:pt x="73" y="127"/>
                    <a:pt x="73" y="107"/>
                  </a:cubicBezTo>
                  <a:cubicBezTo>
                    <a:pt x="73" y="87"/>
                    <a:pt x="89" y="71"/>
                    <a:pt x="109" y="71"/>
                  </a:cubicBezTo>
                  <a:cubicBezTo>
                    <a:pt x="129" y="71"/>
                    <a:pt x="146" y="87"/>
                    <a:pt x="146" y="107"/>
                  </a:cubicBezTo>
                  <a:cubicBezTo>
                    <a:pt x="146" y="127"/>
                    <a:pt x="129" y="143"/>
                    <a:pt x="109" y="14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prstClr val="black"/>
                </a:solidFill>
                <a:latin typeface="宋体" panose="02010600030101010101" pitchFamily="2" charset="-122"/>
                <a:ea typeface="宋体" panose="02010600030101010101" pitchFamily="2" charset="-122"/>
                <a:cs typeface="思源黑体 CN Normal" panose="020B0400000000000000" charset="-122"/>
              </a:endParaRPr>
            </a:p>
          </p:txBody>
        </p:sp>
        <p:sp>
          <p:nvSpPr>
            <p:cNvPr id="112" name="Freeform 71"/>
            <p:cNvSpPr>
              <a:spLocks noEditPoints="1"/>
            </p:cNvSpPr>
            <p:nvPr/>
          </p:nvSpPr>
          <p:spPr bwMode="auto">
            <a:xfrm>
              <a:off x="6119304" y="4495482"/>
              <a:ext cx="139239" cy="136338"/>
            </a:xfrm>
            <a:custGeom>
              <a:avLst/>
              <a:gdLst>
                <a:gd name="T0" fmla="*/ 107 w 108"/>
                <a:gd name="T1" fmla="*/ 41 h 107"/>
                <a:gd name="T2" fmla="*/ 95 w 108"/>
                <a:gd name="T3" fmla="*/ 41 h 107"/>
                <a:gd name="T4" fmla="*/ 92 w 108"/>
                <a:gd name="T5" fmla="*/ 33 h 107"/>
                <a:gd name="T6" fmla="*/ 100 w 108"/>
                <a:gd name="T7" fmla="*/ 24 h 107"/>
                <a:gd name="T8" fmla="*/ 100 w 108"/>
                <a:gd name="T9" fmla="*/ 24 h 107"/>
                <a:gd name="T10" fmla="*/ 92 w 108"/>
                <a:gd name="T11" fmla="*/ 15 h 107"/>
                <a:gd name="T12" fmla="*/ 84 w 108"/>
                <a:gd name="T13" fmla="*/ 7 h 107"/>
                <a:gd name="T14" fmla="*/ 83 w 108"/>
                <a:gd name="T15" fmla="*/ 7 h 107"/>
                <a:gd name="T16" fmla="*/ 74 w 108"/>
                <a:gd name="T17" fmla="*/ 16 h 107"/>
                <a:gd name="T18" fmla="*/ 66 w 108"/>
                <a:gd name="T19" fmla="*/ 12 h 107"/>
                <a:gd name="T20" fmla="*/ 66 w 108"/>
                <a:gd name="T21" fmla="*/ 0 h 107"/>
                <a:gd name="T22" fmla="*/ 66 w 108"/>
                <a:gd name="T23" fmla="*/ 0 h 107"/>
                <a:gd name="T24" fmla="*/ 54 w 108"/>
                <a:gd name="T25" fmla="*/ 0 h 107"/>
                <a:gd name="T26" fmla="*/ 42 w 108"/>
                <a:gd name="T27" fmla="*/ 0 h 107"/>
                <a:gd name="T28" fmla="*/ 42 w 108"/>
                <a:gd name="T29" fmla="*/ 0 h 107"/>
                <a:gd name="T30" fmla="*/ 42 w 108"/>
                <a:gd name="T31" fmla="*/ 12 h 107"/>
                <a:gd name="T32" fmla="*/ 33 w 108"/>
                <a:gd name="T33" fmla="*/ 16 h 107"/>
                <a:gd name="T34" fmla="*/ 25 w 108"/>
                <a:gd name="T35" fmla="*/ 7 h 107"/>
                <a:gd name="T36" fmla="*/ 24 w 108"/>
                <a:gd name="T37" fmla="*/ 7 h 107"/>
                <a:gd name="T38" fmla="*/ 16 w 108"/>
                <a:gd name="T39" fmla="*/ 15 h 107"/>
                <a:gd name="T40" fmla="*/ 7 w 108"/>
                <a:gd name="T41" fmla="*/ 24 h 107"/>
                <a:gd name="T42" fmla="*/ 7 w 108"/>
                <a:gd name="T43" fmla="*/ 24 h 107"/>
                <a:gd name="T44" fmla="*/ 16 w 108"/>
                <a:gd name="T45" fmla="*/ 33 h 107"/>
                <a:gd name="T46" fmla="*/ 13 w 108"/>
                <a:gd name="T47" fmla="*/ 41 h 107"/>
                <a:gd name="T48" fmla="*/ 0 w 108"/>
                <a:gd name="T49" fmla="*/ 41 h 107"/>
                <a:gd name="T50" fmla="*/ 0 w 108"/>
                <a:gd name="T51" fmla="*/ 42 h 107"/>
                <a:gd name="T52" fmla="*/ 0 w 108"/>
                <a:gd name="T53" fmla="*/ 54 h 107"/>
                <a:gd name="T54" fmla="*/ 0 w 108"/>
                <a:gd name="T55" fmla="*/ 65 h 107"/>
                <a:gd name="T56" fmla="*/ 0 w 108"/>
                <a:gd name="T57" fmla="*/ 66 h 107"/>
                <a:gd name="T58" fmla="*/ 13 w 108"/>
                <a:gd name="T59" fmla="*/ 66 h 107"/>
                <a:gd name="T60" fmla="*/ 16 w 108"/>
                <a:gd name="T61" fmla="*/ 74 h 107"/>
                <a:gd name="T62" fmla="*/ 7 w 108"/>
                <a:gd name="T63" fmla="*/ 83 h 107"/>
                <a:gd name="T64" fmla="*/ 7 w 108"/>
                <a:gd name="T65" fmla="*/ 83 h 107"/>
                <a:gd name="T66" fmla="*/ 16 w 108"/>
                <a:gd name="T67" fmla="*/ 92 h 107"/>
                <a:gd name="T68" fmla="*/ 24 w 108"/>
                <a:gd name="T69" fmla="*/ 100 h 107"/>
                <a:gd name="T70" fmla="*/ 25 w 108"/>
                <a:gd name="T71" fmla="*/ 100 h 107"/>
                <a:gd name="T72" fmla="*/ 33 w 108"/>
                <a:gd name="T73" fmla="*/ 91 h 107"/>
                <a:gd name="T74" fmla="*/ 42 w 108"/>
                <a:gd name="T75" fmla="*/ 95 h 107"/>
                <a:gd name="T76" fmla="*/ 42 w 108"/>
                <a:gd name="T77" fmla="*/ 107 h 107"/>
                <a:gd name="T78" fmla="*/ 42 w 108"/>
                <a:gd name="T79" fmla="*/ 107 h 107"/>
                <a:gd name="T80" fmla="*/ 54 w 108"/>
                <a:gd name="T81" fmla="*/ 107 h 107"/>
                <a:gd name="T82" fmla="*/ 66 w 108"/>
                <a:gd name="T83" fmla="*/ 107 h 107"/>
                <a:gd name="T84" fmla="*/ 66 w 108"/>
                <a:gd name="T85" fmla="*/ 107 h 107"/>
                <a:gd name="T86" fmla="*/ 66 w 108"/>
                <a:gd name="T87" fmla="*/ 95 h 107"/>
                <a:gd name="T88" fmla="*/ 74 w 108"/>
                <a:gd name="T89" fmla="*/ 91 h 107"/>
                <a:gd name="T90" fmla="*/ 83 w 108"/>
                <a:gd name="T91" fmla="*/ 100 h 107"/>
                <a:gd name="T92" fmla="*/ 84 w 108"/>
                <a:gd name="T93" fmla="*/ 100 h 107"/>
                <a:gd name="T94" fmla="*/ 92 w 108"/>
                <a:gd name="T95" fmla="*/ 92 h 107"/>
                <a:gd name="T96" fmla="*/ 100 w 108"/>
                <a:gd name="T97" fmla="*/ 83 h 107"/>
                <a:gd name="T98" fmla="*/ 100 w 108"/>
                <a:gd name="T99" fmla="*/ 83 h 107"/>
                <a:gd name="T100" fmla="*/ 92 w 108"/>
                <a:gd name="T101" fmla="*/ 74 h 107"/>
                <a:gd name="T102" fmla="*/ 95 w 108"/>
                <a:gd name="T103" fmla="*/ 66 h 107"/>
                <a:gd name="T104" fmla="*/ 107 w 108"/>
                <a:gd name="T105" fmla="*/ 66 h 107"/>
                <a:gd name="T106" fmla="*/ 108 w 108"/>
                <a:gd name="T107" fmla="*/ 65 h 107"/>
                <a:gd name="T108" fmla="*/ 108 w 108"/>
                <a:gd name="T109" fmla="*/ 54 h 107"/>
                <a:gd name="T110" fmla="*/ 108 w 108"/>
                <a:gd name="T111" fmla="*/ 42 h 107"/>
                <a:gd name="T112" fmla="*/ 107 w 108"/>
                <a:gd name="T113" fmla="*/ 41 h 107"/>
                <a:gd name="T114" fmla="*/ 67 w 108"/>
                <a:gd name="T115" fmla="*/ 67 h 107"/>
                <a:gd name="T116" fmla="*/ 42 w 108"/>
                <a:gd name="T117" fmla="*/ 67 h 107"/>
                <a:gd name="T118" fmla="*/ 42 w 108"/>
                <a:gd name="T119" fmla="*/ 41 h 107"/>
                <a:gd name="T120" fmla="*/ 67 w 108"/>
                <a:gd name="T121" fmla="*/ 41 h 107"/>
                <a:gd name="T122" fmla="*/ 67 w 108"/>
                <a:gd name="T123" fmla="*/ 67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8" h="107">
                  <a:moveTo>
                    <a:pt x="107" y="41"/>
                  </a:moveTo>
                  <a:cubicBezTo>
                    <a:pt x="107" y="41"/>
                    <a:pt x="102" y="41"/>
                    <a:pt x="95" y="41"/>
                  </a:cubicBezTo>
                  <a:cubicBezTo>
                    <a:pt x="88" y="41"/>
                    <a:pt x="87" y="38"/>
                    <a:pt x="92" y="33"/>
                  </a:cubicBezTo>
                  <a:cubicBezTo>
                    <a:pt x="96" y="28"/>
                    <a:pt x="100" y="24"/>
                    <a:pt x="100" y="24"/>
                  </a:cubicBezTo>
                  <a:cubicBezTo>
                    <a:pt x="100" y="24"/>
                    <a:pt x="100" y="24"/>
                    <a:pt x="100" y="24"/>
                  </a:cubicBezTo>
                  <a:cubicBezTo>
                    <a:pt x="100" y="24"/>
                    <a:pt x="96" y="20"/>
                    <a:pt x="92" y="15"/>
                  </a:cubicBezTo>
                  <a:cubicBezTo>
                    <a:pt x="88" y="11"/>
                    <a:pt x="84" y="7"/>
                    <a:pt x="84" y="7"/>
                  </a:cubicBezTo>
                  <a:cubicBezTo>
                    <a:pt x="84" y="7"/>
                    <a:pt x="83" y="7"/>
                    <a:pt x="83" y="7"/>
                  </a:cubicBezTo>
                  <a:cubicBezTo>
                    <a:pt x="83" y="7"/>
                    <a:pt x="79" y="11"/>
                    <a:pt x="74" y="16"/>
                  </a:cubicBezTo>
                  <a:cubicBezTo>
                    <a:pt x="70" y="20"/>
                    <a:pt x="66" y="19"/>
                    <a:pt x="66" y="12"/>
                  </a:cubicBezTo>
                  <a:cubicBezTo>
                    <a:pt x="66" y="6"/>
                    <a:pt x="66" y="0"/>
                    <a:pt x="66" y="0"/>
                  </a:cubicBezTo>
                  <a:cubicBezTo>
                    <a:pt x="66" y="0"/>
                    <a:pt x="66" y="0"/>
                    <a:pt x="66" y="0"/>
                  </a:cubicBezTo>
                  <a:cubicBezTo>
                    <a:pt x="65" y="0"/>
                    <a:pt x="60" y="0"/>
                    <a:pt x="54" y="0"/>
                  </a:cubicBezTo>
                  <a:cubicBezTo>
                    <a:pt x="48" y="0"/>
                    <a:pt x="42" y="0"/>
                    <a:pt x="42" y="0"/>
                  </a:cubicBezTo>
                  <a:cubicBezTo>
                    <a:pt x="42" y="0"/>
                    <a:pt x="42" y="0"/>
                    <a:pt x="42" y="0"/>
                  </a:cubicBezTo>
                  <a:cubicBezTo>
                    <a:pt x="42" y="0"/>
                    <a:pt x="42" y="6"/>
                    <a:pt x="42" y="12"/>
                  </a:cubicBezTo>
                  <a:cubicBezTo>
                    <a:pt x="42" y="19"/>
                    <a:pt x="38" y="20"/>
                    <a:pt x="33" y="16"/>
                  </a:cubicBezTo>
                  <a:cubicBezTo>
                    <a:pt x="29" y="11"/>
                    <a:pt x="25" y="7"/>
                    <a:pt x="25" y="7"/>
                  </a:cubicBezTo>
                  <a:cubicBezTo>
                    <a:pt x="24" y="7"/>
                    <a:pt x="24" y="7"/>
                    <a:pt x="24" y="7"/>
                  </a:cubicBezTo>
                  <a:cubicBezTo>
                    <a:pt x="24" y="7"/>
                    <a:pt x="20" y="11"/>
                    <a:pt x="16" y="15"/>
                  </a:cubicBezTo>
                  <a:cubicBezTo>
                    <a:pt x="11" y="20"/>
                    <a:pt x="8" y="24"/>
                    <a:pt x="7" y="24"/>
                  </a:cubicBezTo>
                  <a:cubicBezTo>
                    <a:pt x="7" y="24"/>
                    <a:pt x="7" y="24"/>
                    <a:pt x="7" y="24"/>
                  </a:cubicBezTo>
                  <a:cubicBezTo>
                    <a:pt x="8" y="24"/>
                    <a:pt x="11" y="28"/>
                    <a:pt x="16" y="33"/>
                  </a:cubicBezTo>
                  <a:cubicBezTo>
                    <a:pt x="21" y="38"/>
                    <a:pt x="19" y="41"/>
                    <a:pt x="13" y="41"/>
                  </a:cubicBezTo>
                  <a:cubicBezTo>
                    <a:pt x="6" y="41"/>
                    <a:pt x="1" y="41"/>
                    <a:pt x="0" y="41"/>
                  </a:cubicBezTo>
                  <a:cubicBezTo>
                    <a:pt x="0" y="41"/>
                    <a:pt x="0" y="42"/>
                    <a:pt x="0" y="42"/>
                  </a:cubicBezTo>
                  <a:cubicBezTo>
                    <a:pt x="0" y="42"/>
                    <a:pt x="0" y="47"/>
                    <a:pt x="0" y="54"/>
                  </a:cubicBezTo>
                  <a:cubicBezTo>
                    <a:pt x="0" y="60"/>
                    <a:pt x="0" y="65"/>
                    <a:pt x="0" y="65"/>
                  </a:cubicBezTo>
                  <a:cubicBezTo>
                    <a:pt x="0" y="65"/>
                    <a:pt x="0" y="66"/>
                    <a:pt x="0" y="66"/>
                  </a:cubicBezTo>
                  <a:cubicBezTo>
                    <a:pt x="0" y="66"/>
                    <a:pt x="6" y="66"/>
                    <a:pt x="13" y="66"/>
                  </a:cubicBezTo>
                  <a:cubicBezTo>
                    <a:pt x="19" y="66"/>
                    <a:pt x="21" y="69"/>
                    <a:pt x="16" y="74"/>
                  </a:cubicBezTo>
                  <a:cubicBezTo>
                    <a:pt x="11" y="79"/>
                    <a:pt x="8" y="83"/>
                    <a:pt x="7" y="83"/>
                  </a:cubicBezTo>
                  <a:cubicBezTo>
                    <a:pt x="7" y="83"/>
                    <a:pt x="7" y="83"/>
                    <a:pt x="7" y="83"/>
                  </a:cubicBezTo>
                  <a:cubicBezTo>
                    <a:pt x="8" y="83"/>
                    <a:pt x="11" y="87"/>
                    <a:pt x="16" y="92"/>
                  </a:cubicBezTo>
                  <a:cubicBezTo>
                    <a:pt x="20" y="96"/>
                    <a:pt x="24" y="100"/>
                    <a:pt x="24" y="100"/>
                  </a:cubicBezTo>
                  <a:cubicBezTo>
                    <a:pt x="24" y="100"/>
                    <a:pt x="24" y="100"/>
                    <a:pt x="25" y="100"/>
                  </a:cubicBezTo>
                  <a:cubicBezTo>
                    <a:pt x="25" y="100"/>
                    <a:pt x="29" y="96"/>
                    <a:pt x="33" y="91"/>
                  </a:cubicBezTo>
                  <a:cubicBezTo>
                    <a:pt x="38" y="87"/>
                    <a:pt x="42" y="88"/>
                    <a:pt x="42" y="95"/>
                  </a:cubicBezTo>
                  <a:cubicBezTo>
                    <a:pt x="42" y="101"/>
                    <a:pt x="42" y="107"/>
                    <a:pt x="42" y="107"/>
                  </a:cubicBezTo>
                  <a:cubicBezTo>
                    <a:pt x="42" y="107"/>
                    <a:pt x="42" y="107"/>
                    <a:pt x="42" y="107"/>
                  </a:cubicBezTo>
                  <a:cubicBezTo>
                    <a:pt x="42" y="107"/>
                    <a:pt x="48" y="107"/>
                    <a:pt x="54" y="107"/>
                  </a:cubicBezTo>
                  <a:cubicBezTo>
                    <a:pt x="60" y="107"/>
                    <a:pt x="65" y="107"/>
                    <a:pt x="66" y="107"/>
                  </a:cubicBezTo>
                  <a:cubicBezTo>
                    <a:pt x="66" y="107"/>
                    <a:pt x="66" y="107"/>
                    <a:pt x="66" y="107"/>
                  </a:cubicBezTo>
                  <a:cubicBezTo>
                    <a:pt x="66" y="107"/>
                    <a:pt x="66" y="101"/>
                    <a:pt x="66" y="95"/>
                  </a:cubicBezTo>
                  <a:cubicBezTo>
                    <a:pt x="66" y="88"/>
                    <a:pt x="70" y="87"/>
                    <a:pt x="74" y="91"/>
                  </a:cubicBezTo>
                  <a:cubicBezTo>
                    <a:pt x="79" y="96"/>
                    <a:pt x="83" y="100"/>
                    <a:pt x="83" y="100"/>
                  </a:cubicBezTo>
                  <a:cubicBezTo>
                    <a:pt x="83" y="100"/>
                    <a:pt x="84" y="100"/>
                    <a:pt x="84" y="100"/>
                  </a:cubicBezTo>
                  <a:cubicBezTo>
                    <a:pt x="84" y="100"/>
                    <a:pt x="88" y="96"/>
                    <a:pt x="92" y="92"/>
                  </a:cubicBezTo>
                  <a:cubicBezTo>
                    <a:pt x="96" y="87"/>
                    <a:pt x="100" y="83"/>
                    <a:pt x="100" y="83"/>
                  </a:cubicBezTo>
                  <a:cubicBezTo>
                    <a:pt x="100" y="83"/>
                    <a:pt x="100" y="83"/>
                    <a:pt x="100" y="83"/>
                  </a:cubicBezTo>
                  <a:cubicBezTo>
                    <a:pt x="100" y="83"/>
                    <a:pt x="96" y="79"/>
                    <a:pt x="92" y="74"/>
                  </a:cubicBezTo>
                  <a:cubicBezTo>
                    <a:pt x="87" y="69"/>
                    <a:pt x="88" y="66"/>
                    <a:pt x="95" y="66"/>
                  </a:cubicBezTo>
                  <a:cubicBezTo>
                    <a:pt x="102" y="66"/>
                    <a:pt x="107" y="66"/>
                    <a:pt x="107" y="66"/>
                  </a:cubicBezTo>
                  <a:cubicBezTo>
                    <a:pt x="108" y="66"/>
                    <a:pt x="108" y="65"/>
                    <a:pt x="108" y="65"/>
                  </a:cubicBezTo>
                  <a:cubicBezTo>
                    <a:pt x="108" y="65"/>
                    <a:pt x="108" y="60"/>
                    <a:pt x="108" y="54"/>
                  </a:cubicBezTo>
                  <a:cubicBezTo>
                    <a:pt x="108" y="47"/>
                    <a:pt x="108" y="42"/>
                    <a:pt x="108" y="42"/>
                  </a:cubicBezTo>
                  <a:cubicBezTo>
                    <a:pt x="108" y="42"/>
                    <a:pt x="108" y="41"/>
                    <a:pt x="107" y="41"/>
                  </a:cubicBezTo>
                  <a:close/>
                  <a:moveTo>
                    <a:pt x="67" y="67"/>
                  </a:moveTo>
                  <a:cubicBezTo>
                    <a:pt x="60" y="74"/>
                    <a:pt x="49" y="74"/>
                    <a:pt x="42" y="67"/>
                  </a:cubicBezTo>
                  <a:cubicBezTo>
                    <a:pt x="35" y="60"/>
                    <a:pt x="35" y="48"/>
                    <a:pt x="42" y="41"/>
                  </a:cubicBezTo>
                  <a:cubicBezTo>
                    <a:pt x="49" y="34"/>
                    <a:pt x="60" y="34"/>
                    <a:pt x="67" y="41"/>
                  </a:cubicBezTo>
                  <a:cubicBezTo>
                    <a:pt x="75" y="48"/>
                    <a:pt x="75" y="60"/>
                    <a:pt x="67" y="6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dirty="0">
                <a:solidFill>
                  <a:prstClr val="black"/>
                </a:solidFill>
                <a:latin typeface="宋体" panose="02010600030101010101" pitchFamily="2" charset="-122"/>
                <a:ea typeface="宋体" panose="02010600030101010101" pitchFamily="2" charset="-122"/>
                <a:cs typeface="思源黑体 CN Normal" panose="020B0400000000000000"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16" presetClass="entr" presetSubtype="21"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arn(inVertical)">
                                      <p:cBhvr>
                                        <p:cTn id="10" dur="500"/>
                                        <p:tgtEl>
                                          <p:spTgt spid="8"/>
                                        </p:tgtEl>
                                      </p:cBhvr>
                                    </p:animEffect>
                                  </p:childTnLst>
                                </p:cTn>
                              </p:par>
                              <p:par>
                                <p:cTn id="11" presetID="16" presetClass="entr" presetSubtype="21" fill="hold" nodeType="withEffect">
                                  <p:stCondLst>
                                    <p:cond delay="0"/>
                                  </p:stCondLst>
                                  <p:childTnLst>
                                    <p:set>
                                      <p:cBhvr>
                                        <p:cTn id="12" dur="1" fill="hold">
                                          <p:stCondLst>
                                            <p:cond delay="0"/>
                                          </p:stCondLst>
                                        </p:cTn>
                                        <p:tgtEl>
                                          <p:spTgt spid="110"/>
                                        </p:tgtEl>
                                        <p:attrNameLst>
                                          <p:attrName>style.visibility</p:attrName>
                                        </p:attrNameLst>
                                      </p:cBhvr>
                                      <p:to>
                                        <p:strVal val="visible"/>
                                      </p:to>
                                    </p:set>
                                    <p:animEffect transition="in" filter="barn(inVertical)">
                                      <p:cBhvr>
                                        <p:cTn id="13" dur="500"/>
                                        <p:tgtEl>
                                          <p:spTgt spid="110"/>
                                        </p:tgtEl>
                                      </p:cBhvr>
                                    </p:animEffect>
                                  </p:childTnLst>
                                </p:cTn>
                              </p:par>
                              <p:par>
                                <p:cTn id="14" presetID="16" presetClass="entr" presetSubtype="21" fill="hold"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barn(inVertical)">
                                      <p:cBhvr>
                                        <p:cTn id="16" dur="500"/>
                                        <p:tgtEl>
                                          <p:spTgt spid="23"/>
                                        </p:tgtEl>
                                      </p:cBhvr>
                                    </p:animEffect>
                                  </p:childTnLst>
                                </p:cTn>
                              </p:par>
                              <p:par>
                                <p:cTn id="17" presetID="16" presetClass="entr" presetSubtype="21"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barn(inVertical)">
                                      <p:cBhvr>
                                        <p:cTn id="19" dur="500"/>
                                        <p:tgtEl>
                                          <p:spTgt spid="3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29"/>
                                        </p:tgtEl>
                                        <p:attrNameLst>
                                          <p:attrName>style.visibility</p:attrName>
                                        </p:attrNameLst>
                                      </p:cBhvr>
                                      <p:to>
                                        <p:strVal val="visible"/>
                                      </p:to>
                                    </p:set>
                                    <p:animEffect transition="in" filter="wipe(down)">
                                      <p:cBhvr>
                                        <p:cTn id="24" dur="500"/>
                                        <p:tgtEl>
                                          <p:spTgt spid="29"/>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0"/>
                                        </p:tgtEl>
                                        <p:attrNameLst>
                                          <p:attrName>style.visibility</p:attrName>
                                        </p:attrNameLst>
                                      </p:cBhvr>
                                      <p:to>
                                        <p:strVal val="visible"/>
                                      </p:to>
                                    </p:set>
                                    <p:animEffect transition="in" filter="wipe(down)">
                                      <p:cBhvr>
                                        <p:cTn id="32" dur="500"/>
                                        <p:tgtEl>
                                          <p:spTgt spid="20"/>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33"/>
                                        </p:tgtEl>
                                        <p:attrNameLst>
                                          <p:attrName>style.visibility</p:attrName>
                                        </p:attrNameLst>
                                      </p:cBhvr>
                                      <p:to>
                                        <p:strVal val="visible"/>
                                      </p:to>
                                    </p:set>
                                    <p:animEffect transition="in" filter="wipe(down)">
                                      <p:cBhvr>
                                        <p:cTn id="35"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0" grpId="0"/>
      <p:bldP spid="29" grpId="0"/>
      <p:bldP spid="3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 descr="矩形 9"/>
          <p:cNvPicPr>
            <a:picLocks noChangeAspect="1"/>
          </p:cNvPicPr>
          <p:nvPr/>
        </p:nvPicPr>
        <p:blipFill>
          <a:blip r:embed="rId3"/>
          <a:stretch>
            <a:fillRect/>
          </a:stretch>
        </p:blipFill>
        <p:spPr>
          <a:xfrm>
            <a:off x="3175" y="11430"/>
            <a:ext cx="10786110" cy="6464935"/>
          </a:xfrm>
          <a:prstGeom prst="rect">
            <a:avLst/>
          </a:prstGeom>
        </p:spPr>
      </p:pic>
      <p:graphicFrame>
        <p:nvGraphicFramePr>
          <p:cNvPr id="5" name="图表 4"/>
          <p:cNvGraphicFramePr/>
          <p:nvPr/>
        </p:nvGraphicFramePr>
        <p:xfrm>
          <a:off x="4661535" y="1247140"/>
          <a:ext cx="5508625" cy="4077970"/>
        </p:xfrm>
        <a:graphic>
          <a:graphicData uri="http://schemas.openxmlformats.org/drawingml/2006/chart">
            <c:chart xmlns:c="http://schemas.openxmlformats.org/drawingml/2006/chart" xmlns:r="http://schemas.openxmlformats.org/officeDocument/2006/relationships" r:id="rId4"/>
          </a:graphicData>
        </a:graphic>
      </p:graphicFrame>
      <p:grpSp>
        <p:nvGrpSpPr>
          <p:cNvPr id="43" name="组合 42"/>
          <p:cNvGrpSpPr/>
          <p:nvPr/>
        </p:nvGrpSpPr>
        <p:grpSpPr>
          <a:xfrm>
            <a:off x="727710" y="1459230"/>
            <a:ext cx="3593465" cy="817245"/>
            <a:chOff x="1121" y="2298"/>
            <a:chExt cx="5659" cy="1287"/>
          </a:xfrm>
        </p:grpSpPr>
        <p:sp>
          <p:nvSpPr>
            <p:cNvPr id="41" name="文本框 40"/>
            <p:cNvSpPr txBox="1"/>
            <p:nvPr/>
          </p:nvSpPr>
          <p:spPr>
            <a:xfrm>
              <a:off x="1121" y="2298"/>
              <a:ext cx="3672" cy="580"/>
            </a:xfrm>
            <a:prstGeom prst="rect">
              <a:avLst/>
            </a:prstGeom>
            <a:noFill/>
          </p:spPr>
          <p:txBody>
            <a:bodyPr wrap="squar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42" name="文本框 41"/>
            <p:cNvSpPr txBox="1"/>
            <p:nvPr/>
          </p:nvSpPr>
          <p:spPr>
            <a:xfrm>
              <a:off x="1121" y="2860"/>
              <a:ext cx="5659" cy="725"/>
            </a:xfrm>
            <a:prstGeom prst="rect">
              <a:avLst/>
            </a:prstGeom>
            <a:noFill/>
          </p:spPr>
          <p:txBody>
            <a:bodyPr wrap="square" rtlCol="0">
              <a:spAutoFit/>
              <a:scene3d>
                <a:camera prst="orthographicFront"/>
                <a:lightRig rig="threePt" dir="t"/>
              </a:scene3d>
              <a:sp3d contourW="12700"/>
            </a:bodyPr>
            <a:lstStyle/>
            <a:p>
              <a:pPr marL="0" lvl="1" indent="0" algn="l">
                <a:buFont typeface="Arial" panose="020B0604020202020204" pitchFamily="34" charset="0"/>
                <a:buNone/>
              </a:pPr>
              <a:r>
                <a:rPr lang="zh-CN" altLang="en-US" sz="1200" dirty="0">
                  <a:solidFill>
                    <a:schemeClr val="bg1"/>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47" name="组合 46"/>
          <p:cNvGrpSpPr/>
          <p:nvPr/>
        </p:nvGrpSpPr>
        <p:grpSpPr>
          <a:xfrm>
            <a:off x="728980" y="2771775"/>
            <a:ext cx="3593465" cy="817245"/>
            <a:chOff x="1121" y="2298"/>
            <a:chExt cx="5659" cy="1287"/>
          </a:xfrm>
        </p:grpSpPr>
        <p:sp>
          <p:nvSpPr>
            <p:cNvPr id="48" name="文本框 47"/>
            <p:cNvSpPr txBox="1"/>
            <p:nvPr/>
          </p:nvSpPr>
          <p:spPr>
            <a:xfrm>
              <a:off x="1121" y="2298"/>
              <a:ext cx="3672" cy="580"/>
            </a:xfrm>
            <a:prstGeom prst="rect">
              <a:avLst/>
            </a:prstGeom>
            <a:noFill/>
          </p:spPr>
          <p:txBody>
            <a:bodyPr wrap="squar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49" name="文本框 48"/>
            <p:cNvSpPr txBox="1"/>
            <p:nvPr/>
          </p:nvSpPr>
          <p:spPr>
            <a:xfrm>
              <a:off x="1121" y="2860"/>
              <a:ext cx="5659" cy="725"/>
            </a:xfrm>
            <a:prstGeom prst="rect">
              <a:avLst/>
            </a:prstGeom>
            <a:noFill/>
          </p:spPr>
          <p:txBody>
            <a:bodyPr wrap="square" rtlCol="0">
              <a:spAutoFit/>
              <a:scene3d>
                <a:camera prst="orthographicFront"/>
                <a:lightRig rig="threePt" dir="t"/>
              </a:scene3d>
              <a:sp3d contourW="12700"/>
            </a:bodyPr>
            <a:lstStyle/>
            <a:p>
              <a:pPr marL="0" lvl="1" indent="0" algn="l">
                <a:buFont typeface="Arial" panose="020B0604020202020204" pitchFamily="34" charset="0"/>
                <a:buNone/>
              </a:pPr>
              <a:r>
                <a:rPr lang="zh-CN" altLang="en-US" sz="1200" dirty="0">
                  <a:solidFill>
                    <a:schemeClr val="bg1"/>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50" name="组合 49"/>
          <p:cNvGrpSpPr/>
          <p:nvPr/>
        </p:nvGrpSpPr>
        <p:grpSpPr>
          <a:xfrm>
            <a:off x="730250" y="4084320"/>
            <a:ext cx="3593465" cy="817245"/>
            <a:chOff x="1121" y="2298"/>
            <a:chExt cx="5659" cy="1287"/>
          </a:xfrm>
        </p:grpSpPr>
        <p:sp>
          <p:nvSpPr>
            <p:cNvPr id="51" name="文本框 50"/>
            <p:cNvSpPr txBox="1"/>
            <p:nvPr/>
          </p:nvSpPr>
          <p:spPr>
            <a:xfrm>
              <a:off x="1121" y="2298"/>
              <a:ext cx="3672" cy="580"/>
            </a:xfrm>
            <a:prstGeom prst="rect">
              <a:avLst/>
            </a:prstGeom>
            <a:noFill/>
          </p:spPr>
          <p:txBody>
            <a:bodyPr wrap="squar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52" name="文本框 51"/>
            <p:cNvSpPr txBox="1"/>
            <p:nvPr/>
          </p:nvSpPr>
          <p:spPr>
            <a:xfrm>
              <a:off x="1121" y="2860"/>
              <a:ext cx="5659" cy="725"/>
            </a:xfrm>
            <a:prstGeom prst="rect">
              <a:avLst/>
            </a:prstGeom>
            <a:noFill/>
          </p:spPr>
          <p:txBody>
            <a:bodyPr wrap="square" rtlCol="0">
              <a:spAutoFit/>
              <a:scene3d>
                <a:camera prst="orthographicFront"/>
                <a:lightRig rig="threePt" dir="t"/>
              </a:scene3d>
              <a:sp3d contourW="12700"/>
            </a:bodyPr>
            <a:lstStyle/>
            <a:p>
              <a:pPr marL="0" lvl="1" indent="0" algn="l">
                <a:buFont typeface="Arial" panose="020B0604020202020204" pitchFamily="34" charset="0"/>
                <a:buNone/>
              </a:pPr>
              <a:r>
                <a:rPr lang="zh-CN" altLang="en-US" sz="1200" dirty="0">
                  <a:solidFill>
                    <a:schemeClr val="bg1"/>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1000" fill="hold"/>
                                        <p:tgtEl>
                                          <p:spTgt spid="43"/>
                                        </p:tgtEl>
                                        <p:attrNameLst>
                                          <p:attrName>ppt_x</p:attrName>
                                        </p:attrNameLst>
                                      </p:cBhvr>
                                      <p:tavLst>
                                        <p:tav tm="0">
                                          <p:val>
                                            <p:strVal val="#ppt_x-.2"/>
                                          </p:val>
                                        </p:tav>
                                        <p:tav tm="100000">
                                          <p:val>
                                            <p:strVal val="#ppt_x"/>
                                          </p:val>
                                        </p:tav>
                                      </p:tavLst>
                                    </p:anim>
                                    <p:anim calcmode="lin" valueType="num">
                                      <p:cBhvr>
                                        <p:cTn id="8" dur="1000" fill="hold"/>
                                        <p:tgtEl>
                                          <p:spTgt spid="43"/>
                                        </p:tgtEl>
                                        <p:attrNameLst>
                                          <p:attrName>ppt_y</p:attrName>
                                        </p:attrNameLst>
                                      </p:cBhvr>
                                      <p:tavLst>
                                        <p:tav tm="0">
                                          <p:val>
                                            <p:strVal val="#ppt_y"/>
                                          </p:val>
                                        </p:tav>
                                        <p:tav tm="100000">
                                          <p:val>
                                            <p:strVal val="#ppt_y"/>
                                          </p:val>
                                        </p:tav>
                                      </p:tavLst>
                                    </p:anim>
                                    <p:animEffect transition="in" filter="wipe(right)" prLst="gradientSize: 0.1">
                                      <p:cBhvr>
                                        <p:cTn id="9" dur="1000"/>
                                        <p:tgtEl>
                                          <p:spTgt spid="43"/>
                                        </p:tgtEl>
                                      </p:cBhvr>
                                    </p:animEffect>
                                  </p:childTnLst>
                                </p:cTn>
                              </p:par>
                              <p:par>
                                <p:cTn id="10" presetID="29" presetClass="entr" presetSubtype="0" fill="hold" nodeType="withEffect">
                                  <p:stCondLst>
                                    <p:cond delay="0"/>
                                  </p:stCondLst>
                                  <p:childTnLst>
                                    <p:set>
                                      <p:cBhvr>
                                        <p:cTn id="11" dur="1" fill="hold">
                                          <p:stCondLst>
                                            <p:cond delay="0"/>
                                          </p:stCondLst>
                                        </p:cTn>
                                        <p:tgtEl>
                                          <p:spTgt spid="47"/>
                                        </p:tgtEl>
                                        <p:attrNameLst>
                                          <p:attrName>style.visibility</p:attrName>
                                        </p:attrNameLst>
                                      </p:cBhvr>
                                      <p:to>
                                        <p:strVal val="visible"/>
                                      </p:to>
                                    </p:set>
                                    <p:anim calcmode="lin" valueType="num">
                                      <p:cBhvr>
                                        <p:cTn id="12" dur="1000" fill="hold"/>
                                        <p:tgtEl>
                                          <p:spTgt spid="47"/>
                                        </p:tgtEl>
                                        <p:attrNameLst>
                                          <p:attrName>ppt_x</p:attrName>
                                        </p:attrNameLst>
                                      </p:cBhvr>
                                      <p:tavLst>
                                        <p:tav tm="0">
                                          <p:val>
                                            <p:strVal val="#ppt_x-.2"/>
                                          </p:val>
                                        </p:tav>
                                        <p:tav tm="100000">
                                          <p:val>
                                            <p:strVal val="#ppt_x"/>
                                          </p:val>
                                        </p:tav>
                                      </p:tavLst>
                                    </p:anim>
                                    <p:anim calcmode="lin" valueType="num">
                                      <p:cBhvr>
                                        <p:cTn id="13" dur="1000" fill="hold"/>
                                        <p:tgtEl>
                                          <p:spTgt spid="47"/>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7"/>
                                        </p:tgtEl>
                                      </p:cBhvr>
                                    </p:animEffect>
                                  </p:childTnLst>
                                </p:cTn>
                              </p:par>
                              <p:par>
                                <p:cTn id="15" presetID="29" presetClass="entr" presetSubtype="0" fill="hold" nodeType="with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p:cTn id="17" dur="1000" fill="hold"/>
                                        <p:tgtEl>
                                          <p:spTgt spid="50"/>
                                        </p:tgtEl>
                                        <p:attrNameLst>
                                          <p:attrName>ppt_x</p:attrName>
                                        </p:attrNameLst>
                                      </p:cBhvr>
                                      <p:tavLst>
                                        <p:tav tm="0">
                                          <p:val>
                                            <p:strVal val="#ppt_x-.2"/>
                                          </p:val>
                                        </p:tav>
                                        <p:tav tm="100000">
                                          <p:val>
                                            <p:strVal val="#ppt_x"/>
                                          </p:val>
                                        </p:tav>
                                      </p:tavLst>
                                    </p:anim>
                                    <p:anim calcmode="lin" valueType="num">
                                      <p:cBhvr>
                                        <p:cTn id="18" dur="1000" fill="hold"/>
                                        <p:tgtEl>
                                          <p:spTgt spid="50"/>
                                        </p:tgtEl>
                                        <p:attrNameLst>
                                          <p:attrName>ppt_y</p:attrName>
                                        </p:attrNameLst>
                                      </p:cBhvr>
                                      <p:tavLst>
                                        <p:tav tm="0">
                                          <p:val>
                                            <p:strVal val="#ppt_y"/>
                                          </p:val>
                                        </p:tav>
                                        <p:tav tm="100000">
                                          <p:val>
                                            <p:strVal val="#ppt_y"/>
                                          </p:val>
                                        </p:tav>
                                      </p:tavLst>
                                    </p:anim>
                                    <p:animEffect transition="in" filter="wipe(right)" prLst="gradientSize: 0.1">
                                      <p:cBhvr>
                                        <p:cTn id="19" dur="1000"/>
                                        <p:tgtEl>
                                          <p:spTgt spid="50"/>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blinds(horizontal)">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4" name="图片 3" descr="矩形 9"/>
          <p:cNvPicPr>
            <a:picLocks noChangeAspect="1"/>
          </p:cNvPicPr>
          <p:nvPr/>
        </p:nvPicPr>
        <p:blipFill>
          <a:blip r:embed="rId3"/>
          <a:stretch>
            <a:fillRect/>
          </a:stretch>
        </p:blipFill>
        <p:spPr>
          <a:xfrm>
            <a:off x="3175" y="11430"/>
            <a:ext cx="10786110" cy="6464935"/>
          </a:xfrm>
          <a:prstGeom prst="rect">
            <a:avLst/>
          </a:prstGeom>
        </p:spPr>
      </p:pic>
      <p:pic>
        <p:nvPicPr>
          <p:cNvPr id="9" name="图片 8" descr="矩形 10"/>
          <p:cNvPicPr>
            <a:picLocks noChangeAspect="1"/>
          </p:cNvPicPr>
          <p:nvPr/>
        </p:nvPicPr>
        <p:blipFill>
          <a:blip r:embed="rId4"/>
          <a:stretch>
            <a:fillRect/>
          </a:stretch>
        </p:blipFill>
        <p:spPr>
          <a:xfrm>
            <a:off x="367030" y="496570"/>
            <a:ext cx="10058400" cy="5494655"/>
          </a:xfrm>
          <a:prstGeom prst="rect">
            <a:avLst/>
          </a:prstGeom>
        </p:spPr>
      </p:pic>
      <p:pic>
        <p:nvPicPr>
          <p:cNvPr id="10" name="图片 9" descr="矩形 12 拷贝"/>
          <p:cNvPicPr>
            <a:picLocks noChangeAspect="1"/>
          </p:cNvPicPr>
          <p:nvPr/>
        </p:nvPicPr>
        <p:blipFill>
          <a:blip r:embed="rId5"/>
          <a:stretch>
            <a:fillRect/>
          </a:stretch>
        </p:blipFill>
        <p:spPr>
          <a:xfrm>
            <a:off x="367030" y="4938395"/>
            <a:ext cx="777240" cy="777240"/>
          </a:xfrm>
          <a:prstGeom prst="rect">
            <a:avLst/>
          </a:prstGeom>
        </p:spPr>
      </p:pic>
      <p:pic>
        <p:nvPicPr>
          <p:cNvPr id="11" name="图片 10" descr="矩形 12 拷贝"/>
          <p:cNvPicPr>
            <a:picLocks noChangeAspect="1"/>
          </p:cNvPicPr>
          <p:nvPr/>
        </p:nvPicPr>
        <p:blipFill>
          <a:blip r:embed="rId5"/>
          <a:stretch>
            <a:fillRect/>
          </a:stretch>
        </p:blipFill>
        <p:spPr>
          <a:xfrm>
            <a:off x="9640570" y="374015"/>
            <a:ext cx="1014730" cy="1014730"/>
          </a:xfrm>
          <a:prstGeom prst="rect">
            <a:avLst/>
          </a:prstGeom>
        </p:spPr>
      </p:pic>
      <p:pic>
        <p:nvPicPr>
          <p:cNvPr id="12" name="图片 11" descr="矩形 11"/>
          <p:cNvPicPr>
            <a:picLocks noChangeAspect="1"/>
          </p:cNvPicPr>
          <p:nvPr/>
        </p:nvPicPr>
        <p:blipFill>
          <a:blip r:embed="rId6"/>
          <a:stretch>
            <a:fillRect/>
          </a:stretch>
        </p:blipFill>
        <p:spPr>
          <a:xfrm>
            <a:off x="1545404" y="1388745"/>
            <a:ext cx="7740015" cy="3355340"/>
          </a:xfrm>
          <a:prstGeom prst="rect">
            <a:avLst/>
          </a:prstGeom>
        </p:spPr>
      </p:pic>
      <p:grpSp>
        <p:nvGrpSpPr>
          <p:cNvPr id="2" name="组合 1"/>
          <p:cNvGrpSpPr/>
          <p:nvPr/>
        </p:nvGrpSpPr>
        <p:grpSpPr>
          <a:xfrm>
            <a:off x="3038475" y="1736090"/>
            <a:ext cx="5077460" cy="3002915"/>
            <a:chOff x="4785" y="2734"/>
            <a:chExt cx="7996" cy="4729"/>
          </a:xfrm>
        </p:grpSpPr>
        <p:sp>
          <p:nvSpPr>
            <p:cNvPr id="19" name="文本框 18"/>
            <p:cNvSpPr txBox="1"/>
            <p:nvPr/>
          </p:nvSpPr>
          <p:spPr>
            <a:xfrm>
              <a:off x="7224" y="2734"/>
              <a:ext cx="2846" cy="1452"/>
            </a:xfrm>
            <a:prstGeom prst="rect">
              <a:avLst/>
            </a:prstGeom>
            <a:noFill/>
          </p:spPr>
          <p:txBody>
            <a:bodyPr wrap="square" rtlCol="0">
              <a:spAutoFit/>
            </a:bodyPr>
            <a:lstStyle/>
            <a:p>
              <a:r>
                <a:rPr lang="en-US" altLang="zh-CN" sz="5400" dirty="0">
                  <a:solidFill>
                    <a:schemeClr val="bg1"/>
                  </a:solidFill>
                  <a:latin typeface="宋体" panose="02010600030101010101" pitchFamily="2" charset="-122"/>
                  <a:ea typeface="宋体" panose="02010600030101010101" pitchFamily="2" charset="-122"/>
                  <a:cs typeface="思源黑体 CN Normal" panose="020B0400000000000000" charset="-122"/>
                </a:rPr>
                <a:t>202X</a:t>
              </a:r>
            </a:p>
          </p:txBody>
        </p:sp>
        <p:sp>
          <p:nvSpPr>
            <p:cNvPr id="20" name="文本框 19"/>
            <p:cNvSpPr txBox="1"/>
            <p:nvPr/>
          </p:nvSpPr>
          <p:spPr>
            <a:xfrm>
              <a:off x="4785" y="4301"/>
              <a:ext cx="7724" cy="1598"/>
            </a:xfrm>
            <a:prstGeom prst="rect">
              <a:avLst/>
            </a:prstGeom>
            <a:noFill/>
          </p:spPr>
          <p:txBody>
            <a:bodyPr wrap="square" rtlCol="0">
              <a:spAutoFit/>
            </a:bodyPr>
            <a:lstStyle/>
            <a:p>
              <a:r>
                <a:rPr lang="zh-CN" altLang="en-US" sz="6000" dirty="0">
                  <a:solidFill>
                    <a:schemeClr val="bg1"/>
                  </a:solidFill>
                  <a:latin typeface="宋体" panose="02010600030101010101" pitchFamily="2" charset="-122"/>
                  <a:ea typeface="宋体" panose="02010600030101010101" pitchFamily="2" charset="-122"/>
                  <a:cs typeface="思源黑体 CN Normal" panose="020B0400000000000000" charset="-122"/>
                </a:rPr>
                <a:t>感谢您的观看</a:t>
              </a:r>
            </a:p>
          </p:txBody>
        </p:sp>
        <p:sp>
          <p:nvSpPr>
            <p:cNvPr id="23" name="文本框 22"/>
            <p:cNvSpPr txBox="1"/>
            <p:nvPr/>
          </p:nvSpPr>
          <p:spPr>
            <a:xfrm>
              <a:off x="5057" y="6154"/>
              <a:ext cx="7724" cy="1309"/>
            </a:xfrm>
            <a:prstGeom prst="rect">
              <a:avLst/>
            </a:prstGeom>
            <a:noFill/>
          </p:spPr>
          <p:txBody>
            <a:bodyPr wrap="square" rtlCol="0">
              <a:spAutoFit/>
            </a:bodyPr>
            <a:lstStyle/>
            <a:p>
              <a:r>
                <a:rPr lang="zh-CN" altLang="en-US" sz="2400">
                  <a:solidFill>
                    <a:schemeClr val="bg1"/>
                  </a:solidFill>
                  <a:latin typeface="宋体" panose="02010600030101010101" pitchFamily="2" charset="-122"/>
                  <a:ea typeface="宋体" panose="02010600030101010101" pitchFamily="2" charset="-122"/>
                  <a:cs typeface="思源黑体 CN Normal" panose="020B0400000000000000" charset="-122"/>
                </a:rPr>
                <a:t>汇报人：</a:t>
              </a:r>
              <a:r>
                <a:rPr lang="en-US" altLang="zh-CN" sz="2400">
                  <a:solidFill>
                    <a:schemeClr val="bg1"/>
                  </a:solidFill>
                  <a:latin typeface="宋体" panose="02010600030101010101" pitchFamily="2" charset="-122"/>
                  <a:ea typeface="宋体" panose="02010600030101010101" pitchFamily="2" charset="-122"/>
                  <a:cs typeface="思源黑体 CN Normal" panose="020B0400000000000000" charset="-122"/>
                </a:rPr>
                <a:t>xiazaii     </a:t>
              </a:r>
              <a:r>
                <a:rPr lang="zh-CN" altLang="en-US" sz="2400">
                  <a:solidFill>
                    <a:schemeClr val="bg1"/>
                  </a:solidFill>
                  <a:latin typeface="宋体" panose="02010600030101010101" pitchFamily="2" charset="-122"/>
                  <a:ea typeface="宋体" panose="02010600030101010101" pitchFamily="2" charset="-122"/>
                  <a:cs typeface="思源黑体 CN Normal" panose="020B0400000000000000" charset="-122"/>
                </a:rPr>
                <a:t>部门：设计部</a:t>
              </a:r>
              <a:endParaRPr lang="zh-CN" altLang="en-US" sz="24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 descr="矩形 9"/>
          <p:cNvPicPr>
            <a:picLocks noChangeAspect="1"/>
          </p:cNvPicPr>
          <p:nvPr/>
        </p:nvPicPr>
        <p:blipFill>
          <a:blip r:embed="rId3"/>
          <a:stretch>
            <a:fillRect/>
          </a:stretch>
        </p:blipFill>
        <p:spPr>
          <a:xfrm>
            <a:off x="3175" y="11430"/>
            <a:ext cx="10786110" cy="6464935"/>
          </a:xfrm>
          <a:prstGeom prst="rect">
            <a:avLst/>
          </a:prstGeom>
        </p:spPr>
      </p:pic>
      <p:pic>
        <p:nvPicPr>
          <p:cNvPr id="7" name="图片 6" descr="矩形 11"/>
          <p:cNvPicPr>
            <a:picLocks noChangeAspect="1"/>
          </p:cNvPicPr>
          <p:nvPr/>
        </p:nvPicPr>
        <p:blipFill>
          <a:blip r:embed="rId4"/>
          <a:stretch>
            <a:fillRect/>
          </a:stretch>
        </p:blipFill>
        <p:spPr>
          <a:xfrm>
            <a:off x="3175" y="1719580"/>
            <a:ext cx="10786745" cy="3048635"/>
          </a:xfrm>
          <a:prstGeom prst="rect">
            <a:avLst/>
          </a:prstGeom>
        </p:spPr>
      </p:pic>
      <p:pic>
        <p:nvPicPr>
          <p:cNvPr id="21" name="图片 20" descr="矩形 13"/>
          <p:cNvPicPr/>
          <p:nvPr/>
        </p:nvPicPr>
        <p:blipFill>
          <a:blip r:embed="rId5"/>
          <a:stretch>
            <a:fillRect/>
          </a:stretch>
        </p:blipFill>
        <p:spPr>
          <a:xfrm>
            <a:off x="4084955" y="1911898"/>
            <a:ext cx="36000" cy="2664000"/>
          </a:xfrm>
          <a:prstGeom prst="rect">
            <a:avLst/>
          </a:prstGeom>
        </p:spPr>
      </p:pic>
      <p:grpSp>
        <p:nvGrpSpPr>
          <p:cNvPr id="26" name="组合 25"/>
          <p:cNvGrpSpPr/>
          <p:nvPr/>
        </p:nvGrpSpPr>
        <p:grpSpPr>
          <a:xfrm>
            <a:off x="4964430" y="2023110"/>
            <a:ext cx="2600325" cy="459740"/>
            <a:chOff x="7818" y="3186"/>
            <a:chExt cx="4095" cy="724"/>
          </a:xfrm>
        </p:grpSpPr>
        <p:sp>
          <p:nvSpPr>
            <p:cNvPr id="27" name="文本框 26"/>
            <p:cNvSpPr txBox="1"/>
            <p:nvPr/>
          </p:nvSpPr>
          <p:spPr>
            <a:xfrm>
              <a:off x="8999" y="3258"/>
              <a:ext cx="2915" cy="580"/>
            </a:xfrm>
            <a:prstGeom prst="rect">
              <a:avLst/>
            </a:prstGeom>
            <a:noFill/>
          </p:spPr>
          <p:txBody>
            <a:bodyPr wrap="squar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sym typeface="+mn-ea"/>
                </a:rPr>
                <a:t>课题背景及内容</a:t>
              </a:r>
            </a:p>
          </p:txBody>
        </p:sp>
        <p:sp>
          <p:nvSpPr>
            <p:cNvPr id="25" name="文本框 24"/>
            <p:cNvSpPr txBox="1"/>
            <p:nvPr/>
          </p:nvSpPr>
          <p:spPr>
            <a:xfrm>
              <a:off x="7818" y="3186"/>
              <a:ext cx="840" cy="725"/>
            </a:xfrm>
            <a:prstGeom prst="rect">
              <a:avLst/>
            </a:prstGeom>
            <a:noFill/>
          </p:spPr>
          <p:txBody>
            <a:bodyPr wrap="square" rtlCol="0">
              <a:spAutoFit/>
            </a:bodyPr>
            <a:lstStyle/>
            <a:p>
              <a:r>
                <a:rPr lang="en-US" altLang="zh-CN" sz="2400" dirty="0">
                  <a:solidFill>
                    <a:schemeClr val="bg1"/>
                  </a:solidFill>
                  <a:latin typeface="宋体" panose="02010600030101010101" pitchFamily="2" charset="-122"/>
                  <a:ea typeface="宋体" panose="02010600030101010101" pitchFamily="2" charset="-122"/>
                  <a:cs typeface="思源黑体 CN Normal" panose="020B0400000000000000" charset="-122"/>
                </a:rPr>
                <a:t>01</a:t>
              </a:r>
            </a:p>
          </p:txBody>
        </p:sp>
      </p:grpSp>
      <p:grpSp>
        <p:nvGrpSpPr>
          <p:cNvPr id="28" name="组合 27"/>
          <p:cNvGrpSpPr/>
          <p:nvPr/>
        </p:nvGrpSpPr>
        <p:grpSpPr>
          <a:xfrm>
            <a:off x="4964430" y="2628900"/>
            <a:ext cx="2600960" cy="460375"/>
            <a:chOff x="7818" y="3186"/>
            <a:chExt cx="4096" cy="725"/>
          </a:xfrm>
        </p:grpSpPr>
        <p:sp>
          <p:nvSpPr>
            <p:cNvPr id="29" name="文本框 28"/>
            <p:cNvSpPr txBox="1"/>
            <p:nvPr/>
          </p:nvSpPr>
          <p:spPr>
            <a:xfrm>
              <a:off x="8999" y="3258"/>
              <a:ext cx="2915" cy="580"/>
            </a:xfrm>
            <a:prstGeom prst="rect">
              <a:avLst/>
            </a:prstGeom>
            <a:noFill/>
          </p:spPr>
          <p:txBody>
            <a:bodyPr wrap="squar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sym typeface="+mn-ea"/>
                </a:rPr>
                <a:t>研究思路及过程</a:t>
              </a:r>
            </a:p>
          </p:txBody>
        </p:sp>
        <p:sp>
          <p:nvSpPr>
            <p:cNvPr id="30" name="文本框 29"/>
            <p:cNvSpPr txBox="1"/>
            <p:nvPr/>
          </p:nvSpPr>
          <p:spPr>
            <a:xfrm>
              <a:off x="7818" y="3186"/>
              <a:ext cx="840" cy="725"/>
            </a:xfrm>
            <a:prstGeom prst="rect">
              <a:avLst/>
            </a:prstGeom>
            <a:noFill/>
          </p:spPr>
          <p:txBody>
            <a:bodyPr wrap="square" rtlCol="0">
              <a:spAutoFit/>
            </a:bodyPr>
            <a:lstStyle/>
            <a:p>
              <a:r>
                <a:rPr lang="en-US" altLang="zh-CN" sz="2400" dirty="0">
                  <a:solidFill>
                    <a:schemeClr val="bg1"/>
                  </a:solidFill>
                  <a:latin typeface="宋体" panose="02010600030101010101" pitchFamily="2" charset="-122"/>
                  <a:ea typeface="宋体" panose="02010600030101010101" pitchFamily="2" charset="-122"/>
                  <a:cs typeface="思源黑体 CN Normal" panose="020B0400000000000000" charset="-122"/>
                </a:rPr>
                <a:t>02</a:t>
              </a:r>
            </a:p>
          </p:txBody>
        </p:sp>
      </p:grpSp>
      <p:grpSp>
        <p:nvGrpSpPr>
          <p:cNvPr id="31" name="组合 30"/>
          <p:cNvGrpSpPr/>
          <p:nvPr/>
        </p:nvGrpSpPr>
        <p:grpSpPr>
          <a:xfrm>
            <a:off x="4964430" y="3234690"/>
            <a:ext cx="2600960" cy="460375"/>
            <a:chOff x="7818" y="3186"/>
            <a:chExt cx="4096" cy="725"/>
          </a:xfrm>
        </p:grpSpPr>
        <p:sp>
          <p:nvSpPr>
            <p:cNvPr id="32" name="文本框 31"/>
            <p:cNvSpPr txBox="1"/>
            <p:nvPr/>
          </p:nvSpPr>
          <p:spPr>
            <a:xfrm>
              <a:off x="8999" y="3258"/>
              <a:ext cx="2915" cy="580"/>
            </a:xfrm>
            <a:prstGeom prst="rect">
              <a:avLst/>
            </a:prstGeom>
            <a:noFill/>
          </p:spPr>
          <p:txBody>
            <a:bodyPr wrap="squar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sym typeface="+mn-ea"/>
                </a:rPr>
                <a:t>实验数据结果</a:t>
              </a:r>
            </a:p>
          </p:txBody>
        </p:sp>
        <p:sp>
          <p:nvSpPr>
            <p:cNvPr id="33" name="文本框 32"/>
            <p:cNvSpPr txBox="1"/>
            <p:nvPr/>
          </p:nvSpPr>
          <p:spPr>
            <a:xfrm>
              <a:off x="7818" y="3186"/>
              <a:ext cx="840" cy="725"/>
            </a:xfrm>
            <a:prstGeom prst="rect">
              <a:avLst/>
            </a:prstGeom>
            <a:noFill/>
          </p:spPr>
          <p:txBody>
            <a:bodyPr wrap="square" rtlCol="0">
              <a:spAutoFit/>
            </a:bodyPr>
            <a:lstStyle/>
            <a:p>
              <a:r>
                <a:rPr lang="en-US" altLang="zh-CN" sz="2400" dirty="0">
                  <a:solidFill>
                    <a:schemeClr val="bg1"/>
                  </a:solidFill>
                  <a:latin typeface="宋体" panose="02010600030101010101" pitchFamily="2" charset="-122"/>
                  <a:ea typeface="宋体" panose="02010600030101010101" pitchFamily="2" charset="-122"/>
                  <a:cs typeface="思源黑体 CN Normal" panose="020B0400000000000000" charset="-122"/>
                </a:rPr>
                <a:t>03</a:t>
              </a:r>
            </a:p>
          </p:txBody>
        </p:sp>
      </p:grpSp>
      <p:grpSp>
        <p:nvGrpSpPr>
          <p:cNvPr id="34" name="组合 33"/>
          <p:cNvGrpSpPr/>
          <p:nvPr/>
        </p:nvGrpSpPr>
        <p:grpSpPr>
          <a:xfrm>
            <a:off x="4964430" y="3840480"/>
            <a:ext cx="2600960" cy="460375"/>
            <a:chOff x="7818" y="3186"/>
            <a:chExt cx="4096" cy="725"/>
          </a:xfrm>
        </p:grpSpPr>
        <p:sp>
          <p:nvSpPr>
            <p:cNvPr id="35" name="文本框 34"/>
            <p:cNvSpPr txBox="1"/>
            <p:nvPr/>
          </p:nvSpPr>
          <p:spPr>
            <a:xfrm>
              <a:off x="8999" y="3258"/>
              <a:ext cx="2915" cy="580"/>
            </a:xfrm>
            <a:prstGeom prst="rect">
              <a:avLst/>
            </a:prstGeom>
            <a:noFill/>
          </p:spPr>
          <p:txBody>
            <a:bodyPr wrap="squar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sym typeface="+mn-ea"/>
                </a:rPr>
                <a:t>解决方案及总结</a:t>
              </a:r>
            </a:p>
          </p:txBody>
        </p:sp>
        <p:sp>
          <p:nvSpPr>
            <p:cNvPr id="36" name="文本框 35"/>
            <p:cNvSpPr txBox="1"/>
            <p:nvPr/>
          </p:nvSpPr>
          <p:spPr>
            <a:xfrm>
              <a:off x="7818" y="3186"/>
              <a:ext cx="840" cy="725"/>
            </a:xfrm>
            <a:prstGeom prst="rect">
              <a:avLst/>
            </a:prstGeom>
            <a:noFill/>
          </p:spPr>
          <p:txBody>
            <a:bodyPr wrap="square" rtlCol="0">
              <a:spAutoFit/>
            </a:bodyPr>
            <a:lstStyle/>
            <a:p>
              <a:r>
                <a:rPr lang="en-US" altLang="zh-CN" sz="2400" dirty="0">
                  <a:solidFill>
                    <a:schemeClr val="bg1"/>
                  </a:solidFill>
                  <a:latin typeface="宋体" panose="02010600030101010101" pitchFamily="2" charset="-122"/>
                  <a:ea typeface="宋体" panose="02010600030101010101" pitchFamily="2" charset="-122"/>
                  <a:cs typeface="思源黑体 CN Normal" panose="020B0400000000000000" charset="-122"/>
                </a:rPr>
                <a:t>04</a:t>
              </a:r>
            </a:p>
          </p:txBody>
        </p:sp>
      </p:grpSp>
      <p:sp>
        <p:nvSpPr>
          <p:cNvPr id="40" name="文本框 39"/>
          <p:cNvSpPr txBox="1"/>
          <p:nvPr/>
        </p:nvSpPr>
        <p:spPr>
          <a:xfrm>
            <a:off x="1643380" y="2890520"/>
            <a:ext cx="1377315" cy="1323439"/>
          </a:xfrm>
          <a:prstGeom prst="rect">
            <a:avLst/>
          </a:prstGeom>
          <a:noFill/>
        </p:spPr>
        <p:txBody>
          <a:bodyPr wrap="square" rtlCol="0">
            <a:spAutoFit/>
          </a:bodyPr>
          <a:lstStyle/>
          <a:p>
            <a:r>
              <a:rPr lang="zh-CN" altLang="en-US" sz="4000" dirty="0">
                <a:solidFill>
                  <a:schemeClr val="bg1"/>
                </a:solidFill>
                <a:latin typeface="宋体" panose="02010600030101010101" pitchFamily="2" charset="-122"/>
                <a:ea typeface="宋体" panose="02010600030101010101" pitchFamily="2" charset="-122"/>
                <a:cs typeface="思源黑体 CN Normal" panose="020B0400000000000000" charset="-122"/>
              </a:rPr>
              <a:t>目 录</a:t>
            </a: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500"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ppt_x</p:attrName>
                                        </p:attrNameLst>
                                      </p:cBhvr>
                                      <p:tavLst>
                                        <p:tav tm="0">
                                          <p:val>
                                            <p:strVal val="#ppt_x-.2"/>
                                          </p:val>
                                        </p:tav>
                                        <p:tav tm="100000">
                                          <p:val>
                                            <p:strVal val="#ppt_x"/>
                                          </p:val>
                                        </p:tav>
                                      </p:tavLst>
                                    </p:anim>
                                    <p:anim calcmode="lin" valueType="num">
                                      <p:cBhvr>
                                        <p:cTn id="8" dur="5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500"/>
                                        <p:tgtEl>
                                          <p:spTgt spid="7"/>
                                        </p:tgtEl>
                                      </p:cBhvr>
                                    </p:animEffect>
                                  </p:childTnLst>
                                </p:cTn>
                              </p:par>
                              <p:par>
                                <p:cTn id="10" presetID="22" presetClass="entr" presetSubtype="4" fill="hold" nodeType="withEffect">
                                  <p:stCondLst>
                                    <p:cond delay="0"/>
                                  </p:stCondLst>
                                  <p:childTnLst>
                                    <p:set>
                                      <p:cBhvr>
                                        <p:cTn id="11" dur="1000" fill="hold">
                                          <p:stCondLst>
                                            <p:cond delay="0"/>
                                          </p:stCondLst>
                                        </p:cTn>
                                        <p:tgtEl>
                                          <p:spTgt spid="21"/>
                                        </p:tgtEl>
                                        <p:attrNameLst>
                                          <p:attrName>style.visibility</p:attrName>
                                        </p:attrNameLst>
                                      </p:cBhvr>
                                      <p:to>
                                        <p:strVal val="visible"/>
                                      </p:to>
                                    </p:set>
                                    <p:animEffect transition="in" filter="wipe(down)">
                                      <p:cBhvr>
                                        <p:cTn id="12" dur="1000"/>
                                        <p:tgtEl>
                                          <p:spTgt spid="21"/>
                                        </p:tgtEl>
                                      </p:cBhvr>
                                    </p:animEffect>
                                  </p:childTnLst>
                                </p:cTn>
                              </p:par>
                              <p:par>
                                <p:cTn id="13" presetID="22" presetClass="entr" presetSubtype="4" fill="hold" nodeType="withEffect">
                                  <p:stCondLst>
                                    <p:cond delay="0"/>
                                  </p:stCondLst>
                                  <p:childTnLst>
                                    <p:set>
                                      <p:cBhvr>
                                        <p:cTn id="14" dur="1000" fill="hold">
                                          <p:stCondLst>
                                            <p:cond delay="0"/>
                                          </p:stCondLst>
                                        </p:cTn>
                                        <p:tgtEl>
                                          <p:spTgt spid="26"/>
                                        </p:tgtEl>
                                        <p:attrNameLst>
                                          <p:attrName>style.visibility</p:attrName>
                                        </p:attrNameLst>
                                      </p:cBhvr>
                                      <p:to>
                                        <p:strVal val="visible"/>
                                      </p:to>
                                    </p:set>
                                    <p:animEffect transition="in" filter="wipe(down)">
                                      <p:cBhvr>
                                        <p:cTn id="15" dur="1000"/>
                                        <p:tgtEl>
                                          <p:spTgt spid="26"/>
                                        </p:tgtEl>
                                      </p:cBhvr>
                                    </p:animEffect>
                                  </p:childTnLst>
                                </p:cTn>
                              </p:par>
                              <p:par>
                                <p:cTn id="16" presetID="22" presetClass="entr" presetSubtype="4" fill="hold" nodeType="withEffect">
                                  <p:stCondLst>
                                    <p:cond delay="0"/>
                                  </p:stCondLst>
                                  <p:childTnLst>
                                    <p:set>
                                      <p:cBhvr>
                                        <p:cTn id="17" dur="1000" fill="hold">
                                          <p:stCondLst>
                                            <p:cond delay="0"/>
                                          </p:stCondLst>
                                        </p:cTn>
                                        <p:tgtEl>
                                          <p:spTgt spid="28"/>
                                        </p:tgtEl>
                                        <p:attrNameLst>
                                          <p:attrName>style.visibility</p:attrName>
                                        </p:attrNameLst>
                                      </p:cBhvr>
                                      <p:to>
                                        <p:strVal val="visible"/>
                                      </p:to>
                                    </p:set>
                                    <p:animEffect transition="in" filter="wipe(down)">
                                      <p:cBhvr>
                                        <p:cTn id="18" dur="1000"/>
                                        <p:tgtEl>
                                          <p:spTgt spid="28"/>
                                        </p:tgtEl>
                                      </p:cBhvr>
                                    </p:animEffect>
                                  </p:childTnLst>
                                </p:cTn>
                              </p:par>
                              <p:par>
                                <p:cTn id="19" presetID="22" presetClass="entr" presetSubtype="4" fill="hold" nodeType="withEffect">
                                  <p:stCondLst>
                                    <p:cond delay="0"/>
                                  </p:stCondLst>
                                  <p:childTnLst>
                                    <p:set>
                                      <p:cBhvr>
                                        <p:cTn id="20" dur="1000" fill="hold">
                                          <p:stCondLst>
                                            <p:cond delay="0"/>
                                          </p:stCondLst>
                                        </p:cTn>
                                        <p:tgtEl>
                                          <p:spTgt spid="31"/>
                                        </p:tgtEl>
                                        <p:attrNameLst>
                                          <p:attrName>style.visibility</p:attrName>
                                        </p:attrNameLst>
                                      </p:cBhvr>
                                      <p:to>
                                        <p:strVal val="visible"/>
                                      </p:to>
                                    </p:set>
                                    <p:animEffect transition="in" filter="wipe(down)">
                                      <p:cBhvr>
                                        <p:cTn id="21" dur="1000"/>
                                        <p:tgtEl>
                                          <p:spTgt spid="31"/>
                                        </p:tgtEl>
                                      </p:cBhvr>
                                    </p:animEffect>
                                  </p:childTnLst>
                                </p:cTn>
                              </p:par>
                              <p:par>
                                <p:cTn id="22" presetID="22" presetClass="entr" presetSubtype="4" fill="hold" nodeType="withEffect">
                                  <p:stCondLst>
                                    <p:cond delay="0"/>
                                  </p:stCondLst>
                                  <p:childTnLst>
                                    <p:set>
                                      <p:cBhvr>
                                        <p:cTn id="23" dur="1000" fill="hold">
                                          <p:stCondLst>
                                            <p:cond delay="0"/>
                                          </p:stCondLst>
                                        </p:cTn>
                                        <p:tgtEl>
                                          <p:spTgt spid="34"/>
                                        </p:tgtEl>
                                        <p:attrNameLst>
                                          <p:attrName>style.visibility</p:attrName>
                                        </p:attrNameLst>
                                      </p:cBhvr>
                                      <p:to>
                                        <p:strVal val="visible"/>
                                      </p:to>
                                    </p:set>
                                    <p:animEffect transition="in" filter="wipe(down)">
                                      <p:cBhvr>
                                        <p:cTn id="24" dur="1000"/>
                                        <p:tgtEl>
                                          <p:spTgt spid="34"/>
                                        </p:tgtEl>
                                      </p:cBhvr>
                                    </p:animEffect>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grpId="0" nodeType="click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randombar(horizontal)">
                                      <p:cBhvr>
                                        <p:cTn id="2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 descr="矩形 9"/>
          <p:cNvPicPr>
            <a:picLocks noChangeAspect="1"/>
          </p:cNvPicPr>
          <p:nvPr/>
        </p:nvPicPr>
        <p:blipFill>
          <a:blip r:embed="rId3"/>
          <a:stretch>
            <a:fillRect/>
          </a:stretch>
        </p:blipFill>
        <p:spPr>
          <a:xfrm>
            <a:off x="3175" y="2684780"/>
            <a:ext cx="10786110" cy="3791585"/>
          </a:xfrm>
          <a:prstGeom prst="rect">
            <a:avLst/>
          </a:prstGeom>
        </p:spPr>
      </p:pic>
      <p:pic>
        <p:nvPicPr>
          <p:cNvPr id="3" name="图片 2" descr="椭圆 5"/>
          <p:cNvPicPr>
            <a:picLocks noChangeAspect="1"/>
          </p:cNvPicPr>
          <p:nvPr/>
        </p:nvPicPr>
        <p:blipFill>
          <a:blip r:embed="rId4"/>
          <a:stretch>
            <a:fillRect/>
          </a:stretch>
        </p:blipFill>
        <p:spPr>
          <a:xfrm>
            <a:off x="4398010" y="1723390"/>
            <a:ext cx="1848485" cy="1848485"/>
          </a:xfrm>
          <a:prstGeom prst="rect">
            <a:avLst/>
          </a:prstGeom>
        </p:spPr>
      </p:pic>
      <p:sp>
        <p:nvSpPr>
          <p:cNvPr id="7" name="文本框 6"/>
          <p:cNvSpPr txBox="1"/>
          <p:nvPr/>
        </p:nvSpPr>
        <p:spPr>
          <a:xfrm>
            <a:off x="4866005" y="2232660"/>
            <a:ext cx="912495" cy="829945"/>
          </a:xfrm>
          <a:prstGeom prst="rect">
            <a:avLst/>
          </a:prstGeom>
          <a:noFill/>
        </p:spPr>
        <p:txBody>
          <a:bodyPr wrap="square" rtlCol="0">
            <a:spAutoFit/>
          </a:bodyPr>
          <a:lstStyle/>
          <a:p>
            <a:r>
              <a:rPr lang="en-US" altLang="zh-CN" sz="48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01</a:t>
            </a:r>
          </a:p>
        </p:txBody>
      </p:sp>
      <p:grpSp>
        <p:nvGrpSpPr>
          <p:cNvPr id="20" name="组合 19"/>
          <p:cNvGrpSpPr/>
          <p:nvPr/>
        </p:nvGrpSpPr>
        <p:grpSpPr>
          <a:xfrm>
            <a:off x="3523933" y="4366260"/>
            <a:ext cx="3597275" cy="769620"/>
            <a:chOff x="7719" y="4805"/>
            <a:chExt cx="5665" cy="1212"/>
          </a:xfrm>
        </p:grpSpPr>
        <p:sp>
          <p:nvSpPr>
            <p:cNvPr id="21" name="TextBox 15"/>
            <p:cNvSpPr txBox="1"/>
            <p:nvPr/>
          </p:nvSpPr>
          <p:spPr>
            <a:xfrm>
              <a:off x="9680" y="5435"/>
              <a:ext cx="1745" cy="582"/>
            </a:xfrm>
            <a:prstGeom prst="rect">
              <a:avLst/>
            </a:prstGeom>
            <a:noFill/>
          </p:spPr>
          <p:txBody>
            <a:bodyPr wrap="non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研究意义</a:t>
              </a:r>
            </a:p>
          </p:txBody>
        </p:sp>
        <p:sp>
          <p:nvSpPr>
            <p:cNvPr id="22" name="TextBox 17"/>
            <p:cNvSpPr txBox="1"/>
            <p:nvPr/>
          </p:nvSpPr>
          <p:spPr>
            <a:xfrm>
              <a:off x="7719" y="5435"/>
              <a:ext cx="1745" cy="582"/>
            </a:xfrm>
            <a:prstGeom prst="rect">
              <a:avLst/>
            </a:prstGeom>
            <a:noFill/>
          </p:spPr>
          <p:txBody>
            <a:bodyPr wrap="non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理论基础</a:t>
              </a:r>
            </a:p>
          </p:txBody>
        </p:sp>
        <p:sp>
          <p:nvSpPr>
            <p:cNvPr id="23" name="TextBox 14"/>
            <p:cNvSpPr txBox="1"/>
            <p:nvPr/>
          </p:nvSpPr>
          <p:spPr>
            <a:xfrm>
              <a:off x="7719" y="4805"/>
              <a:ext cx="1745" cy="582"/>
            </a:xfrm>
            <a:prstGeom prst="rect">
              <a:avLst/>
            </a:prstGeom>
            <a:noFill/>
          </p:spPr>
          <p:txBody>
            <a:bodyPr wrap="non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课题背景</a:t>
              </a:r>
            </a:p>
          </p:txBody>
        </p:sp>
        <p:sp>
          <p:nvSpPr>
            <p:cNvPr id="24" name="TextBox 16"/>
            <p:cNvSpPr txBox="1"/>
            <p:nvPr/>
          </p:nvSpPr>
          <p:spPr>
            <a:xfrm>
              <a:off x="11640" y="4805"/>
              <a:ext cx="1744" cy="581"/>
            </a:xfrm>
            <a:prstGeom prst="rect">
              <a:avLst/>
            </a:prstGeom>
            <a:noFill/>
          </p:spPr>
          <p:txBody>
            <a:bodyPr wrap="non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研究综述</a:t>
              </a:r>
            </a:p>
          </p:txBody>
        </p:sp>
        <p:sp>
          <p:nvSpPr>
            <p:cNvPr id="25" name="TextBox 27"/>
            <p:cNvSpPr txBox="1"/>
            <p:nvPr/>
          </p:nvSpPr>
          <p:spPr>
            <a:xfrm>
              <a:off x="9680" y="4805"/>
              <a:ext cx="1744" cy="581"/>
            </a:xfrm>
            <a:prstGeom prst="rect">
              <a:avLst/>
            </a:prstGeom>
            <a:noFill/>
          </p:spPr>
          <p:txBody>
            <a:bodyPr wrap="non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相关研究</a:t>
              </a:r>
            </a:p>
          </p:txBody>
        </p:sp>
      </p:grpSp>
      <p:sp>
        <p:nvSpPr>
          <p:cNvPr id="26" name="TextBox 1"/>
          <p:cNvSpPr txBox="1"/>
          <p:nvPr/>
        </p:nvSpPr>
        <p:spPr>
          <a:xfrm>
            <a:off x="3454281" y="3643548"/>
            <a:ext cx="3738880" cy="706827"/>
          </a:xfrm>
          <a:prstGeom prst="rect">
            <a:avLst/>
          </a:prstGeom>
          <a:noFill/>
        </p:spPr>
        <p:txBody>
          <a:bodyPr wrap="none" rtlCol="0">
            <a:spAutoFit/>
          </a:bodyPr>
          <a:lstStyle/>
          <a:p>
            <a:r>
              <a:rPr lang="zh-CN" altLang="en-US" sz="4000" dirty="0">
                <a:solidFill>
                  <a:schemeClr val="bg1"/>
                </a:solidFill>
                <a:latin typeface="宋体" panose="02010600030101010101" pitchFamily="2" charset="-122"/>
                <a:ea typeface="宋体" panose="02010600030101010101" pitchFamily="2" charset="-122"/>
                <a:cs typeface="思源黑体 CN Normal" panose="020B0400000000000000" charset="-122"/>
              </a:rPr>
              <a:t>课题背景及内容</a:t>
            </a: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500"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 calcmode="lin" valueType="num">
                                      <p:cBhvr>
                                        <p:cTn id="14" dur="500" fill="hold"/>
                                        <p:tgtEl>
                                          <p:spTgt spid="3"/>
                                        </p:tgtEl>
                                        <p:attrNameLst>
                                          <p:attrName>style.rotation</p:attrName>
                                        </p:attrNameLst>
                                      </p:cBhvr>
                                      <p:tavLst>
                                        <p:tav tm="0">
                                          <p:val>
                                            <p:fltVal val="90"/>
                                          </p:val>
                                        </p:tav>
                                        <p:tav tm="100000">
                                          <p:val>
                                            <p:fltVal val="0"/>
                                          </p:val>
                                        </p:tav>
                                      </p:tavLst>
                                    </p:anim>
                                    <p:animEffect transition="in" filter="fade">
                                      <p:cBhvr>
                                        <p:cTn id="15" dur="500"/>
                                        <p:tgtEl>
                                          <p:spTgt spid="3"/>
                                        </p:tgtEl>
                                      </p:cBhvr>
                                    </p:animEffect>
                                  </p:childTnLst>
                                </p:cTn>
                              </p:par>
                              <p:par>
                                <p:cTn id="16" presetID="31" presetClass="entr" presetSubtype="0" fill="hold" grpId="0" nodeType="withEffect">
                                  <p:stCondLst>
                                    <p:cond delay="0"/>
                                  </p:stCondLst>
                                  <p:childTnLst>
                                    <p:set>
                                      <p:cBhvr>
                                        <p:cTn id="17" dur="500"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 calcmode="lin" valueType="num">
                                      <p:cBhvr>
                                        <p:cTn id="20" dur="500" fill="hold"/>
                                        <p:tgtEl>
                                          <p:spTgt spid="7"/>
                                        </p:tgtEl>
                                        <p:attrNameLst>
                                          <p:attrName>style.rotation</p:attrName>
                                        </p:attrNameLst>
                                      </p:cBhvr>
                                      <p:tavLst>
                                        <p:tav tm="0">
                                          <p:val>
                                            <p:fltVal val="90"/>
                                          </p:val>
                                        </p:tav>
                                        <p:tav tm="100000">
                                          <p:val>
                                            <p:fltVal val="0"/>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20"/>
                                        </p:tgtEl>
                                        <p:attrNameLst>
                                          <p:attrName>style.visibility</p:attrName>
                                        </p:attrNameLst>
                                      </p:cBhvr>
                                      <p:to>
                                        <p:strVal val="visible"/>
                                      </p:to>
                                    </p:set>
                                    <p:animEffect transition="in" filter="wipe(down)">
                                      <p:cBhvr>
                                        <p:cTn id="26" dur="500"/>
                                        <p:tgtEl>
                                          <p:spTgt spid="20"/>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wipe(down)">
                                      <p:cBhvr>
                                        <p:cTn id="2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 descr="矩形 9"/>
          <p:cNvPicPr>
            <a:picLocks noChangeAspect="1"/>
          </p:cNvPicPr>
          <p:nvPr/>
        </p:nvPicPr>
        <p:blipFill>
          <a:blip r:embed="rId3"/>
          <a:stretch>
            <a:fillRect/>
          </a:stretch>
        </p:blipFill>
        <p:spPr>
          <a:xfrm>
            <a:off x="7620" y="5960110"/>
            <a:ext cx="10786110" cy="516890"/>
          </a:xfrm>
          <a:prstGeom prst="rect">
            <a:avLst/>
          </a:prstGeom>
        </p:spPr>
      </p:pic>
      <p:sp>
        <p:nvSpPr>
          <p:cNvPr id="6" name="泪滴形 5"/>
          <p:cNvSpPr/>
          <p:nvPr/>
        </p:nvSpPr>
        <p:spPr>
          <a:xfrm rot="7961086">
            <a:off x="513080" y="1901190"/>
            <a:ext cx="1999615" cy="1999615"/>
          </a:xfrm>
          <a:prstGeom prst="teardrop">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
        <p:nvSpPr>
          <p:cNvPr id="45" name="泪滴形 44"/>
          <p:cNvSpPr/>
          <p:nvPr/>
        </p:nvSpPr>
        <p:spPr>
          <a:xfrm rot="7961086">
            <a:off x="2872740" y="1620520"/>
            <a:ext cx="1769110" cy="1768475"/>
          </a:xfrm>
          <a:prstGeom prst="teardrop">
            <a:avLst/>
          </a:prstGeom>
          <a:solidFill>
            <a:srgbClr val="404040"/>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
        <p:nvSpPr>
          <p:cNvPr id="46" name="泪滴形 45"/>
          <p:cNvSpPr/>
          <p:nvPr/>
        </p:nvSpPr>
        <p:spPr>
          <a:xfrm rot="7961086">
            <a:off x="4977130" y="1526540"/>
            <a:ext cx="1460500" cy="1460500"/>
          </a:xfrm>
          <a:prstGeom prst="teardrop">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
        <p:nvSpPr>
          <p:cNvPr id="47" name="泪滴形 46"/>
          <p:cNvSpPr/>
          <p:nvPr/>
        </p:nvSpPr>
        <p:spPr>
          <a:xfrm rot="7961086">
            <a:off x="6844665" y="1575435"/>
            <a:ext cx="1072515" cy="1072515"/>
          </a:xfrm>
          <a:prstGeom prst="teardrop">
            <a:avLst/>
          </a:prstGeom>
          <a:solidFill>
            <a:srgbClr val="404040"/>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cs typeface="思源黑体 CN Normal" panose="020B0400000000000000" charset="-122"/>
            </a:endParaRPr>
          </a:p>
        </p:txBody>
      </p:sp>
      <p:sp>
        <p:nvSpPr>
          <p:cNvPr id="48" name="文本框 11"/>
          <p:cNvSpPr txBox="1">
            <a:spLocks noChangeArrowheads="1"/>
          </p:cNvSpPr>
          <p:nvPr/>
        </p:nvSpPr>
        <p:spPr bwMode="auto">
          <a:xfrm>
            <a:off x="799465" y="2475865"/>
            <a:ext cx="1630680" cy="778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just" eaLnBrk="1" hangingPunct="1">
              <a:lnSpc>
                <a:spcPct val="130000"/>
              </a:lnSpc>
            </a:pPr>
            <a:r>
              <a:rPr lang="zh-CN" altLang="en-US" sz="12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点击此处输入文字</a:t>
            </a:r>
            <a:endParaRPr lang="en-US" altLang="zh-CN" sz="12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a:p>
            <a:pPr algn="just" eaLnBrk="1" hangingPunct="1">
              <a:lnSpc>
                <a:spcPct val="130000"/>
              </a:lnSpc>
            </a:pPr>
            <a:r>
              <a:rPr lang="zh-CN" altLang="en-US" sz="12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点击此处输入文字</a:t>
            </a:r>
            <a:endParaRPr lang="en-US" altLang="zh-CN" sz="12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a:p>
            <a:pPr algn="just">
              <a:lnSpc>
                <a:spcPct val="130000"/>
              </a:lnSpc>
            </a:pPr>
            <a:r>
              <a:rPr lang="zh-CN" altLang="en-US" sz="12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点击此处输入文字</a:t>
            </a:r>
            <a:endParaRPr lang="en-US" altLang="zh-CN" sz="12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p:txBody>
      </p:sp>
      <p:sp>
        <p:nvSpPr>
          <p:cNvPr id="49" name="文本框 11"/>
          <p:cNvSpPr txBox="1">
            <a:spLocks noChangeArrowheads="1"/>
          </p:cNvSpPr>
          <p:nvPr/>
        </p:nvSpPr>
        <p:spPr bwMode="auto">
          <a:xfrm>
            <a:off x="2973705" y="2100580"/>
            <a:ext cx="1630680" cy="778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just" eaLnBrk="1" hangingPunct="1">
              <a:lnSpc>
                <a:spcPct val="130000"/>
              </a:lnSpc>
            </a:pPr>
            <a:r>
              <a:rPr lang="zh-CN" altLang="en-US" sz="12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点击此处输入文字</a:t>
            </a:r>
            <a:endParaRPr lang="en-US" altLang="zh-CN" sz="12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a:p>
            <a:pPr algn="just" eaLnBrk="1" hangingPunct="1">
              <a:lnSpc>
                <a:spcPct val="130000"/>
              </a:lnSpc>
            </a:pPr>
            <a:r>
              <a:rPr lang="zh-CN" altLang="en-US" sz="12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点击此处输入文字</a:t>
            </a:r>
            <a:endParaRPr lang="en-US" altLang="zh-CN" sz="12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a:p>
            <a:pPr algn="just">
              <a:lnSpc>
                <a:spcPct val="130000"/>
              </a:lnSpc>
            </a:pPr>
            <a:r>
              <a:rPr lang="zh-CN" altLang="en-US" sz="12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点击此处输入文字</a:t>
            </a:r>
            <a:endParaRPr lang="en-US" altLang="zh-CN" sz="12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p:txBody>
      </p:sp>
      <p:sp>
        <p:nvSpPr>
          <p:cNvPr id="50" name="文本框 11"/>
          <p:cNvSpPr txBox="1">
            <a:spLocks noChangeArrowheads="1"/>
          </p:cNvSpPr>
          <p:nvPr/>
        </p:nvSpPr>
        <p:spPr bwMode="auto">
          <a:xfrm>
            <a:off x="5070475" y="1876425"/>
            <a:ext cx="1630680" cy="664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just" eaLnBrk="1" hangingPunct="1">
              <a:lnSpc>
                <a:spcPct val="130000"/>
              </a:lnSpc>
            </a:pPr>
            <a:r>
              <a:rPr lang="zh-CN" altLang="en-US" sz="10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点击此处输入文字</a:t>
            </a:r>
            <a:endParaRPr lang="en-US" altLang="zh-CN" sz="10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a:p>
            <a:pPr algn="just" eaLnBrk="1" hangingPunct="1">
              <a:lnSpc>
                <a:spcPct val="130000"/>
              </a:lnSpc>
            </a:pPr>
            <a:r>
              <a:rPr lang="zh-CN" altLang="en-US" sz="10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点击此处输入文字</a:t>
            </a:r>
            <a:endParaRPr lang="en-US" altLang="zh-CN" sz="10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a:p>
            <a:pPr algn="just">
              <a:lnSpc>
                <a:spcPct val="130000"/>
              </a:lnSpc>
            </a:pPr>
            <a:r>
              <a:rPr lang="zh-CN" altLang="en-US" sz="10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点击此处输入文字</a:t>
            </a:r>
            <a:endParaRPr lang="en-US" altLang="zh-CN" sz="10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p:txBody>
      </p:sp>
      <p:sp>
        <p:nvSpPr>
          <p:cNvPr id="51" name="文本框 11"/>
          <p:cNvSpPr txBox="1">
            <a:spLocks noChangeArrowheads="1"/>
          </p:cNvSpPr>
          <p:nvPr/>
        </p:nvSpPr>
        <p:spPr bwMode="auto">
          <a:xfrm>
            <a:off x="6856095" y="1803400"/>
            <a:ext cx="1164590" cy="570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just" eaLnBrk="1" hangingPunct="1">
              <a:lnSpc>
                <a:spcPct val="130000"/>
              </a:lnSpc>
            </a:pPr>
            <a:r>
              <a:rPr lang="zh-CN" altLang="en-US" sz="8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点击此处输入文字</a:t>
            </a:r>
            <a:endParaRPr lang="en-US" altLang="zh-CN" sz="8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a:p>
            <a:pPr algn="just" eaLnBrk="1" hangingPunct="1">
              <a:lnSpc>
                <a:spcPct val="130000"/>
              </a:lnSpc>
            </a:pPr>
            <a:r>
              <a:rPr lang="zh-CN" altLang="en-US" sz="8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点击此处输入文字</a:t>
            </a:r>
            <a:endParaRPr lang="en-US" altLang="zh-CN" sz="8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a:p>
            <a:pPr algn="just">
              <a:lnSpc>
                <a:spcPct val="130000"/>
              </a:lnSpc>
            </a:pPr>
            <a:r>
              <a:rPr lang="zh-CN" altLang="en-US" sz="8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点击此处输入文字</a:t>
            </a:r>
            <a:endParaRPr lang="en-US" altLang="zh-CN" sz="8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p:txBody>
      </p:sp>
      <p:sp>
        <p:nvSpPr>
          <p:cNvPr id="52" name="TextBox 51"/>
          <p:cNvSpPr txBox="1"/>
          <p:nvPr/>
        </p:nvSpPr>
        <p:spPr>
          <a:xfrm>
            <a:off x="1450340" y="4506595"/>
            <a:ext cx="2950845" cy="460375"/>
          </a:xfrm>
          <a:prstGeom prst="rect">
            <a:avLst/>
          </a:prstGeom>
          <a:noFill/>
        </p:spPr>
        <p:txBody>
          <a:bodyPr wrap="square" rtlCol="0">
            <a:spAutoFit/>
          </a:bodyPr>
          <a:lstStyle/>
          <a:p>
            <a:r>
              <a:rPr lang="zh-CN" altLang="en-US" sz="12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rPr>
              <a:t>点击添加文字内容点击添加文字内容</a:t>
            </a:r>
            <a:endParaRPr lang="en-US" altLang="zh-CN" sz="12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a:p>
            <a:r>
              <a:rPr lang="zh-CN" altLang="en-US" sz="12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rPr>
              <a:t>点击添加文字内容点击添加文字内容</a:t>
            </a:r>
          </a:p>
        </p:txBody>
      </p:sp>
      <p:sp>
        <p:nvSpPr>
          <p:cNvPr id="53" name="TextBox 52"/>
          <p:cNvSpPr txBox="1"/>
          <p:nvPr/>
        </p:nvSpPr>
        <p:spPr>
          <a:xfrm>
            <a:off x="3699510" y="3909060"/>
            <a:ext cx="2950845" cy="460375"/>
          </a:xfrm>
          <a:prstGeom prst="rect">
            <a:avLst/>
          </a:prstGeom>
          <a:noFill/>
        </p:spPr>
        <p:txBody>
          <a:bodyPr wrap="square" rtlCol="0">
            <a:spAutoFit/>
          </a:bodyPr>
          <a:lstStyle/>
          <a:p>
            <a:r>
              <a:rPr lang="zh-CN" altLang="en-US" sz="12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rPr>
              <a:t>点击添加文字内容点击添加文字内容</a:t>
            </a:r>
            <a:endParaRPr lang="en-US" altLang="zh-CN" sz="12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a:p>
            <a:r>
              <a:rPr lang="zh-CN" altLang="en-US" sz="12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rPr>
              <a:t>点击添加文字内容点击添加文字内容</a:t>
            </a:r>
          </a:p>
        </p:txBody>
      </p:sp>
      <p:sp>
        <p:nvSpPr>
          <p:cNvPr id="54" name="TextBox 53"/>
          <p:cNvSpPr txBox="1"/>
          <p:nvPr/>
        </p:nvSpPr>
        <p:spPr>
          <a:xfrm>
            <a:off x="5707380" y="3352165"/>
            <a:ext cx="2950845" cy="460375"/>
          </a:xfrm>
          <a:prstGeom prst="rect">
            <a:avLst/>
          </a:prstGeom>
          <a:noFill/>
        </p:spPr>
        <p:txBody>
          <a:bodyPr wrap="square" rtlCol="0">
            <a:spAutoFit/>
          </a:bodyPr>
          <a:lstStyle/>
          <a:p>
            <a:r>
              <a:rPr lang="zh-CN" altLang="en-US" sz="12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rPr>
              <a:t>点击添加文字内容点击添加文字内容</a:t>
            </a:r>
            <a:endParaRPr lang="en-US" altLang="zh-CN" sz="12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a:p>
            <a:r>
              <a:rPr lang="zh-CN" altLang="en-US" sz="12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rPr>
              <a:t>点击添加文字内容点击添加文字内容</a:t>
            </a:r>
          </a:p>
        </p:txBody>
      </p:sp>
      <p:sp>
        <p:nvSpPr>
          <p:cNvPr id="55" name="TextBox 54"/>
          <p:cNvSpPr txBox="1"/>
          <p:nvPr/>
        </p:nvSpPr>
        <p:spPr>
          <a:xfrm>
            <a:off x="7593965" y="2854325"/>
            <a:ext cx="2950845" cy="460375"/>
          </a:xfrm>
          <a:prstGeom prst="rect">
            <a:avLst/>
          </a:prstGeom>
          <a:noFill/>
        </p:spPr>
        <p:txBody>
          <a:bodyPr wrap="square" rtlCol="0">
            <a:spAutoFit/>
          </a:bodyPr>
          <a:lstStyle/>
          <a:p>
            <a:r>
              <a:rPr lang="zh-CN" altLang="en-US" sz="12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rPr>
              <a:t>点击添加文字内容点击添加文字内容</a:t>
            </a:r>
            <a:endParaRPr lang="en-US" altLang="zh-CN" sz="12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a:p>
            <a:r>
              <a:rPr lang="zh-CN" altLang="en-US" sz="12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rPr>
              <a:t>点击添加文字内容点击添加文字内容</a:t>
            </a: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wipe(down)">
                                      <p:cBhvr>
                                        <p:cTn id="10" dur="500"/>
                                        <p:tgtEl>
                                          <p:spTgt spid="48"/>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49"/>
                                        </p:tgtEl>
                                        <p:attrNameLst>
                                          <p:attrName>style.visibility</p:attrName>
                                        </p:attrNameLst>
                                      </p:cBhvr>
                                      <p:to>
                                        <p:strVal val="visible"/>
                                      </p:to>
                                    </p:set>
                                    <p:animEffect transition="in" filter="wipe(down)">
                                      <p:cBhvr>
                                        <p:cTn id="15" dur="500"/>
                                        <p:tgtEl>
                                          <p:spTgt spid="49"/>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wipe(down)">
                                      <p:cBhvr>
                                        <p:cTn id="18" dur="500"/>
                                        <p:tgtEl>
                                          <p:spTgt spid="4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50"/>
                                        </p:tgtEl>
                                        <p:attrNameLst>
                                          <p:attrName>style.visibility</p:attrName>
                                        </p:attrNameLst>
                                      </p:cBhvr>
                                      <p:to>
                                        <p:strVal val="visible"/>
                                      </p:to>
                                    </p:set>
                                    <p:animEffect transition="in" filter="wipe(down)">
                                      <p:cBhvr>
                                        <p:cTn id="23" dur="500"/>
                                        <p:tgtEl>
                                          <p:spTgt spid="50"/>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46"/>
                                        </p:tgtEl>
                                        <p:attrNameLst>
                                          <p:attrName>style.visibility</p:attrName>
                                        </p:attrNameLst>
                                      </p:cBhvr>
                                      <p:to>
                                        <p:strVal val="visible"/>
                                      </p:to>
                                    </p:set>
                                    <p:animEffect transition="in" filter="wipe(down)">
                                      <p:cBhvr>
                                        <p:cTn id="26" dur="500"/>
                                        <p:tgtEl>
                                          <p:spTgt spid="4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51"/>
                                        </p:tgtEl>
                                        <p:attrNameLst>
                                          <p:attrName>style.visibility</p:attrName>
                                        </p:attrNameLst>
                                      </p:cBhvr>
                                      <p:to>
                                        <p:strVal val="visible"/>
                                      </p:to>
                                    </p:set>
                                    <p:animEffect transition="in" filter="wipe(down)">
                                      <p:cBhvr>
                                        <p:cTn id="31" dur="500"/>
                                        <p:tgtEl>
                                          <p:spTgt spid="51"/>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47"/>
                                        </p:tgtEl>
                                        <p:attrNameLst>
                                          <p:attrName>style.visibility</p:attrName>
                                        </p:attrNameLst>
                                      </p:cBhvr>
                                      <p:to>
                                        <p:strVal val="visible"/>
                                      </p:to>
                                    </p:set>
                                    <p:animEffect transition="in" filter="wipe(down)">
                                      <p:cBhvr>
                                        <p:cTn id="34" dur="500"/>
                                        <p:tgtEl>
                                          <p:spTgt spid="47"/>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52"/>
                                        </p:tgtEl>
                                        <p:attrNameLst>
                                          <p:attrName>style.visibility</p:attrName>
                                        </p:attrNameLst>
                                      </p:cBhvr>
                                      <p:to>
                                        <p:strVal val="visible"/>
                                      </p:to>
                                    </p:set>
                                    <p:animEffect transition="in" filter="wipe(down)">
                                      <p:cBhvr>
                                        <p:cTn id="39" dur="500"/>
                                        <p:tgtEl>
                                          <p:spTgt spid="5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53"/>
                                        </p:tgtEl>
                                        <p:attrNameLst>
                                          <p:attrName>style.visibility</p:attrName>
                                        </p:attrNameLst>
                                      </p:cBhvr>
                                      <p:to>
                                        <p:strVal val="visible"/>
                                      </p:to>
                                    </p:set>
                                    <p:animEffect transition="in" filter="wipe(down)">
                                      <p:cBhvr>
                                        <p:cTn id="44" dur="500"/>
                                        <p:tgtEl>
                                          <p:spTgt spid="53"/>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54"/>
                                        </p:tgtEl>
                                        <p:attrNameLst>
                                          <p:attrName>style.visibility</p:attrName>
                                        </p:attrNameLst>
                                      </p:cBhvr>
                                      <p:to>
                                        <p:strVal val="visible"/>
                                      </p:to>
                                    </p:set>
                                    <p:animEffect transition="in" filter="wipe(down)">
                                      <p:cBhvr>
                                        <p:cTn id="49" dur="500"/>
                                        <p:tgtEl>
                                          <p:spTgt spid="54"/>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55"/>
                                        </p:tgtEl>
                                        <p:attrNameLst>
                                          <p:attrName>style.visibility</p:attrName>
                                        </p:attrNameLst>
                                      </p:cBhvr>
                                      <p:to>
                                        <p:strVal val="visible"/>
                                      </p:to>
                                    </p:set>
                                    <p:animEffect transition="in" filter="wipe(down)">
                                      <p:cBhvr>
                                        <p:cTn id="54"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5" grpId="0" animBg="1"/>
      <p:bldP spid="46" grpId="0" animBg="1"/>
      <p:bldP spid="47" grpId="0" animBg="1"/>
      <p:bldP spid="48" grpId="0"/>
      <p:bldP spid="49" grpId="0"/>
      <p:bldP spid="50" grpId="0"/>
      <p:bldP spid="51" grpId="0"/>
      <p:bldP spid="52" grpId="0"/>
      <p:bldP spid="53" grpId="0"/>
      <p:bldP spid="54" grpId="0"/>
      <p:bldP spid="5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 descr="矩形 9"/>
          <p:cNvPicPr>
            <a:picLocks noChangeAspect="1"/>
          </p:cNvPicPr>
          <p:nvPr/>
        </p:nvPicPr>
        <p:blipFill>
          <a:blip r:embed="rId3"/>
          <a:stretch>
            <a:fillRect/>
          </a:stretch>
        </p:blipFill>
        <p:spPr>
          <a:xfrm>
            <a:off x="7620" y="5960110"/>
            <a:ext cx="10786110" cy="516890"/>
          </a:xfrm>
          <a:prstGeom prst="rect">
            <a:avLst/>
          </a:prstGeom>
        </p:spPr>
      </p:pic>
      <p:sp>
        <p:nvSpPr>
          <p:cNvPr id="43" name="六边形 42"/>
          <p:cNvSpPr/>
          <p:nvPr/>
        </p:nvSpPr>
        <p:spPr>
          <a:xfrm>
            <a:off x="5966460" y="1811020"/>
            <a:ext cx="1555750" cy="1341120"/>
          </a:xfrm>
          <a:prstGeom prst="hexagon">
            <a:avLst/>
          </a:prstGeom>
          <a:solidFill>
            <a:schemeClr val="tx1">
              <a:lumMod val="65000"/>
              <a:lumOff val="3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endParaRPr lang="en-US" altLang="zh-CN" sz="9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p:txBody>
      </p:sp>
      <p:sp>
        <p:nvSpPr>
          <p:cNvPr id="44" name="六边形 43"/>
          <p:cNvSpPr/>
          <p:nvPr/>
        </p:nvSpPr>
        <p:spPr>
          <a:xfrm>
            <a:off x="7242175" y="3914140"/>
            <a:ext cx="1555750" cy="1341120"/>
          </a:xfrm>
          <a:prstGeom prst="hexagon">
            <a:avLst/>
          </a:prstGeom>
          <a:solidFill>
            <a:schemeClr val="tx1">
              <a:lumMod val="65000"/>
              <a:lumOff val="3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endParaRPr lang="en-US" altLang="zh-CN" sz="9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p:txBody>
      </p:sp>
      <p:sp>
        <p:nvSpPr>
          <p:cNvPr id="3" name="六边形 2"/>
          <p:cNvSpPr/>
          <p:nvPr/>
        </p:nvSpPr>
        <p:spPr>
          <a:xfrm>
            <a:off x="5972810" y="3221355"/>
            <a:ext cx="1555750" cy="1341120"/>
          </a:xfrm>
          <a:prstGeom prst="hexagon">
            <a:avLst/>
          </a:prstGeom>
          <a:solidFill>
            <a:schemeClr val="tx1">
              <a:lumMod val="65000"/>
              <a:lumOff val="35000"/>
            </a:schemeClr>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endParaRPr lang="en-US" altLang="zh-CN" sz="9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p:txBody>
      </p:sp>
      <p:sp>
        <p:nvSpPr>
          <p:cNvPr id="4" name="六边形 3"/>
          <p:cNvSpPr/>
          <p:nvPr/>
        </p:nvSpPr>
        <p:spPr>
          <a:xfrm>
            <a:off x="7242175" y="1091565"/>
            <a:ext cx="1555750" cy="1341120"/>
          </a:xfrm>
          <a:prstGeom prst="hexagon">
            <a:avLst/>
          </a:prstGeom>
          <a:solidFill>
            <a:schemeClr val="tx1">
              <a:lumMod val="65000"/>
              <a:lumOff val="35000"/>
            </a:schemeClr>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endParaRPr lang="en-US" altLang="zh-CN" sz="9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p:txBody>
      </p:sp>
      <p:sp>
        <p:nvSpPr>
          <p:cNvPr id="5" name="六边形 4"/>
          <p:cNvSpPr/>
          <p:nvPr/>
        </p:nvSpPr>
        <p:spPr>
          <a:xfrm>
            <a:off x="8524240" y="1811020"/>
            <a:ext cx="1555750" cy="1341120"/>
          </a:xfrm>
          <a:prstGeom prst="hexagon">
            <a:avLst/>
          </a:prstGeom>
          <a:solidFill>
            <a:schemeClr val="tx1">
              <a:lumMod val="65000"/>
              <a:lumOff val="3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endParaRPr lang="en-US" altLang="zh-CN" sz="9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p:txBody>
      </p:sp>
      <p:sp>
        <p:nvSpPr>
          <p:cNvPr id="8" name="六边形 7"/>
          <p:cNvSpPr/>
          <p:nvPr/>
        </p:nvSpPr>
        <p:spPr>
          <a:xfrm>
            <a:off x="8524240" y="3221355"/>
            <a:ext cx="1555750" cy="1341120"/>
          </a:xfrm>
          <a:prstGeom prst="hexagon">
            <a:avLst/>
          </a:prstGeom>
          <a:solidFill>
            <a:schemeClr val="tx1">
              <a:lumMod val="65000"/>
              <a:lumOff val="35000"/>
            </a:schemeClr>
          </a:solid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endParaRPr lang="en-US" altLang="zh-CN" sz="9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a:p>
            <a:r>
              <a:rPr lang="zh-CN" altLang="en-US" sz="900" dirty="0">
                <a:solidFill>
                  <a:schemeClr val="bg1"/>
                </a:solidFill>
                <a:latin typeface="宋体" panose="02010600030101010101" pitchFamily="2" charset="-122"/>
                <a:ea typeface="宋体" panose="02010600030101010101" pitchFamily="2" charset="-122"/>
                <a:cs typeface="思源黑体 CN Normal" panose="020B0400000000000000" charset="-122"/>
              </a:rPr>
              <a:t>添加文字内容</a:t>
            </a:r>
          </a:p>
        </p:txBody>
      </p:sp>
      <p:cxnSp>
        <p:nvCxnSpPr>
          <p:cNvPr id="9" name="直接连接符 8"/>
          <p:cNvCxnSpPr/>
          <p:nvPr/>
        </p:nvCxnSpPr>
        <p:spPr>
          <a:xfrm flipH="1">
            <a:off x="577850" y="2481580"/>
            <a:ext cx="4544695" cy="0"/>
          </a:xfrm>
          <a:prstGeom prst="line">
            <a:avLst/>
          </a:prstGeom>
          <a:ln>
            <a:solidFill>
              <a:schemeClr val="tx1">
                <a:lumMod val="65000"/>
                <a:lumOff val="3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H="1">
            <a:off x="577850" y="3197860"/>
            <a:ext cx="4544695" cy="0"/>
          </a:xfrm>
          <a:prstGeom prst="line">
            <a:avLst/>
          </a:prstGeom>
          <a:ln>
            <a:solidFill>
              <a:schemeClr val="tx1">
                <a:lumMod val="65000"/>
                <a:lumOff val="3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H="1">
            <a:off x="586105" y="3914140"/>
            <a:ext cx="4544695" cy="0"/>
          </a:xfrm>
          <a:prstGeom prst="line">
            <a:avLst/>
          </a:prstGeom>
          <a:ln>
            <a:solidFill>
              <a:schemeClr val="tx1">
                <a:lumMod val="65000"/>
                <a:lumOff val="35000"/>
              </a:schemeClr>
            </a:solidFill>
            <a:prstDash val="lgDash"/>
          </a:ln>
        </p:spPr>
        <p:style>
          <a:lnRef idx="1">
            <a:schemeClr val="accent1"/>
          </a:lnRef>
          <a:fillRef idx="0">
            <a:schemeClr val="accent1"/>
          </a:fillRef>
          <a:effectRef idx="0">
            <a:schemeClr val="accent1"/>
          </a:effectRef>
          <a:fontRef idx="minor">
            <a:schemeClr val="tx1"/>
          </a:fontRef>
        </p:style>
      </p:cxnSp>
      <p:sp>
        <p:nvSpPr>
          <p:cNvPr id="12" name="文本框 11"/>
          <p:cNvSpPr txBox="1">
            <a:spLocks noChangeArrowheads="1"/>
          </p:cNvSpPr>
          <p:nvPr/>
        </p:nvSpPr>
        <p:spPr bwMode="auto">
          <a:xfrm>
            <a:off x="577850" y="1918970"/>
            <a:ext cx="4418330" cy="307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just">
              <a:lnSpc>
                <a:spcPct val="130000"/>
              </a:lnSpc>
            </a:pPr>
            <a:r>
              <a:rPr lang="en-US" altLang="zh-CN" sz="1200" dirty="0">
                <a:latin typeface="宋体" panose="02010600030101010101" pitchFamily="2" charset="-122"/>
                <a:ea typeface="宋体" panose="02010600030101010101" pitchFamily="2" charset="-122"/>
                <a:cs typeface="思源黑体 CN Normal" panose="020B0400000000000000" charset="-122"/>
              </a:rPr>
              <a:t>01  </a:t>
            </a:r>
            <a:r>
              <a:rPr lang="zh-CN" altLang="en-US" sz="1200" dirty="0">
                <a:latin typeface="宋体" panose="02010600030101010101" pitchFamily="2" charset="-122"/>
                <a:ea typeface="宋体" panose="02010600030101010101" pitchFamily="2" charset="-122"/>
                <a:cs typeface="思源黑体 CN Normal" panose="020B0400000000000000" charset="-122"/>
              </a:rPr>
              <a:t>点击此处输入文字点击此处输入文字点击此处输入</a:t>
            </a:r>
            <a:endParaRPr lang="en-US" altLang="zh-CN" sz="1200" dirty="0">
              <a:latin typeface="宋体" panose="02010600030101010101" pitchFamily="2" charset="-122"/>
              <a:ea typeface="宋体" panose="02010600030101010101" pitchFamily="2" charset="-122"/>
              <a:cs typeface="思源黑体 CN Normal" panose="020B0400000000000000" charset="-122"/>
            </a:endParaRPr>
          </a:p>
        </p:txBody>
      </p:sp>
      <p:sp>
        <p:nvSpPr>
          <p:cNvPr id="13" name="文本框 11"/>
          <p:cNvSpPr txBox="1">
            <a:spLocks noChangeArrowheads="1"/>
          </p:cNvSpPr>
          <p:nvPr/>
        </p:nvSpPr>
        <p:spPr bwMode="auto">
          <a:xfrm>
            <a:off x="577850" y="2714625"/>
            <a:ext cx="4418330" cy="307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just">
              <a:lnSpc>
                <a:spcPct val="130000"/>
              </a:lnSpc>
            </a:pPr>
            <a:r>
              <a:rPr lang="en-US" altLang="zh-CN" sz="1200" dirty="0">
                <a:latin typeface="宋体" panose="02010600030101010101" pitchFamily="2" charset="-122"/>
                <a:ea typeface="宋体" panose="02010600030101010101" pitchFamily="2" charset="-122"/>
                <a:cs typeface="思源黑体 CN Normal" panose="020B0400000000000000" charset="-122"/>
              </a:rPr>
              <a:t>02  </a:t>
            </a:r>
            <a:r>
              <a:rPr lang="zh-CN" altLang="en-US" sz="1200" dirty="0">
                <a:latin typeface="宋体" panose="02010600030101010101" pitchFamily="2" charset="-122"/>
                <a:ea typeface="宋体" panose="02010600030101010101" pitchFamily="2" charset="-122"/>
                <a:cs typeface="思源黑体 CN Normal" panose="020B0400000000000000" charset="-122"/>
              </a:rPr>
              <a:t>点击此处输入文字点击此处输入文字点击此处输入</a:t>
            </a:r>
            <a:endParaRPr lang="en-US" altLang="zh-CN" sz="1200" dirty="0">
              <a:latin typeface="宋体" panose="02010600030101010101" pitchFamily="2" charset="-122"/>
              <a:ea typeface="宋体" panose="02010600030101010101" pitchFamily="2" charset="-122"/>
              <a:cs typeface="思源黑体 CN Normal" panose="020B0400000000000000" charset="-122"/>
            </a:endParaRPr>
          </a:p>
        </p:txBody>
      </p:sp>
      <p:sp>
        <p:nvSpPr>
          <p:cNvPr id="14" name="文本框 11"/>
          <p:cNvSpPr txBox="1">
            <a:spLocks noChangeArrowheads="1"/>
          </p:cNvSpPr>
          <p:nvPr/>
        </p:nvSpPr>
        <p:spPr bwMode="auto">
          <a:xfrm>
            <a:off x="577850" y="3450590"/>
            <a:ext cx="4451350" cy="307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just">
              <a:lnSpc>
                <a:spcPct val="130000"/>
              </a:lnSpc>
            </a:pPr>
            <a:r>
              <a:rPr lang="en-US" altLang="zh-CN" sz="1200" dirty="0">
                <a:latin typeface="宋体" panose="02010600030101010101" pitchFamily="2" charset="-122"/>
                <a:ea typeface="宋体" panose="02010600030101010101" pitchFamily="2" charset="-122"/>
                <a:cs typeface="思源黑体 CN Normal" panose="020B0400000000000000" charset="-122"/>
              </a:rPr>
              <a:t>03  </a:t>
            </a:r>
            <a:r>
              <a:rPr lang="zh-CN" altLang="en-US" sz="1200" dirty="0">
                <a:latin typeface="宋体" panose="02010600030101010101" pitchFamily="2" charset="-122"/>
                <a:ea typeface="宋体" panose="02010600030101010101" pitchFamily="2" charset="-122"/>
                <a:cs typeface="思源黑体 CN Normal" panose="020B0400000000000000" charset="-122"/>
              </a:rPr>
              <a:t>点击此处输入文字点击此处输入文字点击此处输入</a:t>
            </a:r>
            <a:endParaRPr lang="en-US" altLang="zh-CN" sz="1200" dirty="0">
              <a:latin typeface="宋体" panose="02010600030101010101" pitchFamily="2" charset="-122"/>
              <a:ea typeface="宋体" panose="02010600030101010101" pitchFamily="2" charset="-122"/>
              <a:cs typeface="思源黑体 CN Normal" panose="020B0400000000000000" charset="-122"/>
            </a:endParaRPr>
          </a:p>
        </p:txBody>
      </p:sp>
      <p:grpSp>
        <p:nvGrpSpPr>
          <p:cNvPr id="15" name="组合 14"/>
          <p:cNvGrpSpPr/>
          <p:nvPr/>
        </p:nvGrpSpPr>
        <p:grpSpPr>
          <a:xfrm>
            <a:off x="7698105" y="2859405"/>
            <a:ext cx="657860" cy="657860"/>
            <a:chOff x="5438775" y="2660650"/>
            <a:chExt cx="596900" cy="596900"/>
          </a:xfrm>
          <a:solidFill>
            <a:schemeClr val="tx1">
              <a:lumMod val="65000"/>
              <a:lumOff val="35000"/>
            </a:schemeClr>
          </a:solidFill>
        </p:grpSpPr>
        <p:sp>
          <p:nvSpPr>
            <p:cNvPr id="56" name="Freeform 185"/>
            <p:cNvSpPr/>
            <p:nvPr/>
          </p:nvSpPr>
          <p:spPr bwMode="auto">
            <a:xfrm>
              <a:off x="5438775" y="2660650"/>
              <a:ext cx="165100" cy="165100"/>
            </a:xfrm>
            <a:custGeom>
              <a:avLst/>
              <a:gdLst/>
              <a:ahLst/>
              <a:cxnLst>
                <a:cxn ang="0">
                  <a:pos x="18" y="18"/>
                </a:cxn>
                <a:cxn ang="0">
                  <a:pos x="18" y="18"/>
                </a:cxn>
                <a:cxn ang="0">
                  <a:pos x="10" y="28"/>
                </a:cxn>
                <a:cxn ang="0">
                  <a:pos x="6" y="38"/>
                </a:cxn>
                <a:cxn ang="0">
                  <a:pos x="2" y="50"/>
                </a:cxn>
                <a:cxn ang="0">
                  <a:pos x="0" y="60"/>
                </a:cxn>
                <a:cxn ang="0">
                  <a:pos x="2" y="72"/>
                </a:cxn>
                <a:cxn ang="0">
                  <a:pos x="6" y="84"/>
                </a:cxn>
                <a:cxn ang="0">
                  <a:pos x="10" y="94"/>
                </a:cxn>
                <a:cxn ang="0">
                  <a:pos x="18" y="104"/>
                </a:cxn>
                <a:cxn ang="0">
                  <a:pos x="104" y="18"/>
                </a:cxn>
                <a:cxn ang="0">
                  <a:pos x="104" y="18"/>
                </a:cxn>
                <a:cxn ang="0">
                  <a:pos x="96" y="10"/>
                </a:cxn>
                <a:cxn ang="0">
                  <a:pos x="84" y="4"/>
                </a:cxn>
                <a:cxn ang="0">
                  <a:pos x="74" y="2"/>
                </a:cxn>
                <a:cxn ang="0">
                  <a:pos x="62" y="0"/>
                </a:cxn>
                <a:cxn ang="0">
                  <a:pos x="50" y="2"/>
                </a:cxn>
                <a:cxn ang="0">
                  <a:pos x="38" y="4"/>
                </a:cxn>
                <a:cxn ang="0">
                  <a:pos x="28" y="10"/>
                </a:cxn>
                <a:cxn ang="0">
                  <a:pos x="18" y="18"/>
                </a:cxn>
                <a:cxn ang="0">
                  <a:pos x="18" y="18"/>
                </a:cxn>
              </a:cxnLst>
              <a:rect l="0" t="0" r="r" b="b"/>
              <a:pathLst>
                <a:path w="104" h="104">
                  <a:moveTo>
                    <a:pt x="18" y="18"/>
                  </a:moveTo>
                  <a:lnTo>
                    <a:pt x="18" y="18"/>
                  </a:lnTo>
                  <a:lnTo>
                    <a:pt x="10" y="28"/>
                  </a:lnTo>
                  <a:lnTo>
                    <a:pt x="6" y="38"/>
                  </a:lnTo>
                  <a:lnTo>
                    <a:pt x="2" y="50"/>
                  </a:lnTo>
                  <a:lnTo>
                    <a:pt x="0" y="60"/>
                  </a:lnTo>
                  <a:lnTo>
                    <a:pt x="2" y="72"/>
                  </a:lnTo>
                  <a:lnTo>
                    <a:pt x="6" y="84"/>
                  </a:lnTo>
                  <a:lnTo>
                    <a:pt x="10" y="94"/>
                  </a:lnTo>
                  <a:lnTo>
                    <a:pt x="18" y="104"/>
                  </a:lnTo>
                  <a:lnTo>
                    <a:pt x="104" y="18"/>
                  </a:lnTo>
                  <a:lnTo>
                    <a:pt x="104" y="18"/>
                  </a:lnTo>
                  <a:lnTo>
                    <a:pt x="96" y="10"/>
                  </a:lnTo>
                  <a:lnTo>
                    <a:pt x="84" y="4"/>
                  </a:lnTo>
                  <a:lnTo>
                    <a:pt x="74" y="2"/>
                  </a:lnTo>
                  <a:lnTo>
                    <a:pt x="62" y="0"/>
                  </a:lnTo>
                  <a:lnTo>
                    <a:pt x="50" y="2"/>
                  </a:lnTo>
                  <a:lnTo>
                    <a:pt x="38" y="4"/>
                  </a:lnTo>
                  <a:lnTo>
                    <a:pt x="28" y="10"/>
                  </a:lnTo>
                  <a:lnTo>
                    <a:pt x="18" y="18"/>
                  </a:lnTo>
                  <a:lnTo>
                    <a:pt x="18" y="18"/>
                  </a:lnTo>
                  <a:close/>
                </a:path>
              </a:pathLst>
            </a:custGeom>
            <a:grpFill/>
            <a:ln w="9525">
              <a:no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Text" lastClr="000000"/>
                </a:solidFill>
                <a:effectLst/>
                <a:uLnTx/>
                <a:uFillTx/>
                <a:latin typeface="宋体" panose="02010600030101010101" pitchFamily="2" charset="-122"/>
                <a:ea typeface="宋体" panose="02010600030101010101" pitchFamily="2" charset="-122"/>
                <a:cs typeface="思源黑体 CN Normal" panose="020B0400000000000000" charset="-122"/>
              </a:endParaRPr>
            </a:p>
          </p:txBody>
        </p:sp>
        <p:sp>
          <p:nvSpPr>
            <p:cNvPr id="57" name="Freeform 186"/>
            <p:cNvSpPr>
              <a:spLocks noEditPoints="1"/>
            </p:cNvSpPr>
            <p:nvPr/>
          </p:nvSpPr>
          <p:spPr bwMode="auto">
            <a:xfrm>
              <a:off x="5505450" y="2727325"/>
              <a:ext cx="530225" cy="530225"/>
            </a:xfrm>
            <a:custGeom>
              <a:avLst/>
              <a:gdLst/>
              <a:ahLst/>
              <a:cxnLst>
                <a:cxn ang="0">
                  <a:pos x="188" y="274"/>
                </a:cxn>
                <a:cxn ang="0">
                  <a:pos x="334" y="334"/>
                </a:cxn>
                <a:cxn ang="0">
                  <a:pos x="274" y="186"/>
                </a:cxn>
                <a:cxn ang="0">
                  <a:pos x="86" y="0"/>
                </a:cxn>
                <a:cxn ang="0">
                  <a:pos x="0" y="86"/>
                </a:cxn>
                <a:cxn ang="0">
                  <a:pos x="188" y="274"/>
                </a:cxn>
                <a:cxn ang="0">
                  <a:pos x="208" y="234"/>
                </a:cxn>
                <a:cxn ang="0">
                  <a:pos x="208" y="234"/>
                </a:cxn>
                <a:cxn ang="0">
                  <a:pos x="214" y="230"/>
                </a:cxn>
                <a:cxn ang="0">
                  <a:pos x="222" y="230"/>
                </a:cxn>
                <a:cxn ang="0">
                  <a:pos x="228" y="230"/>
                </a:cxn>
                <a:cxn ang="0">
                  <a:pos x="234" y="232"/>
                </a:cxn>
                <a:cxn ang="0">
                  <a:pos x="234" y="232"/>
                </a:cxn>
                <a:cxn ang="0">
                  <a:pos x="230" y="228"/>
                </a:cxn>
                <a:cxn ang="0">
                  <a:pos x="230" y="222"/>
                </a:cxn>
                <a:cxn ang="0">
                  <a:pos x="232" y="214"/>
                </a:cxn>
                <a:cxn ang="0">
                  <a:pos x="236" y="206"/>
                </a:cxn>
                <a:cxn ang="0">
                  <a:pos x="236" y="206"/>
                </a:cxn>
                <a:cxn ang="0">
                  <a:pos x="242" y="202"/>
                </a:cxn>
                <a:cxn ang="0">
                  <a:pos x="250" y="198"/>
                </a:cxn>
                <a:cxn ang="0">
                  <a:pos x="258" y="196"/>
                </a:cxn>
                <a:cxn ang="0">
                  <a:pos x="294" y="280"/>
                </a:cxn>
                <a:cxn ang="0">
                  <a:pos x="282" y="294"/>
                </a:cxn>
                <a:cxn ang="0">
                  <a:pos x="196" y="258"/>
                </a:cxn>
                <a:cxn ang="0">
                  <a:pos x="196" y="258"/>
                </a:cxn>
                <a:cxn ang="0">
                  <a:pos x="198" y="250"/>
                </a:cxn>
                <a:cxn ang="0">
                  <a:pos x="202" y="242"/>
                </a:cxn>
                <a:cxn ang="0">
                  <a:pos x="208" y="234"/>
                </a:cxn>
                <a:cxn ang="0">
                  <a:pos x="208" y="234"/>
                </a:cxn>
              </a:cxnLst>
              <a:rect l="0" t="0" r="r" b="b"/>
              <a:pathLst>
                <a:path w="334" h="334">
                  <a:moveTo>
                    <a:pt x="188" y="274"/>
                  </a:moveTo>
                  <a:lnTo>
                    <a:pt x="334" y="334"/>
                  </a:lnTo>
                  <a:lnTo>
                    <a:pt x="274" y="186"/>
                  </a:lnTo>
                  <a:lnTo>
                    <a:pt x="86" y="0"/>
                  </a:lnTo>
                  <a:lnTo>
                    <a:pt x="0" y="86"/>
                  </a:lnTo>
                  <a:lnTo>
                    <a:pt x="188" y="274"/>
                  </a:lnTo>
                  <a:close/>
                  <a:moveTo>
                    <a:pt x="208" y="234"/>
                  </a:moveTo>
                  <a:lnTo>
                    <a:pt x="208" y="234"/>
                  </a:lnTo>
                  <a:lnTo>
                    <a:pt x="214" y="230"/>
                  </a:lnTo>
                  <a:lnTo>
                    <a:pt x="222" y="230"/>
                  </a:lnTo>
                  <a:lnTo>
                    <a:pt x="228" y="230"/>
                  </a:lnTo>
                  <a:lnTo>
                    <a:pt x="234" y="232"/>
                  </a:lnTo>
                  <a:lnTo>
                    <a:pt x="234" y="232"/>
                  </a:lnTo>
                  <a:lnTo>
                    <a:pt x="230" y="228"/>
                  </a:lnTo>
                  <a:lnTo>
                    <a:pt x="230" y="222"/>
                  </a:lnTo>
                  <a:lnTo>
                    <a:pt x="232" y="214"/>
                  </a:lnTo>
                  <a:lnTo>
                    <a:pt x="236" y="206"/>
                  </a:lnTo>
                  <a:lnTo>
                    <a:pt x="236" y="206"/>
                  </a:lnTo>
                  <a:lnTo>
                    <a:pt x="242" y="202"/>
                  </a:lnTo>
                  <a:lnTo>
                    <a:pt x="250" y="198"/>
                  </a:lnTo>
                  <a:lnTo>
                    <a:pt x="258" y="196"/>
                  </a:lnTo>
                  <a:lnTo>
                    <a:pt x="294" y="280"/>
                  </a:lnTo>
                  <a:lnTo>
                    <a:pt x="282" y="294"/>
                  </a:lnTo>
                  <a:lnTo>
                    <a:pt x="196" y="258"/>
                  </a:lnTo>
                  <a:lnTo>
                    <a:pt x="196" y="258"/>
                  </a:lnTo>
                  <a:lnTo>
                    <a:pt x="198" y="250"/>
                  </a:lnTo>
                  <a:lnTo>
                    <a:pt x="202" y="242"/>
                  </a:lnTo>
                  <a:lnTo>
                    <a:pt x="208" y="234"/>
                  </a:lnTo>
                  <a:lnTo>
                    <a:pt x="208" y="234"/>
                  </a:lnTo>
                  <a:close/>
                </a:path>
              </a:pathLst>
            </a:custGeom>
            <a:grpFill/>
            <a:ln w="9525">
              <a:noFill/>
              <a:round/>
            </a:ln>
          </p:spPr>
          <p:txBody>
            <a:bodyPr vert="horz" wrap="square" lIns="91440" tIns="45720" rIns="91440" bIns="4572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ysClr val="windowText" lastClr="000000"/>
                </a:solidFill>
                <a:effectLst/>
                <a:uLnTx/>
                <a:uFillTx/>
                <a:latin typeface="宋体" panose="02010600030101010101" pitchFamily="2" charset="-122"/>
                <a:ea typeface="宋体" panose="02010600030101010101" pitchFamily="2" charset="-122"/>
                <a:cs typeface="思源黑体 CN Normal" panose="020B0400000000000000"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1000" fill="hold"/>
                                        <p:tgtEl>
                                          <p:spTgt spid="43"/>
                                        </p:tgtEl>
                                        <p:attrNameLst>
                                          <p:attrName>ppt_w</p:attrName>
                                        </p:attrNameLst>
                                      </p:cBhvr>
                                      <p:tavLst>
                                        <p:tav tm="0">
                                          <p:val>
                                            <p:fltVal val="0"/>
                                          </p:val>
                                        </p:tav>
                                        <p:tav tm="100000">
                                          <p:val>
                                            <p:strVal val="#ppt_w"/>
                                          </p:val>
                                        </p:tav>
                                      </p:tavLst>
                                    </p:anim>
                                    <p:anim calcmode="lin" valueType="num">
                                      <p:cBhvr>
                                        <p:cTn id="8" dur="1000" fill="hold"/>
                                        <p:tgtEl>
                                          <p:spTgt spid="43"/>
                                        </p:tgtEl>
                                        <p:attrNameLst>
                                          <p:attrName>ppt_h</p:attrName>
                                        </p:attrNameLst>
                                      </p:cBhvr>
                                      <p:tavLst>
                                        <p:tav tm="0">
                                          <p:val>
                                            <p:fltVal val="0"/>
                                          </p:val>
                                        </p:tav>
                                        <p:tav tm="100000">
                                          <p:val>
                                            <p:strVal val="#ppt_h"/>
                                          </p:val>
                                        </p:tav>
                                      </p:tavLst>
                                    </p:anim>
                                    <p:anim calcmode="lin" valueType="num">
                                      <p:cBhvr>
                                        <p:cTn id="9" dur="1000" fill="hold"/>
                                        <p:tgtEl>
                                          <p:spTgt spid="43"/>
                                        </p:tgtEl>
                                        <p:attrNameLst>
                                          <p:attrName>style.rotation</p:attrName>
                                        </p:attrNameLst>
                                      </p:cBhvr>
                                      <p:tavLst>
                                        <p:tav tm="0">
                                          <p:val>
                                            <p:fltVal val="90"/>
                                          </p:val>
                                        </p:tav>
                                        <p:tav tm="100000">
                                          <p:val>
                                            <p:fltVal val="0"/>
                                          </p:val>
                                        </p:tav>
                                      </p:tavLst>
                                    </p:anim>
                                    <p:animEffect transition="in" filter="fade">
                                      <p:cBhvr>
                                        <p:cTn id="10" dur="1000"/>
                                        <p:tgtEl>
                                          <p:spTgt spid="43"/>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4"/>
                                        </p:tgtEl>
                                        <p:attrNameLst>
                                          <p:attrName>style.visibility</p:attrName>
                                        </p:attrNameLst>
                                      </p:cBhvr>
                                      <p:to>
                                        <p:strVal val="visible"/>
                                      </p:to>
                                    </p:set>
                                    <p:anim calcmode="lin" valueType="num">
                                      <p:cBhvr>
                                        <p:cTn id="13" dur="1000" fill="hold"/>
                                        <p:tgtEl>
                                          <p:spTgt spid="44"/>
                                        </p:tgtEl>
                                        <p:attrNameLst>
                                          <p:attrName>ppt_w</p:attrName>
                                        </p:attrNameLst>
                                      </p:cBhvr>
                                      <p:tavLst>
                                        <p:tav tm="0">
                                          <p:val>
                                            <p:fltVal val="0"/>
                                          </p:val>
                                        </p:tav>
                                        <p:tav tm="100000">
                                          <p:val>
                                            <p:strVal val="#ppt_w"/>
                                          </p:val>
                                        </p:tav>
                                      </p:tavLst>
                                    </p:anim>
                                    <p:anim calcmode="lin" valueType="num">
                                      <p:cBhvr>
                                        <p:cTn id="14" dur="1000" fill="hold"/>
                                        <p:tgtEl>
                                          <p:spTgt spid="44"/>
                                        </p:tgtEl>
                                        <p:attrNameLst>
                                          <p:attrName>ppt_h</p:attrName>
                                        </p:attrNameLst>
                                      </p:cBhvr>
                                      <p:tavLst>
                                        <p:tav tm="0">
                                          <p:val>
                                            <p:fltVal val="0"/>
                                          </p:val>
                                        </p:tav>
                                        <p:tav tm="100000">
                                          <p:val>
                                            <p:strVal val="#ppt_h"/>
                                          </p:val>
                                        </p:tav>
                                      </p:tavLst>
                                    </p:anim>
                                    <p:anim calcmode="lin" valueType="num">
                                      <p:cBhvr>
                                        <p:cTn id="15" dur="1000" fill="hold"/>
                                        <p:tgtEl>
                                          <p:spTgt spid="44"/>
                                        </p:tgtEl>
                                        <p:attrNameLst>
                                          <p:attrName>style.rotation</p:attrName>
                                        </p:attrNameLst>
                                      </p:cBhvr>
                                      <p:tavLst>
                                        <p:tav tm="0">
                                          <p:val>
                                            <p:fltVal val="90"/>
                                          </p:val>
                                        </p:tav>
                                        <p:tav tm="100000">
                                          <p:val>
                                            <p:fltVal val="0"/>
                                          </p:val>
                                        </p:tav>
                                      </p:tavLst>
                                    </p:anim>
                                    <p:animEffect transition="in" filter="fade">
                                      <p:cBhvr>
                                        <p:cTn id="16" dur="1000"/>
                                        <p:tgtEl>
                                          <p:spTgt spid="44"/>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1000" fill="hold"/>
                                        <p:tgtEl>
                                          <p:spTgt spid="4"/>
                                        </p:tgtEl>
                                        <p:attrNameLst>
                                          <p:attrName>ppt_w</p:attrName>
                                        </p:attrNameLst>
                                      </p:cBhvr>
                                      <p:tavLst>
                                        <p:tav tm="0">
                                          <p:val>
                                            <p:fltVal val="0"/>
                                          </p:val>
                                        </p:tav>
                                        <p:tav tm="100000">
                                          <p:val>
                                            <p:strVal val="#ppt_w"/>
                                          </p:val>
                                        </p:tav>
                                      </p:tavLst>
                                    </p:anim>
                                    <p:anim calcmode="lin" valueType="num">
                                      <p:cBhvr>
                                        <p:cTn id="20" dur="1000" fill="hold"/>
                                        <p:tgtEl>
                                          <p:spTgt spid="4"/>
                                        </p:tgtEl>
                                        <p:attrNameLst>
                                          <p:attrName>ppt_h</p:attrName>
                                        </p:attrNameLst>
                                      </p:cBhvr>
                                      <p:tavLst>
                                        <p:tav tm="0">
                                          <p:val>
                                            <p:fltVal val="0"/>
                                          </p:val>
                                        </p:tav>
                                        <p:tav tm="100000">
                                          <p:val>
                                            <p:strVal val="#ppt_h"/>
                                          </p:val>
                                        </p:tav>
                                      </p:tavLst>
                                    </p:anim>
                                    <p:anim calcmode="lin" valueType="num">
                                      <p:cBhvr>
                                        <p:cTn id="21" dur="1000" fill="hold"/>
                                        <p:tgtEl>
                                          <p:spTgt spid="4"/>
                                        </p:tgtEl>
                                        <p:attrNameLst>
                                          <p:attrName>style.rotation</p:attrName>
                                        </p:attrNameLst>
                                      </p:cBhvr>
                                      <p:tavLst>
                                        <p:tav tm="0">
                                          <p:val>
                                            <p:fltVal val="90"/>
                                          </p:val>
                                        </p:tav>
                                        <p:tav tm="100000">
                                          <p:val>
                                            <p:fltVal val="0"/>
                                          </p:val>
                                        </p:tav>
                                      </p:tavLst>
                                    </p:anim>
                                    <p:animEffect transition="in" filter="fade">
                                      <p:cBhvr>
                                        <p:cTn id="22" dur="1000"/>
                                        <p:tgtEl>
                                          <p:spTgt spid="4"/>
                                        </p:tgtEl>
                                      </p:cBhvr>
                                    </p:animEffect>
                                  </p:childTnLst>
                                </p:cTn>
                              </p:par>
                              <p:par>
                                <p:cTn id="23" presetID="31" presetClass="entr" presetSubtype="0"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style.rotation</p:attrName>
                                        </p:attrNameLst>
                                      </p:cBhvr>
                                      <p:tavLst>
                                        <p:tav tm="0">
                                          <p:val>
                                            <p:fltVal val="90"/>
                                          </p:val>
                                        </p:tav>
                                        <p:tav tm="100000">
                                          <p:val>
                                            <p:fltVal val="0"/>
                                          </p:val>
                                        </p:tav>
                                      </p:tavLst>
                                    </p:anim>
                                    <p:animEffect transition="in" filter="fade">
                                      <p:cBhvr>
                                        <p:cTn id="28" dur="1000"/>
                                        <p:tgtEl>
                                          <p:spTgt spid="5"/>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p:cTn id="31" dur="1000" fill="hold"/>
                                        <p:tgtEl>
                                          <p:spTgt spid="8"/>
                                        </p:tgtEl>
                                        <p:attrNameLst>
                                          <p:attrName>ppt_w</p:attrName>
                                        </p:attrNameLst>
                                      </p:cBhvr>
                                      <p:tavLst>
                                        <p:tav tm="0">
                                          <p:val>
                                            <p:fltVal val="0"/>
                                          </p:val>
                                        </p:tav>
                                        <p:tav tm="100000">
                                          <p:val>
                                            <p:strVal val="#ppt_w"/>
                                          </p:val>
                                        </p:tav>
                                      </p:tavLst>
                                    </p:anim>
                                    <p:anim calcmode="lin" valueType="num">
                                      <p:cBhvr>
                                        <p:cTn id="32" dur="1000" fill="hold"/>
                                        <p:tgtEl>
                                          <p:spTgt spid="8"/>
                                        </p:tgtEl>
                                        <p:attrNameLst>
                                          <p:attrName>ppt_h</p:attrName>
                                        </p:attrNameLst>
                                      </p:cBhvr>
                                      <p:tavLst>
                                        <p:tav tm="0">
                                          <p:val>
                                            <p:fltVal val="0"/>
                                          </p:val>
                                        </p:tav>
                                        <p:tav tm="100000">
                                          <p:val>
                                            <p:strVal val="#ppt_h"/>
                                          </p:val>
                                        </p:tav>
                                      </p:tavLst>
                                    </p:anim>
                                    <p:anim calcmode="lin" valueType="num">
                                      <p:cBhvr>
                                        <p:cTn id="33" dur="1000" fill="hold"/>
                                        <p:tgtEl>
                                          <p:spTgt spid="8"/>
                                        </p:tgtEl>
                                        <p:attrNameLst>
                                          <p:attrName>style.rotation</p:attrName>
                                        </p:attrNameLst>
                                      </p:cBhvr>
                                      <p:tavLst>
                                        <p:tav tm="0">
                                          <p:val>
                                            <p:fltVal val="90"/>
                                          </p:val>
                                        </p:tav>
                                        <p:tav tm="100000">
                                          <p:val>
                                            <p:fltVal val="0"/>
                                          </p:val>
                                        </p:tav>
                                      </p:tavLst>
                                    </p:anim>
                                    <p:animEffect transition="in" filter="fade">
                                      <p:cBhvr>
                                        <p:cTn id="34" dur="1000"/>
                                        <p:tgtEl>
                                          <p:spTgt spid="8"/>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p:cTn id="37" dur="1000" fill="hold"/>
                                        <p:tgtEl>
                                          <p:spTgt spid="3"/>
                                        </p:tgtEl>
                                        <p:attrNameLst>
                                          <p:attrName>ppt_w</p:attrName>
                                        </p:attrNameLst>
                                      </p:cBhvr>
                                      <p:tavLst>
                                        <p:tav tm="0">
                                          <p:val>
                                            <p:fltVal val="0"/>
                                          </p:val>
                                        </p:tav>
                                        <p:tav tm="100000">
                                          <p:val>
                                            <p:strVal val="#ppt_w"/>
                                          </p:val>
                                        </p:tav>
                                      </p:tavLst>
                                    </p:anim>
                                    <p:anim calcmode="lin" valueType="num">
                                      <p:cBhvr>
                                        <p:cTn id="38" dur="1000" fill="hold"/>
                                        <p:tgtEl>
                                          <p:spTgt spid="3"/>
                                        </p:tgtEl>
                                        <p:attrNameLst>
                                          <p:attrName>ppt_h</p:attrName>
                                        </p:attrNameLst>
                                      </p:cBhvr>
                                      <p:tavLst>
                                        <p:tav tm="0">
                                          <p:val>
                                            <p:fltVal val="0"/>
                                          </p:val>
                                        </p:tav>
                                        <p:tav tm="100000">
                                          <p:val>
                                            <p:strVal val="#ppt_h"/>
                                          </p:val>
                                        </p:tav>
                                      </p:tavLst>
                                    </p:anim>
                                    <p:anim calcmode="lin" valueType="num">
                                      <p:cBhvr>
                                        <p:cTn id="39" dur="1000" fill="hold"/>
                                        <p:tgtEl>
                                          <p:spTgt spid="3"/>
                                        </p:tgtEl>
                                        <p:attrNameLst>
                                          <p:attrName>style.rotation</p:attrName>
                                        </p:attrNameLst>
                                      </p:cBhvr>
                                      <p:tavLst>
                                        <p:tav tm="0">
                                          <p:val>
                                            <p:fltVal val="90"/>
                                          </p:val>
                                        </p:tav>
                                        <p:tav tm="100000">
                                          <p:val>
                                            <p:fltVal val="0"/>
                                          </p:val>
                                        </p:tav>
                                      </p:tavLst>
                                    </p:anim>
                                    <p:animEffect transition="in" filter="fade">
                                      <p:cBhvr>
                                        <p:cTn id="40" dur="1000"/>
                                        <p:tgtEl>
                                          <p:spTgt spid="3"/>
                                        </p:tgtEl>
                                      </p:cBhvr>
                                    </p:animEffect>
                                  </p:childTnLst>
                                </p:cTn>
                              </p:par>
                              <p:par>
                                <p:cTn id="41" presetID="31" presetClass="entr" presetSubtype="0" fill="hold" nodeType="with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p:cTn id="43" dur="1000" fill="hold"/>
                                        <p:tgtEl>
                                          <p:spTgt spid="15"/>
                                        </p:tgtEl>
                                        <p:attrNameLst>
                                          <p:attrName>ppt_w</p:attrName>
                                        </p:attrNameLst>
                                      </p:cBhvr>
                                      <p:tavLst>
                                        <p:tav tm="0">
                                          <p:val>
                                            <p:fltVal val="0"/>
                                          </p:val>
                                        </p:tav>
                                        <p:tav tm="100000">
                                          <p:val>
                                            <p:strVal val="#ppt_w"/>
                                          </p:val>
                                        </p:tav>
                                      </p:tavLst>
                                    </p:anim>
                                    <p:anim calcmode="lin" valueType="num">
                                      <p:cBhvr>
                                        <p:cTn id="44" dur="1000" fill="hold"/>
                                        <p:tgtEl>
                                          <p:spTgt spid="15"/>
                                        </p:tgtEl>
                                        <p:attrNameLst>
                                          <p:attrName>ppt_h</p:attrName>
                                        </p:attrNameLst>
                                      </p:cBhvr>
                                      <p:tavLst>
                                        <p:tav tm="0">
                                          <p:val>
                                            <p:fltVal val="0"/>
                                          </p:val>
                                        </p:tav>
                                        <p:tav tm="100000">
                                          <p:val>
                                            <p:strVal val="#ppt_h"/>
                                          </p:val>
                                        </p:tav>
                                      </p:tavLst>
                                    </p:anim>
                                    <p:anim calcmode="lin" valueType="num">
                                      <p:cBhvr>
                                        <p:cTn id="45" dur="1000" fill="hold"/>
                                        <p:tgtEl>
                                          <p:spTgt spid="15"/>
                                        </p:tgtEl>
                                        <p:attrNameLst>
                                          <p:attrName>style.rotation</p:attrName>
                                        </p:attrNameLst>
                                      </p:cBhvr>
                                      <p:tavLst>
                                        <p:tav tm="0">
                                          <p:val>
                                            <p:fltVal val="90"/>
                                          </p:val>
                                        </p:tav>
                                        <p:tav tm="100000">
                                          <p:val>
                                            <p:fltVal val="0"/>
                                          </p:val>
                                        </p:tav>
                                      </p:tavLst>
                                    </p:anim>
                                    <p:animEffect transition="in" filter="fade">
                                      <p:cBhvr>
                                        <p:cTn id="46" dur="1000"/>
                                        <p:tgtEl>
                                          <p:spTgt spid="15"/>
                                        </p:tgtEl>
                                      </p:cBhvr>
                                    </p:animEffect>
                                  </p:childTnLst>
                                </p:cTn>
                              </p:par>
                            </p:childTnLst>
                          </p:cTn>
                        </p:par>
                      </p:childTnLst>
                    </p:cTn>
                  </p:par>
                  <p:par>
                    <p:cTn id="47" fill="hold">
                      <p:stCondLst>
                        <p:cond delay="indefinite"/>
                      </p:stCondLst>
                      <p:childTnLst>
                        <p:par>
                          <p:cTn id="48" fill="hold">
                            <p:stCondLst>
                              <p:cond delay="0"/>
                            </p:stCondLst>
                            <p:childTnLst>
                              <p:par>
                                <p:cTn id="49" presetID="29" presetClass="entr" presetSubtype="0" fill="hold" nodeType="click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1000" fill="hold"/>
                                        <p:tgtEl>
                                          <p:spTgt spid="9"/>
                                        </p:tgtEl>
                                        <p:attrNameLst>
                                          <p:attrName>ppt_x</p:attrName>
                                        </p:attrNameLst>
                                      </p:cBhvr>
                                      <p:tavLst>
                                        <p:tav tm="0">
                                          <p:val>
                                            <p:strVal val="#ppt_x-.2"/>
                                          </p:val>
                                        </p:tav>
                                        <p:tav tm="100000">
                                          <p:val>
                                            <p:strVal val="#ppt_x"/>
                                          </p:val>
                                        </p:tav>
                                      </p:tavLst>
                                    </p:anim>
                                    <p:anim calcmode="lin" valueType="num">
                                      <p:cBhvr>
                                        <p:cTn id="52" dur="1000" fill="hold"/>
                                        <p:tgtEl>
                                          <p:spTgt spid="9"/>
                                        </p:tgtEl>
                                        <p:attrNameLst>
                                          <p:attrName>ppt_y</p:attrName>
                                        </p:attrNameLst>
                                      </p:cBhvr>
                                      <p:tavLst>
                                        <p:tav tm="0">
                                          <p:val>
                                            <p:strVal val="#ppt_y"/>
                                          </p:val>
                                        </p:tav>
                                        <p:tav tm="100000">
                                          <p:val>
                                            <p:strVal val="#ppt_y"/>
                                          </p:val>
                                        </p:tav>
                                      </p:tavLst>
                                    </p:anim>
                                    <p:animEffect transition="in" filter="wipe(right)" prLst="gradientSize: 0.1">
                                      <p:cBhvr>
                                        <p:cTn id="53" dur="1000"/>
                                        <p:tgtEl>
                                          <p:spTgt spid="9"/>
                                        </p:tgtEl>
                                      </p:cBhvr>
                                    </p:animEffect>
                                  </p:childTnLst>
                                </p:cTn>
                              </p:par>
                              <p:par>
                                <p:cTn id="54" presetID="29" presetClass="entr" presetSubtype="0" fill="hold" nodeType="with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p:cTn id="56" dur="1000" fill="hold"/>
                                        <p:tgtEl>
                                          <p:spTgt spid="10"/>
                                        </p:tgtEl>
                                        <p:attrNameLst>
                                          <p:attrName>ppt_x</p:attrName>
                                        </p:attrNameLst>
                                      </p:cBhvr>
                                      <p:tavLst>
                                        <p:tav tm="0">
                                          <p:val>
                                            <p:strVal val="#ppt_x-.2"/>
                                          </p:val>
                                        </p:tav>
                                        <p:tav tm="100000">
                                          <p:val>
                                            <p:strVal val="#ppt_x"/>
                                          </p:val>
                                        </p:tav>
                                      </p:tavLst>
                                    </p:anim>
                                    <p:anim calcmode="lin" valueType="num">
                                      <p:cBhvr>
                                        <p:cTn id="57" dur="1000" fill="hold"/>
                                        <p:tgtEl>
                                          <p:spTgt spid="10"/>
                                        </p:tgtEl>
                                        <p:attrNameLst>
                                          <p:attrName>ppt_y</p:attrName>
                                        </p:attrNameLst>
                                      </p:cBhvr>
                                      <p:tavLst>
                                        <p:tav tm="0">
                                          <p:val>
                                            <p:strVal val="#ppt_y"/>
                                          </p:val>
                                        </p:tav>
                                        <p:tav tm="100000">
                                          <p:val>
                                            <p:strVal val="#ppt_y"/>
                                          </p:val>
                                        </p:tav>
                                      </p:tavLst>
                                    </p:anim>
                                    <p:animEffect transition="in" filter="wipe(right)" prLst="gradientSize: 0.1">
                                      <p:cBhvr>
                                        <p:cTn id="58" dur="1000"/>
                                        <p:tgtEl>
                                          <p:spTgt spid="10"/>
                                        </p:tgtEl>
                                      </p:cBhvr>
                                    </p:animEffect>
                                  </p:childTnLst>
                                </p:cTn>
                              </p:par>
                              <p:par>
                                <p:cTn id="59" presetID="29" presetClass="entr" presetSubtype="0"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p:cTn id="61" dur="1000" fill="hold"/>
                                        <p:tgtEl>
                                          <p:spTgt spid="12"/>
                                        </p:tgtEl>
                                        <p:attrNameLst>
                                          <p:attrName>ppt_x</p:attrName>
                                        </p:attrNameLst>
                                      </p:cBhvr>
                                      <p:tavLst>
                                        <p:tav tm="0">
                                          <p:val>
                                            <p:strVal val="#ppt_x-.2"/>
                                          </p:val>
                                        </p:tav>
                                        <p:tav tm="100000">
                                          <p:val>
                                            <p:strVal val="#ppt_x"/>
                                          </p:val>
                                        </p:tav>
                                      </p:tavLst>
                                    </p:anim>
                                    <p:anim calcmode="lin" valueType="num">
                                      <p:cBhvr>
                                        <p:cTn id="62"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63" dur="1000"/>
                                        <p:tgtEl>
                                          <p:spTgt spid="12"/>
                                        </p:tgtEl>
                                      </p:cBhvr>
                                    </p:animEffect>
                                  </p:childTnLst>
                                </p:cTn>
                              </p:par>
                              <p:par>
                                <p:cTn id="64" presetID="29" presetClass="entr" presetSubtype="0" fill="hold" grpId="0" nodeType="withEffect">
                                  <p:stCondLst>
                                    <p:cond delay="0"/>
                                  </p:stCondLst>
                                  <p:childTnLst>
                                    <p:set>
                                      <p:cBhvr>
                                        <p:cTn id="65" dur="1" fill="hold">
                                          <p:stCondLst>
                                            <p:cond delay="0"/>
                                          </p:stCondLst>
                                        </p:cTn>
                                        <p:tgtEl>
                                          <p:spTgt spid="13"/>
                                        </p:tgtEl>
                                        <p:attrNameLst>
                                          <p:attrName>style.visibility</p:attrName>
                                        </p:attrNameLst>
                                      </p:cBhvr>
                                      <p:to>
                                        <p:strVal val="visible"/>
                                      </p:to>
                                    </p:set>
                                    <p:anim calcmode="lin" valueType="num">
                                      <p:cBhvr>
                                        <p:cTn id="66" dur="1000" fill="hold"/>
                                        <p:tgtEl>
                                          <p:spTgt spid="13"/>
                                        </p:tgtEl>
                                        <p:attrNameLst>
                                          <p:attrName>ppt_x</p:attrName>
                                        </p:attrNameLst>
                                      </p:cBhvr>
                                      <p:tavLst>
                                        <p:tav tm="0">
                                          <p:val>
                                            <p:strVal val="#ppt_x-.2"/>
                                          </p:val>
                                        </p:tav>
                                        <p:tav tm="100000">
                                          <p:val>
                                            <p:strVal val="#ppt_x"/>
                                          </p:val>
                                        </p:tav>
                                      </p:tavLst>
                                    </p:anim>
                                    <p:anim calcmode="lin" valueType="num">
                                      <p:cBhvr>
                                        <p:cTn id="67" dur="1000" fill="hold"/>
                                        <p:tgtEl>
                                          <p:spTgt spid="13"/>
                                        </p:tgtEl>
                                        <p:attrNameLst>
                                          <p:attrName>ppt_y</p:attrName>
                                        </p:attrNameLst>
                                      </p:cBhvr>
                                      <p:tavLst>
                                        <p:tav tm="0">
                                          <p:val>
                                            <p:strVal val="#ppt_y"/>
                                          </p:val>
                                        </p:tav>
                                        <p:tav tm="100000">
                                          <p:val>
                                            <p:strVal val="#ppt_y"/>
                                          </p:val>
                                        </p:tav>
                                      </p:tavLst>
                                    </p:anim>
                                    <p:animEffect transition="in" filter="wipe(right)" prLst="gradientSize: 0.1">
                                      <p:cBhvr>
                                        <p:cTn id="68" dur="1000"/>
                                        <p:tgtEl>
                                          <p:spTgt spid="13"/>
                                        </p:tgtEl>
                                      </p:cBhvr>
                                    </p:animEffect>
                                  </p:childTnLst>
                                </p:cTn>
                              </p:par>
                              <p:par>
                                <p:cTn id="69" presetID="29" presetClass="entr" presetSubtype="0" fill="hold" grpId="0" nodeType="withEffect">
                                  <p:stCondLst>
                                    <p:cond delay="0"/>
                                  </p:stCondLst>
                                  <p:childTnLst>
                                    <p:set>
                                      <p:cBhvr>
                                        <p:cTn id="70" dur="1" fill="hold">
                                          <p:stCondLst>
                                            <p:cond delay="0"/>
                                          </p:stCondLst>
                                        </p:cTn>
                                        <p:tgtEl>
                                          <p:spTgt spid="14"/>
                                        </p:tgtEl>
                                        <p:attrNameLst>
                                          <p:attrName>style.visibility</p:attrName>
                                        </p:attrNameLst>
                                      </p:cBhvr>
                                      <p:to>
                                        <p:strVal val="visible"/>
                                      </p:to>
                                    </p:set>
                                    <p:anim calcmode="lin" valueType="num">
                                      <p:cBhvr>
                                        <p:cTn id="71" dur="1000" fill="hold"/>
                                        <p:tgtEl>
                                          <p:spTgt spid="14"/>
                                        </p:tgtEl>
                                        <p:attrNameLst>
                                          <p:attrName>ppt_x</p:attrName>
                                        </p:attrNameLst>
                                      </p:cBhvr>
                                      <p:tavLst>
                                        <p:tav tm="0">
                                          <p:val>
                                            <p:strVal val="#ppt_x-.2"/>
                                          </p:val>
                                        </p:tav>
                                        <p:tav tm="100000">
                                          <p:val>
                                            <p:strVal val="#ppt_x"/>
                                          </p:val>
                                        </p:tav>
                                      </p:tavLst>
                                    </p:anim>
                                    <p:anim calcmode="lin" valueType="num">
                                      <p:cBhvr>
                                        <p:cTn id="72"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73" dur="1000"/>
                                        <p:tgtEl>
                                          <p:spTgt spid="14"/>
                                        </p:tgtEl>
                                      </p:cBhvr>
                                    </p:animEffect>
                                  </p:childTnLst>
                                </p:cTn>
                              </p:par>
                              <p:par>
                                <p:cTn id="74" presetID="29" presetClass="entr" presetSubtype="0" fill="hold" nodeType="withEffect">
                                  <p:stCondLst>
                                    <p:cond delay="0"/>
                                  </p:stCondLst>
                                  <p:childTnLst>
                                    <p:set>
                                      <p:cBhvr>
                                        <p:cTn id="75" dur="1" fill="hold">
                                          <p:stCondLst>
                                            <p:cond delay="0"/>
                                          </p:stCondLst>
                                        </p:cTn>
                                        <p:tgtEl>
                                          <p:spTgt spid="11"/>
                                        </p:tgtEl>
                                        <p:attrNameLst>
                                          <p:attrName>style.visibility</p:attrName>
                                        </p:attrNameLst>
                                      </p:cBhvr>
                                      <p:to>
                                        <p:strVal val="visible"/>
                                      </p:to>
                                    </p:set>
                                    <p:anim calcmode="lin" valueType="num">
                                      <p:cBhvr>
                                        <p:cTn id="76" dur="1000" fill="hold"/>
                                        <p:tgtEl>
                                          <p:spTgt spid="11"/>
                                        </p:tgtEl>
                                        <p:attrNameLst>
                                          <p:attrName>ppt_x</p:attrName>
                                        </p:attrNameLst>
                                      </p:cBhvr>
                                      <p:tavLst>
                                        <p:tav tm="0">
                                          <p:val>
                                            <p:strVal val="#ppt_x-.2"/>
                                          </p:val>
                                        </p:tav>
                                        <p:tav tm="100000">
                                          <p:val>
                                            <p:strVal val="#ppt_x"/>
                                          </p:val>
                                        </p:tav>
                                      </p:tavLst>
                                    </p:anim>
                                    <p:anim calcmode="lin" valueType="num">
                                      <p:cBhvr>
                                        <p:cTn id="77"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7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4" grpId="0" animBg="1"/>
      <p:bldP spid="3" grpId="0" animBg="1"/>
      <p:bldP spid="4" grpId="0" animBg="1"/>
      <p:bldP spid="5" grpId="0" animBg="1"/>
      <p:bldP spid="8" grpId="0" animBg="1"/>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 descr="矩形 9"/>
          <p:cNvPicPr>
            <a:picLocks noChangeAspect="1"/>
          </p:cNvPicPr>
          <p:nvPr/>
        </p:nvPicPr>
        <p:blipFill>
          <a:blip r:embed="rId3"/>
          <a:stretch>
            <a:fillRect/>
          </a:stretch>
        </p:blipFill>
        <p:spPr>
          <a:xfrm>
            <a:off x="3175" y="2684780"/>
            <a:ext cx="10786110" cy="3791585"/>
          </a:xfrm>
          <a:prstGeom prst="rect">
            <a:avLst/>
          </a:prstGeom>
        </p:spPr>
      </p:pic>
      <p:pic>
        <p:nvPicPr>
          <p:cNvPr id="3" name="图片 2" descr="椭圆 5"/>
          <p:cNvPicPr>
            <a:picLocks noChangeAspect="1"/>
          </p:cNvPicPr>
          <p:nvPr/>
        </p:nvPicPr>
        <p:blipFill>
          <a:blip r:embed="rId4"/>
          <a:stretch>
            <a:fillRect/>
          </a:stretch>
        </p:blipFill>
        <p:spPr>
          <a:xfrm>
            <a:off x="4398010" y="1723390"/>
            <a:ext cx="1848485" cy="1848485"/>
          </a:xfrm>
          <a:prstGeom prst="rect">
            <a:avLst/>
          </a:prstGeom>
        </p:spPr>
      </p:pic>
      <p:grpSp>
        <p:nvGrpSpPr>
          <p:cNvPr id="8" name="组合 7"/>
          <p:cNvGrpSpPr/>
          <p:nvPr/>
        </p:nvGrpSpPr>
        <p:grpSpPr>
          <a:xfrm>
            <a:off x="3523933" y="4366260"/>
            <a:ext cx="3597275" cy="769620"/>
            <a:chOff x="7719" y="4805"/>
            <a:chExt cx="5665" cy="1212"/>
          </a:xfrm>
        </p:grpSpPr>
        <p:sp>
          <p:nvSpPr>
            <p:cNvPr id="12" name="TextBox 15"/>
            <p:cNvSpPr txBox="1"/>
            <p:nvPr/>
          </p:nvSpPr>
          <p:spPr>
            <a:xfrm>
              <a:off x="9680" y="5435"/>
              <a:ext cx="1745" cy="582"/>
            </a:xfrm>
            <a:prstGeom prst="rect">
              <a:avLst/>
            </a:prstGeom>
            <a:noFill/>
          </p:spPr>
          <p:txBody>
            <a:bodyPr wrap="non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研究意义</a:t>
              </a:r>
            </a:p>
          </p:txBody>
        </p:sp>
        <p:sp>
          <p:nvSpPr>
            <p:cNvPr id="18" name="TextBox 17"/>
            <p:cNvSpPr txBox="1"/>
            <p:nvPr/>
          </p:nvSpPr>
          <p:spPr>
            <a:xfrm>
              <a:off x="7719" y="5435"/>
              <a:ext cx="1745" cy="582"/>
            </a:xfrm>
            <a:prstGeom prst="rect">
              <a:avLst/>
            </a:prstGeom>
            <a:noFill/>
          </p:spPr>
          <p:txBody>
            <a:bodyPr wrap="non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理论基础</a:t>
              </a:r>
            </a:p>
          </p:txBody>
        </p:sp>
        <p:sp>
          <p:nvSpPr>
            <p:cNvPr id="6" name="TextBox 14"/>
            <p:cNvSpPr txBox="1"/>
            <p:nvPr/>
          </p:nvSpPr>
          <p:spPr>
            <a:xfrm>
              <a:off x="7719" y="4805"/>
              <a:ext cx="1745" cy="582"/>
            </a:xfrm>
            <a:prstGeom prst="rect">
              <a:avLst/>
            </a:prstGeom>
            <a:noFill/>
          </p:spPr>
          <p:txBody>
            <a:bodyPr wrap="non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课题背景</a:t>
              </a:r>
            </a:p>
          </p:txBody>
        </p:sp>
        <p:sp>
          <p:nvSpPr>
            <p:cNvPr id="17" name="TextBox 16"/>
            <p:cNvSpPr txBox="1"/>
            <p:nvPr/>
          </p:nvSpPr>
          <p:spPr>
            <a:xfrm>
              <a:off x="11640" y="4805"/>
              <a:ext cx="1744" cy="581"/>
            </a:xfrm>
            <a:prstGeom prst="rect">
              <a:avLst/>
            </a:prstGeom>
            <a:noFill/>
          </p:spPr>
          <p:txBody>
            <a:bodyPr wrap="non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研究综述</a:t>
              </a:r>
            </a:p>
          </p:txBody>
        </p:sp>
        <p:sp>
          <p:nvSpPr>
            <p:cNvPr id="28" name="TextBox 27"/>
            <p:cNvSpPr txBox="1"/>
            <p:nvPr/>
          </p:nvSpPr>
          <p:spPr>
            <a:xfrm>
              <a:off x="9680" y="4805"/>
              <a:ext cx="1744" cy="581"/>
            </a:xfrm>
            <a:prstGeom prst="rect">
              <a:avLst/>
            </a:prstGeom>
            <a:noFill/>
          </p:spPr>
          <p:txBody>
            <a:bodyPr wrap="non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相关研究</a:t>
              </a:r>
            </a:p>
          </p:txBody>
        </p:sp>
      </p:grpSp>
      <p:sp>
        <p:nvSpPr>
          <p:cNvPr id="7" name="文本框 6"/>
          <p:cNvSpPr txBox="1"/>
          <p:nvPr/>
        </p:nvSpPr>
        <p:spPr>
          <a:xfrm>
            <a:off x="4866005" y="2232660"/>
            <a:ext cx="912495" cy="829945"/>
          </a:xfrm>
          <a:prstGeom prst="rect">
            <a:avLst/>
          </a:prstGeom>
          <a:noFill/>
        </p:spPr>
        <p:txBody>
          <a:bodyPr wrap="square" rtlCol="0">
            <a:spAutoFit/>
          </a:bodyPr>
          <a:lstStyle/>
          <a:p>
            <a:r>
              <a:rPr lang="en-US" altLang="zh-CN" sz="48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02</a:t>
            </a:r>
          </a:p>
        </p:txBody>
      </p:sp>
      <p:sp>
        <p:nvSpPr>
          <p:cNvPr id="4" name="TextBox 1"/>
          <p:cNvSpPr txBox="1"/>
          <p:nvPr/>
        </p:nvSpPr>
        <p:spPr>
          <a:xfrm>
            <a:off x="3454281" y="3643548"/>
            <a:ext cx="3738880" cy="706827"/>
          </a:xfrm>
          <a:prstGeom prst="rect">
            <a:avLst/>
          </a:prstGeom>
          <a:noFill/>
        </p:spPr>
        <p:txBody>
          <a:bodyPr wrap="none" rtlCol="0">
            <a:spAutoFit/>
          </a:bodyPr>
          <a:lstStyle/>
          <a:p>
            <a:r>
              <a:rPr lang="zh-CN" altLang="en-US" sz="4000" dirty="0">
                <a:solidFill>
                  <a:schemeClr val="bg1"/>
                </a:solidFill>
                <a:latin typeface="宋体" panose="02010600030101010101" pitchFamily="2" charset="-122"/>
                <a:ea typeface="宋体" panose="02010600030101010101" pitchFamily="2" charset="-122"/>
                <a:cs typeface="思源黑体 CN Normal" panose="020B0400000000000000" charset="-122"/>
              </a:rPr>
              <a:t>课题背景及内容</a:t>
            </a: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500"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 calcmode="lin" valueType="num">
                                      <p:cBhvr>
                                        <p:cTn id="14" dur="500" fill="hold"/>
                                        <p:tgtEl>
                                          <p:spTgt spid="3"/>
                                        </p:tgtEl>
                                        <p:attrNameLst>
                                          <p:attrName>style.rotation</p:attrName>
                                        </p:attrNameLst>
                                      </p:cBhvr>
                                      <p:tavLst>
                                        <p:tav tm="0">
                                          <p:val>
                                            <p:fltVal val="90"/>
                                          </p:val>
                                        </p:tav>
                                        <p:tav tm="100000">
                                          <p:val>
                                            <p:fltVal val="0"/>
                                          </p:val>
                                        </p:tav>
                                      </p:tavLst>
                                    </p:anim>
                                    <p:animEffect transition="in" filter="fade">
                                      <p:cBhvr>
                                        <p:cTn id="15" dur="500"/>
                                        <p:tgtEl>
                                          <p:spTgt spid="3"/>
                                        </p:tgtEl>
                                      </p:cBhvr>
                                    </p:animEffect>
                                  </p:childTnLst>
                                </p:cTn>
                              </p:par>
                              <p:par>
                                <p:cTn id="16" presetID="31" presetClass="entr" presetSubtype="0" fill="hold" grpId="0" nodeType="withEffect">
                                  <p:stCondLst>
                                    <p:cond delay="0"/>
                                  </p:stCondLst>
                                  <p:childTnLst>
                                    <p:set>
                                      <p:cBhvr>
                                        <p:cTn id="17" dur="500"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 calcmode="lin" valueType="num">
                                      <p:cBhvr>
                                        <p:cTn id="20" dur="500" fill="hold"/>
                                        <p:tgtEl>
                                          <p:spTgt spid="7"/>
                                        </p:tgtEl>
                                        <p:attrNameLst>
                                          <p:attrName>style.rotation</p:attrName>
                                        </p:attrNameLst>
                                      </p:cBhvr>
                                      <p:tavLst>
                                        <p:tav tm="0">
                                          <p:val>
                                            <p:fltVal val="90"/>
                                          </p:val>
                                        </p:tav>
                                        <p:tav tm="100000">
                                          <p:val>
                                            <p:fltVal val="0"/>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wipe(down)">
                                      <p:cBhvr>
                                        <p:cTn id="26" dur="500"/>
                                        <p:tgtEl>
                                          <p:spTgt spid="8"/>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wipe(down)">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3" name="文本框 11"/>
          <p:cNvSpPr txBox="1">
            <a:spLocks noChangeArrowheads="1"/>
          </p:cNvSpPr>
          <p:nvPr/>
        </p:nvSpPr>
        <p:spPr bwMode="auto">
          <a:xfrm>
            <a:off x="925195" y="4175125"/>
            <a:ext cx="3079115" cy="501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just" eaLnBrk="1" hangingPunct="1">
              <a:lnSpc>
                <a:spcPct val="130000"/>
              </a:lnSpc>
            </a:pPr>
            <a:r>
              <a:rPr lang="zh-CN" altLang="en-US" sz="11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rPr>
              <a:t>点击此处输入文字点击此处输入文字</a:t>
            </a:r>
            <a:endParaRPr lang="en-US" altLang="zh-CN" sz="11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a:p>
            <a:pPr algn="just">
              <a:lnSpc>
                <a:spcPct val="130000"/>
              </a:lnSpc>
            </a:pPr>
            <a:r>
              <a:rPr lang="zh-CN" altLang="en-US" sz="11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rPr>
              <a:t>点击此处输入文字点击此处输入文字</a:t>
            </a:r>
          </a:p>
        </p:txBody>
      </p:sp>
      <p:sp>
        <p:nvSpPr>
          <p:cNvPr id="44" name="文本框 11"/>
          <p:cNvSpPr txBox="1">
            <a:spLocks noChangeArrowheads="1"/>
          </p:cNvSpPr>
          <p:nvPr/>
        </p:nvSpPr>
        <p:spPr bwMode="auto">
          <a:xfrm>
            <a:off x="6869430" y="4175125"/>
            <a:ext cx="3079115" cy="501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just" eaLnBrk="1" hangingPunct="1">
              <a:lnSpc>
                <a:spcPct val="130000"/>
              </a:lnSpc>
            </a:pPr>
            <a:r>
              <a:rPr lang="zh-CN" altLang="en-US" sz="11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rPr>
              <a:t>点击此处输入文字点击此处输入文字</a:t>
            </a:r>
            <a:endParaRPr lang="en-US" altLang="zh-CN" sz="11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a:p>
            <a:pPr algn="just">
              <a:lnSpc>
                <a:spcPct val="130000"/>
              </a:lnSpc>
            </a:pPr>
            <a:r>
              <a:rPr lang="zh-CN" altLang="en-US" sz="11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rPr>
              <a:t>点击此处输入文字点击此处输入文字</a:t>
            </a:r>
          </a:p>
        </p:txBody>
      </p:sp>
      <p:sp>
        <p:nvSpPr>
          <p:cNvPr id="45" name="文本框 11"/>
          <p:cNvSpPr txBox="1">
            <a:spLocks noChangeArrowheads="1"/>
          </p:cNvSpPr>
          <p:nvPr/>
        </p:nvSpPr>
        <p:spPr bwMode="auto">
          <a:xfrm>
            <a:off x="6869430" y="1235710"/>
            <a:ext cx="3079115" cy="501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just" eaLnBrk="1" hangingPunct="1">
              <a:lnSpc>
                <a:spcPct val="130000"/>
              </a:lnSpc>
            </a:pPr>
            <a:r>
              <a:rPr lang="zh-CN" altLang="en-US" sz="11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rPr>
              <a:t>点击此处输入文字点击此处输入文字</a:t>
            </a:r>
            <a:endParaRPr lang="en-US" altLang="zh-CN" sz="11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a:p>
            <a:pPr algn="just">
              <a:lnSpc>
                <a:spcPct val="130000"/>
              </a:lnSpc>
            </a:pPr>
            <a:r>
              <a:rPr lang="zh-CN" altLang="en-US" sz="11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rPr>
              <a:t>点击此处输入文字点击此处输入文字</a:t>
            </a:r>
          </a:p>
        </p:txBody>
      </p:sp>
      <p:sp>
        <p:nvSpPr>
          <p:cNvPr id="46" name="文本框 11"/>
          <p:cNvSpPr txBox="1">
            <a:spLocks noChangeArrowheads="1"/>
          </p:cNvSpPr>
          <p:nvPr/>
        </p:nvSpPr>
        <p:spPr bwMode="auto">
          <a:xfrm>
            <a:off x="925195" y="1310005"/>
            <a:ext cx="3079115" cy="5012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charset="0"/>
                <a:ea typeface="微软雅黑" panose="020B0503020204020204" charset="-122"/>
              </a:defRPr>
            </a:lvl1pPr>
            <a:lvl2pPr marL="742950" indent="-285750">
              <a:defRPr>
                <a:solidFill>
                  <a:schemeClr val="tx1"/>
                </a:solidFill>
                <a:latin typeface="Calibri" panose="020F0502020204030204" charset="0"/>
                <a:ea typeface="微软雅黑" panose="020B0503020204020204" charset="-122"/>
              </a:defRPr>
            </a:lvl2pPr>
            <a:lvl3pPr marL="1143000" indent="-228600">
              <a:defRPr>
                <a:solidFill>
                  <a:schemeClr val="tx1"/>
                </a:solidFill>
                <a:latin typeface="Calibri" panose="020F0502020204030204" charset="0"/>
                <a:ea typeface="微软雅黑" panose="020B0503020204020204" charset="-122"/>
              </a:defRPr>
            </a:lvl3pPr>
            <a:lvl4pPr marL="1600200" indent="-228600">
              <a:defRPr>
                <a:solidFill>
                  <a:schemeClr val="tx1"/>
                </a:solidFill>
                <a:latin typeface="Calibri" panose="020F0502020204030204" charset="0"/>
                <a:ea typeface="微软雅黑" panose="020B0503020204020204" charset="-122"/>
              </a:defRPr>
            </a:lvl4pPr>
            <a:lvl5pPr marL="2057400" indent="-228600">
              <a:defRPr>
                <a:solidFill>
                  <a:schemeClr val="tx1"/>
                </a:solidFill>
                <a:latin typeface="Calibri" panose="020F0502020204030204" charset="0"/>
                <a:ea typeface="微软雅黑" panose="020B0503020204020204"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charset="0"/>
                <a:ea typeface="微软雅黑" panose="020B0503020204020204" charset="-122"/>
              </a:defRPr>
            </a:lvl9pPr>
          </a:lstStyle>
          <a:p>
            <a:pPr algn="just" eaLnBrk="1" hangingPunct="1">
              <a:lnSpc>
                <a:spcPct val="130000"/>
              </a:lnSpc>
            </a:pPr>
            <a:r>
              <a:rPr lang="zh-CN" altLang="en-US" sz="11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rPr>
              <a:t>点击此处输入文字点击此处输入文字</a:t>
            </a:r>
            <a:endParaRPr lang="en-US" altLang="zh-CN" sz="11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a:p>
            <a:pPr algn="just">
              <a:lnSpc>
                <a:spcPct val="130000"/>
              </a:lnSpc>
            </a:pPr>
            <a:r>
              <a:rPr lang="zh-CN" altLang="en-US" sz="1100"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rPr>
              <a:t>点击此处输入文字点击此处输入文字</a:t>
            </a:r>
          </a:p>
        </p:txBody>
      </p:sp>
      <p:grpSp>
        <p:nvGrpSpPr>
          <p:cNvPr id="47" name="组合 46"/>
          <p:cNvGrpSpPr/>
          <p:nvPr/>
        </p:nvGrpSpPr>
        <p:grpSpPr>
          <a:xfrm>
            <a:off x="536575" y="4222750"/>
            <a:ext cx="4458970" cy="692150"/>
            <a:chOff x="899890" y="4508817"/>
            <a:chExt cx="4058788" cy="603478"/>
          </a:xfrm>
        </p:grpSpPr>
        <p:cxnSp>
          <p:nvCxnSpPr>
            <p:cNvPr id="48" name="直接箭头连接符 47"/>
            <p:cNvCxnSpPr/>
            <p:nvPr/>
          </p:nvCxnSpPr>
          <p:spPr>
            <a:xfrm flipH="1">
              <a:off x="899890" y="5101113"/>
              <a:ext cx="3455310" cy="0"/>
            </a:xfrm>
            <a:prstGeom prst="straightConnector1">
              <a:avLst/>
            </a:prstGeom>
            <a:ln>
              <a:solidFill>
                <a:srgbClr val="404040"/>
              </a:solidFill>
              <a:tailEnd type="arrow" w="med" len="med"/>
            </a:ln>
          </p:spPr>
          <p:style>
            <a:lnRef idx="1">
              <a:schemeClr val="accent6"/>
            </a:lnRef>
            <a:fillRef idx="0">
              <a:schemeClr val="accent6"/>
            </a:fillRef>
            <a:effectRef idx="0">
              <a:schemeClr val="accent6"/>
            </a:effectRef>
            <a:fontRef idx="minor">
              <a:schemeClr val="tx1"/>
            </a:fontRef>
          </p:style>
        </p:cxnSp>
        <p:cxnSp>
          <p:nvCxnSpPr>
            <p:cNvPr id="49" name="直接连接符 48"/>
            <p:cNvCxnSpPr/>
            <p:nvPr/>
          </p:nvCxnSpPr>
          <p:spPr>
            <a:xfrm flipH="1">
              <a:off x="4355200" y="4508817"/>
              <a:ext cx="603478" cy="603478"/>
            </a:xfrm>
            <a:prstGeom prst="line">
              <a:avLst/>
            </a:prstGeom>
            <a:ln>
              <a:solidFill>
                <a:srgbClr val="404040"/>
              </a:solidFill>
            </a:ln>
          </p:spPr>
          <p:style>
            <a:lnRef idx="1">
              <a:schemeClr val="accent6"/>
            </a:lnRef>
            <a:fillRef idx="0">
              <a:schemeClr val="accent6"/>
            </a:fillRef>
            <a:effectRef idx="0">
              <a:schemeClr val="accent6"/>
            </a:effectRef>
            <a:fontRef idx="minor">
              <a:schemeClr val="tx1"/>
            </a:fontRef>
          </p:style>
        </p:cxnSp>
      </p:grpSp>
      <p:grpSp>
        <p:nvGrpSpPr>
          <p:cNvPr id="50" name="组合 49"/>
          <p:cNvGrpSpPr/>
          <p:nvPr/>
        </p:nvGrpSpPr>
        <p:grpSpPr>
          <a:xfrm flipH="1">
            <a:off x="5572760" y="4209415"/>
            <a:ext cx="4541520" cy="692150"/>
            <a:chOff x="899890" y="4508817"/>
            <a:chExt cx="4058788" cy="603478"/>
          </a:xfrm>
        </p:grpSpPr>
        <p:cxnSp>
          <p:nvCxnSpPr>
            <p:cNvPr id="7" name="直接箭头连接符 6"/>
            <p:cNvCxnSpPr/>
            <p:nvPr/>
          </p:nvCxnSpPr>
          <p:spPr>
            <a:xfrm flipH="1">
              <a:off x="899890" y="5101113"/>
              <a:ext cx="3455310" cy="0"/>
            </a:xfrm>
            <a:prstGeom prst="straightConnector1">
              <a:avLst/>
            </a:prstGeom>
            <a:ln>
              <a:solidFill>
                <a:srgbClr val="404040"/>
              </a:solidFill>
              <a:tailEnd type="arrow" w="med" len="med"/>
            </a:ln>
          </p:spPr>
          <p:style>
            <a:lnRef idx="1">
              <a:schemeClr val="accent6"/>
            </a:lnRef>
            <a:fillRef idx="0">
              <a:schemeClr val="accent6"/>
            </a:fillRef>
            <a:effectRef idx="0">
              <a:schemeClr val="accent6"/>
            </a:effectRef>
            <a:fontRef idx="minor">
              <a:schemeClr val="tx1"/>
            </a:fontRef>
          </p:style>
        </p:cxnSp>
        <p:cxnSp>
          <p:nvCxnSpPr>
            <p:cNvPr id="9" name="直接连接符 8"/>
            <p:cNvCxnSpPr/>
            <p:nvPr/>
          </p:nvCxnSpPr>
          <p:spPr>
            <a:xfrm flipH="1">
              <a:off x="4355200" y="4508817"/>
              <a:ext cx="603478" cy="603478"/>
            </a:xfrm>
            <a:prstGeom prst="line">
              <a:avLst/>
            </a:prstGeom>
            <a:ln>
              <a:solidFill>
                <a:srgbClr val="404040"/>
              </a:solidFill>
            </a:ln>
          </p:spPr>
          <p:style>
            <a:lnRef idx="1">
              <a:schemeClr val="accent6"/>
            </a:lnRef>
            <a:fillRef idx="0">
              <a:schemeClr val="accent6"/>
            </a:fillRef>
            <a:effectRef idx="0">
              <a:schemeClr val="accent6"/>
            </a:effectRef>
            <a:fontRef idx="minor">
              <a:schemeClr val="tx1"/>
            </a:fontRef>
          </p:style>
        </p:cxnSp>
      </p:grpSp>
      <p:grpSp>
        <p:nvGrpSpPr>
          <p:cNvPr id="53" name="组合 52"/>
          <p:cNvGrpSpPr/>
          <p:nvPr/>
        </p:nvGrpSpPr>
        <p:grpSpPr>
          <a:xfrm rot="10800000" flipH="1">
            <a:off x="454025" y="1997075"/>
            <a:ext cx="4458970" cy="692150"/>
            <a:chOff x="899890" y="4508817"/>
            <a:chExt cx="4058788" cy="603478"/>
          </a:xfrm>
        </p:grpSpPr>
        <p:cxnSp>
          <p:nvCxnSpPr>
            <p:cNvPr id="10" name="直接箭头连接符 9"/>
            <p:cNvCxnSpPr/>
            <p:nvPr/>
          </p:nvCxnSpPr>
          <p:spPr>
            <a:xfrm flipH="1">
              <a:off x="899890" y="5101113"/>
              <a:ext cx="3455310" cy="0"/>
            </a:xfrm>
            <a:prstGeom prst="straightConnector1">
              <a:avLst/>
            </a:prstGeom>
            <a:ln>
              <a:solidFill>
                <a:srgbClr val="404040"/>
              </a:solidFill>
              <a:tailEnd type="arrow" w="med" len="med"/>
            </a:ln>
          </p:spPr>
          <p:style>
            <a:lnRef idx="1">
              <a:schemeClr val="accent6"/>
            </a:lnRef>
            <a:fillRef idx="0">
              <a:schemeClr val="accent6"/>
            </a:fillRef>
            <a:effectRef idx="0">
              <a:schemeClr val="accent6"/>
            </a:effectRef>
            <a:fontRef idx="minor">
              <a:schemeClr val="tx1"/>
            </a:fontRef>
          </p:style>
        </p:cxnSp>
        <p:cxnSp>
          <p:nvCxnSpPr>
            <p:cNvPr id="11" name="直接连接符 10"/>
            <p:cNvCxnSpPr/>
            <p:nvPr/>
          </p:nvCxnSpPr>
          <p:spPr>
            <a:xfrm flipH="1">
              <a:off x="4355200" y="4508817"/>
              <a:ext cx="603478" cy="603478"/>
            </a:xfrm>
            <a:prstGeom prst="line">
              <a:avLst/>
            </a:prstGeom>
            <a:ln>
              <a:solidFill>
                <a:srgbClr val="404040"/>
              </a:solidFill>
            </a:ln>
          </p:spPr>
          <p:style>
            <a:lnRef idx="1">
              <a:schemeClr val="accent6"/>
            </a:lnRef>
            <a:fillRef idx="0">
              <a:schemeClr val="accent6"/>
            </a:fillRef>
            <a:effectRef idx="0">
              <a:schemeClr val="accent6"/>
            </a:effectRef>
            <a:fontRef idx="minor">
              <a:schemeClr val="tx1"/>
            </a:fontRef>
          </p:style>
        </p:cxnSp>
      </p:grpSp>
      <p:grpSp>
        <p:nvGrpSpPr>
          <p:cNvPr id="56" name="组合 55"/>
          <p:cNvGrpSpPr/>
          <p:nvPr/>
        </p:nvGrpSpPr>
        <p:grpSpPr>
          <a:xfrm rot="10800000">
            <a:off x="5655310" y="1984375"/>
            <a:ext cx="4483735" cy="692150"/>
            <a:chOff x="899890" y="4508817"/>
            <a:chExt cx="4058788" cy="603478"/>
          </a:xfrm>
        </p:grpSpPr>
        <p:cxnSp>
          <p:nvCxnSpPr>
            <p:cNvPr id="12" name="直接箭头连接符 11"/>
            <p:cNvCxnSpPr/>
            <p:nvPr/>
          </p:nvCxnSpPr>
          <p:spPr>
            <a:xfrm flipH="1">
              <a:off x="899890" y="5101113"/>
              <a:ext cx="3455310" cy="0"/>
            </a:xfrm>
            <a:prstGeom prst="straightConnector1">
              <a:avLst/>
            </a:prstGeom>
            <a:ln>
              <a:solidFill>
                <a:srgbClr val="404040"/>
              </a:solidFill>
              <a:tailEnd type="arrow" w="med" len="med"/>
            </a:ln>
          </p:spPr>
          <p:style>
            <a:lnRef idx="1">
              <a:schemeClr val="accent6"/>
            </a:lnRef>
            <a:fillRef idx="0">
              <a:schemeClr val="accent6"/>
            </a:fillRef>
            <a:effectRef idx="0">
              <a:schemeClr val="accent6"/>
            </a:effectRef>
            <a:fontRef idx="minor">
              <a:schemeClr val="tx1"/>
            </a:fontRef>
          </p:style>
        </p:cxnSp>
        <p:cxnSp>
          <p:nvCxnSpPr>
            <p:cNvPr id="13" name="直接连接符 12"/>
            <p:cNvCxnSpPr/>
            <p:nvPr/>
          </p:nvCxnSpPr>
          <p:spPr>
            <a:xfrm flipH="1">
              <a:off x="4355200" y="4508817"/>
              <a:ext cx="603478" cy="603478"/>
            </a:xfrm>
            <a:prstGeom prst="line">
              <a:avLst/>
            </a:prstGeom>
            <a:ln>
              <a:solidFill>
                <a:srgbClr val="404040"/>
              </a:solidFill>
            </a:ln>
          </p:spPr>
          <p:style>
            <a:lnRef idx="1">
              <a:schemeClr val="accent6"/>
            </a:lnRef>
            <a:fillRef idx="0">
              <a:schemeClr val="accent6"/>
            </a:fillRef>
            <a:effectRef idx="0">
              <a:schemeClr val="accent6"/>
            </a:effectRef>
            <a:fontRef idx="minor">
              <a:schemeClr val="tx1"/>
            </a:fontRef>
          </p:style>
        </p:cxnSp>
      </p:grpSp>
      <p:sp>
        <p:nvSpPr>
          <p:cNvPr id="14" name="椭圆 13"/>
          <p:cNvSpPr/>
          <p:nvPr/>
        </p:nvSpPr>
        <p:spPr>
          <a:xfrm>
            <a:off x="3978910" y="2171065"/>
            <a:ext cx="2526030" cy="2526030"/>
          </a:xfrm>
          <a:prstGeom prst="ellipse">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点击此处输入文字</a:t>
            </a:r>
            <a:endParaRPr lang="en-US" altLang="zh-CN" sz="12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a:p>
            <a:pPr algn="ctr"/>
            <a:r>
              <a:rPr lang="zh-CN" altLang="en-US" sz="12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点击此处输入文字</a:t>
            </a:r>
          </a:p>
          <a:p>
            <a:pPr algn="ctr"/>
            <a:r>
              <a:rPr lang="zh-CN" altLang="en-US" sz="12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点击此处输入文字</a:t>
            </a:r>
            <a:endParaRPr lang="en-US" altLang="zh-CN" sz="1200" dirty="0">
              <a:solidFill>
                <a:schemeClr val="bg1"/>
              </a:solidFill>
              <a:latin typeface="宋体" panose="02010600030101010101" pitchFamily="2" charset="-122"/>
              <a:ea typeface="宋体" panose="02010600030101010101" pitchFamily="2" charset="-122"/>
              <a:cs typeface="思源黑体 CN Normal" panose="020B0400000000000000" charset="-122"/>
            </a:endParaRPr>
          </a:p>
          <a:p>
            <a:pPr algn="ctr"/>
            <a:r>
              <a:rPr lang="zh-CN" altLang="en-US" sz="1200" dirty="0">
                <a:solidFill>
                  <a:schemeClr val="bg1"/>
                </a:solidFill>
                <a:latin typeface="宋体" panose="02010600030101010101" pitchFamily="2" charset="-122"/>
                <a:ea typeface="宋体" panose="02010600030101010101" pitchFamily="2" charset="-122"/>
                <a:cs typeface="思源黑体 CN Normal" panose="020B0400000000000000" charset="-122"/>
              </a:rPr>
              <a:t>点击此处输入文字</a:t>
            </a: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par>
                                <p:cTn id="8" presetID="16" presetClass="entr" presetSubtype="21" fill="hold" nodeType="withEffect">
                                  <p:stCondLst>
                                    <p:cond delay="0"/>
                                  </p:stCondLst>
                                  <p:childTnLst>
                                    <p:set>
                                      <p:cBhvr>
                                        <p:cTn id="9" dur="1" fill="hold">
                                          <p:stCondLst>
                                            <p:cond delay="0"/>
                                          </p:stCondLst>
                                        </p:cTn>
                                        <p:tgtEl>
                                          <p:spTgt spid="53"/>
                                        </p:tgtEl>
                                        <p:attrNameLst>
                                          <p:attrName>style.visibility</p:attrName>
                                        </p:attrNameLst>
                                      </p:cBhvr>
                                      <p:to>
                                        <p:strVal val="visible"/>
                                      </p:to>
                                    </p:set>
                                    <p:animEffect transition="in" filter="barn(inVertical)">
                                      <p:cBhvr>
                                        <p:cTn id="10" dur="500"/>
                                        <p:tgtEl>
                                          <p:spTgt spid="53"/>
                                        </p:tgtEl>
                                      </p:cBhvr>
                                    </p:animEffect>
                                  </p:childTnLst>
                                </p:cTn>
                              </p:par>
                              <p:par>
                                <p:cTn id="11" presetID="16" presetClass="entr" presetSubtype="21" fill="hold" nodeType="withEffect">
                                  <p:stCondLst>
                                    <p:cond delay="0"/>
                                  </p:stCondLst>
                                  <p:childTnLst>
                                    <p:set>
                                      <p:cBhvr>
                                        <p:cTn id="12" dur="1" fill="hold">
                                          <p:stCondLst>
                                            <p:cond delay="0"/>
                                          </p:stCondLst>
                                        </p:cTn>
                                        <p:tgtEl>
                                          <p:spTgt spid="56"/>
                                        </p:tgtEl>
                                        <p:attrNameLst>
                                          <p:attrName>style.visibility</p:attrName>
                                        </p:attrNameLst>
                                      </p:cBhvr>
                                      <p:to>
                                        <p:strVal val="visible"/>
                                      </p:to>
                                    </p:set>
                                    <p:animEffect transition="in" filter="barn(inVertical)">
                                      <p:cBhvr>
                                        <p:cTn id="13" dur="500"/>
                                        <p:tgtEl>
                                          <p:spTgt spid="56"/>
                                        </p:tgtEl>
                                      </p:cBhvr>
                                    </p:animEffect>
                                  </p:childTnLst>
                                </p:cTn>
                              </p:par>
                              <p:par>
                                <p:cTn id="14" presetID="16" presetClass="entr" presetSubtype="21" fill="hold" nodeType="withEffect">
                                  <p:stCondLst>
                                    <p:cond delay="0"/>
                                  </p:stCondLst>
                                  <p:childTnLst>
                                    <p:set>
                                      <p:cBhvr>
                                        <p:cTn id="15" dur="1" fill="hold">
                                          <p:stCondLst>
                                            <p:cond delay="0"/>
                                          </p:stCondLst>
                                        </p:cTn>
                                        <p:tgtEl>
                                          <p:spTgt spid="47"/>
                                        </p:tgtEl>
                                        <p:attrNameLst>
                                          <p:attrName>style.visibility</p:attrName>
                                        </p:attrNameLst>
                                      </p:cBhvr>
                                      <p:to>
                                        <p:strVal val="visible"/>
                                      </p:to>
                                    </p:set>
                                    <p:animEffect transition="in" filter="barn(inVertical)">
                                      <p:cBhvr>
                                        <p:cTn id="16" dur="500"/>
                                        <p:tgtEl>
                                          <p:spTgt spid="47"/>
                                        </p:tgtEl>
                                      </p:cBhvr>
                                    </p:animEffect>
                                  </p:childTnLst>
                                </p:cTn>
                              </p:par>
                              <p:par>
                                <p:cTn id="17" presetID="16" presetClass="entr" presetSubtype="21" fill="hold" nodeType="with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barn(inVertical)">
                                      <p:cBhvr>
                                        <p:cTn id="19" dur="500"/>
                                        <p:tgtEl>
                                          <p:spTgt spid="5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46"/>
                                        </p:tgtEl>
                                        <p:attrNameLst>
                                          <p:attrName>style.visibility</p:attrName>
                                        </p:attrNameLst>
                                      </p:cBhvr>
                                      <p:to>
                                        <p:strVal val="visible"/>
                                      </p:to>
                                    </p:set>
                                    <p:animEffect transition="in" filter="wipe(down)">
                                      <p:cBhvr>
                                        <p:cTn id="24" dur="500"/>
                                        <p:tgtEl>
                                          <p:spTgt spid="46"/>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wipe(down)">
                                      <p:cBhvr>
                                        <p:cTn id="27" dur="500"/>
                                        <p:tgtEl>
                                          <p:spTgt spid="4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wipe(down)">
                                      <p:cBhvr>
                                        <p:cTn id="32" dur="500"/>
                                        <p:tgtEl>
                                          <p:spTgt spid="43"/>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wipe(down)">
                                      <p:cBhvr>
                                        <p:cTn id="35"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p:bldP spid="45" grpId="0"/>
      <p:bldP spid="46" grpId="0"/>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 descr="矩形 9"/>
          <p:cNvPicPr>
            <a:picLocks noChangeAspect="1"/>
          </p:cNvPicPr>
          <p:nvPr/>
        </p:nvPicPr>
        <p:blipFill>
          <a:blip r:embed="rId3"/>
          <a:stretch>
            <a:fillRect/>
          </a:stretch>
        </p:blipFill>
        <p:spPr>
          <a:xfrm>
            <a:off x="3175" y="11430"/>
            <a:ext cx="10786110" cy="6464935"/>
          </a:xfrm>
          <a:prstGeom prst="rect">
            <a:avLst/>
          </a:prstGeom>
        </p:spPr>
      </p:pic>
      <p:grpSp>
        <p:nvGrpSpPr>
          <p:cNvPr id="55" name="组合 54"/>
          <p:cNvGrpSpPr/>
          <p:nvPr/>
        </p:nvGrpSpPr>
        <p:grpSpPr>
          <a:xfrm>
            <a:off x="3418205" y="1865015"/>
            <a:ext cx="3971290" cy="3245465"/>
            <a:chOff x="5978" y="2429"/>
            <a:chExt cx="6254" cy="5111"/>
          </a:xfrm>
        </p:grpSpPr>
        <p:sp>
          <p:nvSpPr>
            <p:cNvPr id="3" name="Freeform 7"/>
            <p:cNvSpPr/>
            <p:nvPr/>
          </p:nvSpPr>
          <p:spPr bwMode="auto">
            <a:xfrm>
              <a:off x="5978" y="2570"/>
              <a:ext cx="2329" cy="632"/>
            </a:xfrm>
            <a:custGeom>
              <a:avLst/>
              <a:gdLst>
                <a:gd name="T0" fmla="*/ 774 w 774"/>
                <a:gd name="T1" fmla="*/ 210 h 210"/>
                <a:gd name="T2" fmla="*/ 389 w 774"/>
                <a:gd name="T3" fmla="*/ 210 h 210"/>
                <a:gd name="T4" fmla="*/ 389 w 774"/>
                <a:gd name="T5" fmla="*/ 0 h 210"/>
                <a:gd name="T6" fmla="*/ 0 w 774"/>
                <a:gd name="T7" fmla="*/ 0 h 210"/>
              </a:gdLst>
              <a:ahLst/>
              <a:cxnLst>
                <a:cxn ang="0">
                  <a:pos x="T0" y="T1"/>
                </a:cxn>
                <a:cxn ang="0">
                  <a:pos x="T2" y="T3"/>
                </a:cxn>
                <a:cxn ang="0">
                  <a:pos x="T4" y="T5"/>
                </a:cxn>
                <a:cxn ang="0">
                  <a:pos x="T6" y="T7"/>
                </a:cxn>
              </a:cxnLst>
              <a:rect l="0" t="0" r="r" b="b"/>
              <a:pathLst>
                <a:path w="774" h="210">
                  <a:moveTo>
                    <a:pt x="774" y="210"/>
                  </a:moveTo>
                  <a:lnTo>
                    <a:pt x="389" y="210"/>
                  </a:lnTo>
                  <a:lnTo>
                    <a:pt x="389" y="0"/>
                  </a:lnTo>
                  <a:lnTo>
                    <a:pt x="0" y="0"/>
                  </a:lnTo>
                </a:path>
              </a:pathLst>
            </a:custGeom>
            <a:noFill/>
            <a:ln w="6350" cap="flat" cmpd="sng">
              <a:solidFill>
                <a:schemeClr val="bg1"/>
              </a:solidFill>
              <a:rou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p:txBody>
        </p:sp>
        <p:sp>
          <p:nvSpPr>
            <p:cNvPr id="4" name="Freeform 8"/>
            <p:cNvSpPr/>
            <p:nvPr/>
          </p:nvSpPr>
          <p:spPr bwMode="auto">
            <a:xfrm>
              <a:off x="11155" y="2570"/>
              <a:ext cx="1076" cy="1450"/>
            </a:xfrm>
            <a:custGeom>
              <a:avLst/>
              <a:gdLst>
                <a:gd name="T0" fmla="*/ 0 w 358"/>
                <a:gd name="T1" fmla="*/ 482 h 482"/>
                <a:gd name="T2" fmla="*/ 0 w 358"/>
                <a:gd name="T3" fmla="*/ 0 h 482"/>
                <a:gd name="T4" fmla="*/ 358 w 358"/>
                <a:gd name="T5" fmla="*/ 0 h 482"/>
              </a:gdLst>
              <a:ahLst/>
              <a:cxnLst>
                <a:cxn ang="0">
                  <a:pos x="T0" y="T1"/>
                </a:cxn>
                <a:cxn ang="0">
                  <a:pos x="T2" y="T3"/>
                </a:cxn>
                <a:cxn ang="0">
                  <a:pos x="T4" y="T5"/>
                </a:cxn>
              </a:cxnLst>
              <a:rect l="0" t="0" r="r" b="b"/>
              <a:pathLst>
                <a:path w="358" h="482">
                  <a:moveTo>
                    <a:pt x="0" y="482"/>
                  </a:moveTo>
                  <a:lnTo>
                    <a:pt x="0" y="0"/>
                  </a:lnTo>
                  <a:lnTo>
                    <a:pt x="358" y="0"/>
                  </a:lnTo>
                </a:path>
              </a:pathLst>
            </a:custGeom>
            <a:noFill/>
            <a:ln w="6350" cap="flat" cmpd="sng">
              <a:solidFill>
                <a:schemeClr val="bg1"/>
              </a:solidFill>
              <a:rou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p:txBody>
        </p:sp>
        <p:sp>
          <p:nvSpPr>
            <p:cNvPr id="5" name="Freeform 9"/>
            <p:cNvSpPr/>
            <p:nvPr/>
          </p:nvSpPr>
          <p:spPr bwMode="auto">
            <a:xfrm>
              <a:off x="10310" y="6166"/>
              <a:ext cx="1922" cy="632"/>
            </a:xfrm>
            <a:custGeom>
              <a:avLst/>
              <a:gdLst>
                <a:gd name="T0" fmla="*/ 0 w 639"/>
                <a:gd name="T1" fmla="*/ 210 h 210"/>
                <a:gd name="T2" fmla="*/ 318 w 639"/>
                <a:gd name="T3" fmla="*/ 210 h 210"/>
                <a:gd name="T4" fmla="*/ 318 w 639"/>
                <a:gd name="T5" fmla="*/ 0 h 210"/>
                <a:gd name="T6" fmla="*/ 639 w 639"/>
                <a:gd name="T7" fmla="*/ 0 h 210"/>
              </a:gdLst>
              <a:ahLst/>
              <a:cxnLst>
                <a:cxn ang="0">
                  <a:pos x="T0" y="T1"/>
                </a:cxn>
                <a:cxn ang="0">
                  <a:pos x="T2" y="T3"/>
                </a:cxn>
                <a:cxn ang="0">
                  <a:pos x="T4" y="T5"/>
                </a:cxn>
                <a:cxn ang="0">
                  <a:pos x="T6" y="T7"/>
                </a:cxn>
              </a:cxnLst>
              <a:rect l="0" t="0" r="r" b="b"/>
              <a:pathLst>
                <a:path w="639" h="210">
                  <a:moveTo>
                    <a:pt x="0" y="210"/>
                  </a:moveTo>
                  <a:lnTo>
                    <a:pt x="318" y="210"/>
                  </a:lnTo>
                  <a:lnTo>
                    <a:pt x="318" y="0"/>
                  </a:lnTo>
                  <a:lnTo>
                    <a:pt x="639" y="0"/>
                  </a:lnTo>
                </a:path>
              </a:pathLst>
            </a:custGeom>
            <a:noFill/>
            <a:ln w="6350" cap="flat" cmpd="sng">
              <a:solidFill>
                <a:schemeClr val="bg1"/>
              </a:solidFill>
              <a:rou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p:txBody>
        </p:sp>
        <p:sp>
          <p:nvSpPr>
            <p:cNvPr id="6" name="Freeform 10"/>
            <p:cNvSpPr/>
            <p:nvPr/>
          </p:nvSpPr>
          <p:spPr bwMode="auto">
            <a:xfrm>
              <a:off x="5978" y="6082"/>
              <a:ext cx="1440" cy="417"/>
            </a:xfrm>
            <a:custGeom>
              <a:avLst/>
              <a:gdLst>
                <a:gd name="T0" fmla="*/ 479 w 479"/>
                <a:gd name="T1" fmla="*/ 0 h 139"/>
                <a:gd name="T2" fmla="*/ 479 w 479"/>
                <a:gd name="T3" fmla="*/ 139 h 139"/>
                <a:gd name="T4" fmla="*/ 0 w 479"/>
                <a:gd name="T5" fmla="*/ 139 h 139"/>
              </a:gdLst>
              <a:ahLst/>
              <a:cxnLst>
                <a:cxn ang="0">
                  <a:pos x="T0" y="T1"/>
                </a:cxn>
                <a:cxn ang="0">
                  <a:pos x="T2" y="T3"/>
                </a:cxn>
                <a:cxn ang="0">
                  <a:pos x="T4" y="T5"/>
                </a:cxn>
              </a:cxnLst>
              <a:rect l="0" t="0" r="r" b="b"/>
              <a:pathLst>
                <a:path w="479" h="139">
                  <a:moveTo>
                    <a:pt x="479" y="0"/>
                  </a:moveTo>
                  <a:lnTo>
                    <a:pt x="479" y="139"/>
                  </a:lnTo>
                  <a:lnTo>
                    <a:pt x="0" y="139"/>
                  </a:lnTo>
                </a:path>
              </a:pathLst>
            </a:custGeom>
            <a:noFill/>
            <a:ln w="6350" cap="flat" cmpd="sng">
              <a:solidFill>
                <a:schemeClr val="bg1"/>
              </a:solidFill>
              <a:round/>
              <a:tailEnd type="oval" w="sm" len="sm"/>
            </a:ln>
            <a:extLst>
              <a:ext uri="{909E8E84-426E-40DD-AFC4-6F175D3DCCD1}">
                <a14:hiddenFill xmlns:a14="http://schemas.microsoft.com/office/drawing/2010/main">
                  <a:solidFill>
                    <a:srgbClr val="FFFFFF"/>
                  </a:solidFill>
                </a14:hiddenFill>
              </a:ext>
            </a:extLst>
          </p:spPr>
          <p:txBody>
            <a:bodyPr/>
            <a:lstStyle/>
            <a:p>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p:txBody>
        </p:sp>
        <p:sp>
          <p:nvSpPr>
            <p:cNvPr id="8" name="Freeform 11"/>
            <p:cNvSpPr/>
            <p:nvPr/>
          </p:nvSpPr>
          <p:spPr bwMode="auto">
            <a:xfrm>
              <a:off x="10148" y="4858"/>
              <a:ext cx="128" cy="258"/>
            </a:xfrm>
            <a:custGeom>
              <a:avLst/>
              <a:gdLst>
                <a:gd name="T0" fmla="*/ 0 w 43"/>
                <a:gd name="T1" fmla="*/ 0 h 86"/>
                <a:gd name="T2" fmla="*/ 43 w 43"/>
                <a:gd name="T3" fmla="*/ 43 h 86"/>
                <a:gd name="T4" fmla="*/ 0 w 43"/>
                <a:gd name="T5" fmla="*/ 86 h 86"/>
              </a:gdLst>
              <a:ahLst/>
              <a:cxnLst>
                <a:cxn ang="0">
                  <a:pos x="T0" y="T1"/>
                </a:cxn>
                <a:cxn ang="0">
                  <a:pos x="T2" y="T3"/>
                </a:cxn>
                <a:cxn ang="0">
                  <a:pos x="T4" y="T5"/>
                </a:cxn>
              </a:cxnLst>
              <a:rect l="0" t="0" r="r" b="b"/>
              <a:pathLst>
                <a:path w="43" h="86">
                  <a:moveTo>
                    <a:pt x="0" y="0"/>
                  </a:moveTo>
                  <a:lnTo>
                    <a:pt x="43" y="43"/>
                  </a:lnTo>
                  <a:lnTo>
                    <a:pt x="0" y="86"/>
                  </a:lnTo>
                </a:path>
              </a:pathLst>
            </a:custGeom>
            <a:solidFill>
              <a:srgbClr val="A6A6A6">
                <a:alpha val="50000"/>
              </a:srgbClr>
            </a:solidFill>
            <a:ln w="12700" cap="flat" cmpd="sng">
              <a:solidFill>
                <a:schemeClr val="bg1">
                  <a:alpha val="70000"/>
                </a:schemeClr>
              </a:solidFill>
              <a:round/>
            </a:ln>
          </p:spPr>
          <p:txBody>
            <a:bodyPr/>
            <a:lstStyle/>
            <a:p>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p:txBody>
        </p:sp>
        <p:sp>
          <p:nvSpPr>
            <p:cNvPr id="9" name="Freeform 12"/>
            <p:cNvSpPr/>
            <p:nvPr/>
          </p:nvSpPr>
          <p:spPr bwMode="auto">
            <a:xfrm>
              <a:off x="8273" y="4858"/>
              <a:ext cx="129" cy="258"/>
            </a:xfrm>
            <a:custGeom>
              <a:avLst/>
              <a:gdLst>
                <a:gd name="T0" fmla="*/ 43 w 43"/>
                <a:gd name="T1" fmla="*/ 86 h 86"/>
                <a:gd name="T2" fmla="*/ 0 w 43"/>
                <a:gd name="T3" fmla="*/ 43 h 86"/>
                <a:gd name="T4" fmla="*/ 43 w 43"/>
                <a:gd name="T5" fmla="*/ 0 h 86"/>
              </a:gdLst>
              <a:ahLst/>
              <a:cxnLst>
                <a:cxn ang="0">
                  <a:pos x="T0" y="T1"/>
                </a:cxn>
                <a:cxn ang="0">
                  <a:pos x="T2" y="T3"/>
                </a:cxn>
                <a:cxn ang="0">
                  <a:pos x="T4" y="T5"/>
                </a:cxn>
              </a:cxnLst>
              <a:rect l="0" t="0" r="r" b="b"/>
              <a:pathLst>
                <a:path w="43" h="86">
                  <a:moveTo>
                    <a:pt x="43" y="86"/>
                  </a:moveTo>
                  <a:lnTo>
                    <a:pt x="0" y="43"/>
                  </a:lnTo>
                  <a:lnTo>
                    <a:pt x="43" y="0"/>
                  </a:lnTo>
                </a:path>
              </a:pathLst>
            </a:custGeom>
            <a:solidFill>
              <a:srgbClr val="A6A6A6">
                <a:alpha val="50000"/>
              </a:srgbClr>
            </a:solidFill>
            <a:ln w="12700" cap="flat" cmpd="sng">
              <a:solidFill>
                <a:schemeClr val="bg1">
                  <a:alpha val="70000"/>
                </a:schemeClr>
              </a:solidFill>
              <a:round/>
            </a:ln>
          </p:spPr>
          <p:txBody>
            <a:bodyPr/>
            <a:lstStyle/>
            <a:p>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p:txBody>
        </p:sp>
        <p:sp>
          <p:nvSpPr>
            <p:cNvPr id="10" name="Freeform 13"/>
            <p:cNvSpPr/>
            <p:nvPr/>
          </p:nvSpPr>
          <p:spPr bwMode="auto">
            <a:xfrm>
              <a:off x="9174" y="5797"/>
              <a:ext cx="258" cy="130"/>
            </a:xfrm>
            <a:custGeom>
              <a:avLst/>
              <a:gdLst>
                <a:gd name="T0" fmla="*/ 86 w 86"/>
                <a:gd name="T1" fmla="*/ 0 h 43"/>
                <a:gd name="T2" fmla="*/ 43 w 86"/>
                <a:gd name="T3" fmla="*/ 43 h 43"/>
                <a:gd name="T4" fmla="*/ 0 w 86"/>
                <a:gd name="T5" fmla="*/ 0 h 43"/>
              </a:gdLst>
              <a:ahLst/>
              <a:cxnLst>
                <a:cxn ang="0">
                  <a:pos x="T0" y="T1"/>
                </a:cxn>
                <a:cxn ang="0">
                  <a:pos x="T2" y="T3"/>
                </a:cxn>
                <a:cxn ang="0">
                  <a:pos x="T4" y="T5"/>
                </a:cxn>
              </a:cxnLst>
              <a:rect l="0" t="0" r="r" b="b"/>
              <a:pathLst>
                <a:path w="86" h="43">
                  <a:moveTo>
                    <a:pt x="86" y="0"/>
                  </a:moveTo>
                  <a:lnTo>
                    <a:pt x="43" y="43"/>
                  </a:lnTo>
                  <a:lnTo>
                    <a:pt x="0" y="0"/>
                  </a:lnTo>
                </a:path>
              </a:pathLst>
            </a:custGeom>
            <a:solidFill>
              <a:srgbClr val="A6A6A6">
                <a:alpha val="50000"/>
              </a:srgbClr>
            </a:solidFill>
            <a:ln w="12700" cap="flat" cmpd="sng">
              <a:solidFill>
                <a:schemeClr val="bg1">
                  <a:alpha val="70000"/>
                </a:schemeClr>
              </a:solidFill>
              <a:round/>
            </a:ln>
          </p:spPr>
          <p:txBody>
            <a:bodyPr/>
            <a:lstStyle/>
            <a:p>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p:txBody>
        </p:sp>
        <p:sp>
          <p:nvSpPr>
            <p:cNvPr id="11" name="Freeform 14"/>
            <p:cNvSpPr/>
            <p:nvPr/>
          </p:nvSpPr>
          <p:spPr bwMode="auto">
            <a:xfrm>
              <a:off x="9162" y="4020"/>
              <a:ext cx="257" cy="128"/>
            </a:xfrm>
            <a:custGeom>
              <a:avLst/>
              <a:gdLst>
                <a:gd name="T0" fmla="*/ 0 w 86"/>
                <a:gd name="T1" fmla="*/ 43 h 43"/>
                <a:gd name="T2" fmla="*/ 43 w 86"/>
                <a:gd name="T3" fmla="*/ 0 h 43"/>
                <a:gd name="T4" fmla="*/ 86 w 86"/>
                <a:gd name="T5" fmla="*/ 43 h 43"/>
              </a:gdLst>
              <a:ahLst/>
              <a:cxnLst>
                <a:cxn ang="0">
                  <a:pos x="T0" y="T1"/>
                </a:cxn>
                <a:cxn ang="0">
                  <a:pos x="T2" y="T3"/>
                </a:cxn>
                <a:cxn ang="0">
                  <a:pos x="T4" y="T5"/>
                </a:cxn>
              </a:cxnLst>
              <a:rect l="0" t="0" r="r" b="b"/>
              <a:pathLst>
                <a:path w="86" h="43">
                  <a:moveTo>
                    <a:pt x="0" y="43"/>
                  </a:moveTo>
                  <a:lnTo>
                    <a:pt x="43" y="0"/>
                  </a:lnTo>
                  <a:lnTo>
                    <a:pt x="86" y="43"/>
                  </a:lnTo>
                </a:path>
              </a:pathLst>
            </a:custGeom>
            <a:solidFill>
              <a:srgbClr val="A6A6A6">
                <a:alpha val="50000"/>
              </a:srgbClr>
            </a:solidFill>
            <a:ln w="12700" cap="flat" cmpd="sng">
              <a:solidFill>
                <a:schemeClr val="bg1">
                  <a:alpha val="70000"/>
                </a:schemeClr>
              </a:solidFill>
              <a:round/>
            </a:ln>
          </p:spPr>
          <p:txBody>
            <a:bodyPr/>
            <a:lstStyle/>
            <a:p>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p:txBody>
        </p:sp>
        <p:grpSp>
          <p:nvGrpSpPr>
            <p:cNvPr id="13" name="组合 12"/>
            <p:cNvGrpSpPr/>
            <p:nvPr/>
          </p:nvGrpSpPr>
          <p:grpSpPr>
            <a:xfrm>
              <a:off x="8575" y="2429"/>
              <a:ext cx="1455" cy="1452"/>
              <a:chOff x="8712" y="2369"/>
              <a:chExt cx="1771" cy="1767"/>
            </a:xfrm>
            <a:solidFill>
              <a:srgbClr val="55463D"/>
            </a:solidFill>
          </p:grpSpPr>
          <p:sp>
            <p:nvSpPr>
              <p:cNvPr id="23" name="Oval 2"/>
              <p:cNvSpPr>
                <a:spLocks noChangeArrowheads="1"/>
              </p:cNvSpPr>
              <p:nvPr/>
            </p:nvSpPr>
            <p:spPr bwMode="auto">
              <a:xfrm>
                <a:off x="8712" y="2369"/>
                <a:ext cx="1771" cy="1767"/>
              </a:xfrm>
              <a:prstGeom prst="ellipse">
                <a:avLst/>
              </a:prstGeom>
              <a:solidFill>
                <a:schemeClr val="bg1">
                  <a:alpha val="50000"/>
                </a:schemeClr>
              </a:solidFill>
              <a:ln>
                <a:noFill/>
              </a:ln>
            </p:spPr>
            <p:txBody>
              <a:bodyPr/>
              <a:lstStyle/>
              <a:p>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p:txBody>
          </p:sp>
          <p:sp>
            <p:nvSpPr>
              <p:cNvPr id="40" name="Freeform 19"/>
              <p:cNvSpPr>
                <a:spLocks noEditPoints="1"/>
              </p:cNvSpPr>
              <p:nvPr/>
            </p:nvSpPr>
            <p:spPr bwMode="auto">
              <a:xfrm>
                <a:off x="9276" y="2940"/>
                <a:ext cx="644" cy="659"/>
              </a:xfrm>
              <a:custGeom>
                <a:avLst/>
                <a:gdLst>
                  <a:gd name="T0" fmla="*/ 130 w 136"/>
                  <a:gd name="T1" fmla="*/ 33 h 140"/>
                  <a:gd name="T2" fmla="*/ 100 w 136"/>
                  <a:gd name="T3" fmla="*/ 33 h 140"/>
                  <a:gd name="T4" fmla="*/ 100 w 136"/>
                  <a:gd name="T5" fmla="*/ 6 h 140"/>
                  <a:gd name="T6" fmla="*/ 94 w 136"/>
                  <a:gd name="T7" fmla="*/ 0 h 140"/>
                  <a:gd name="T8" fmla="*/ 6 w 136"/>
                  <a:gd name="T9" fmla="*/ 0 h 140"/>
                  <a:gd name="T10" fmla="*/ 0 w 136"/>
                  <a:gd name="T11" fmla="*/ 6 h 140"/>
                  <a:gd name="T12" fmla="*/ 0 w 136"/>
                  <a:gd name="T13" fmla="*/ 35 h 140"/>
                  <a:gd name="T14" fmla="*/ 0 w 136"/>
                  <a:gd name="T15" fmla="*/ 104 h 140"/>
                  <a:gd name="T16" fmla="*/ 0 w 136"/>
                  <a:gd name="T17" fmla="*/ 134 h 140"/>
                  <a:gd name="T18" fmla="*/ 6 w 136"/>
                  <a:gd name="T19" fmla="*/ 140 h 140"/>
                  <a:gd name="T20" fmla="*/ 94 w 136"/>
                  <a:gd name="T21" fmla="*/ 140 h 140"/>
                  <a:gd name="T22" fmla="*/ 130 w 136"/>
                  <a:gd name="T23" fmla="*/ 140 h 140"/>
                  <a:gd name="T24" fmla="*/ 136 w 136"/>
                  <a:gd name="T25" fmla="*/ 134 h 140"/>
                  <a:gd name="T26" fmla="*/ 136 w 136"/>
                  <a:gd name="T27" fmla="*/ 39 h 140"/>
                  <a:gd name="T28" fmla="*/ 130 w 136"/>
                  <a:gd name="T29" fmla="*/ 33 h 140"/>
                  <a:gd name="T30" fmla="*/ 88 w 136"/>
                  <a:gd name="T31" fmla="*/ 128 h 140"/>
                  <a:gd name="T32" fmla="*/ 72 w 136"/>
                  <a:gd name="T33" fmla="*/ 128 h 140"/>
                  <a:gd name="T34" fmla="*/ 72 w 136"/>
                  <a:gd name="T35" fmla="*/ 110 h 140"/>
                  <a:gd name="T36" fmla="*/ 88 w 136"/>
                  <a:gd name="T37" fmla="*/ 110 h 140"/>
                  <a:gd name="T38" fmla="*/ 88 w 136"/>
                  <a:gd name="T39" fmla="*/ 128 h 140"/>
                  <a:gd name="T40" fmla="*/ 60 w 136"/>
                  <a:gd name="T41" fmla="*/ 110 h 140"/>
                  <a:gd name="T42" fmla="*/ 60 w 136"/>
                  <a:gd name="T43" fmla="*/ 128 h 140"/>
                  <a:gd name="T44" fmla="*/ 39 w 136"/>
                  <a:gd name="T45" fmla="*/ 128 h 140"/>
                  <a:gd name="T46" fmla="*/ 39 w 136"/>
                  <a:gd name="T47" fmla="*/ 110 h 140"/>
                  <a:gd name="T48" fmla="*/ 60 w 136"/>
                  <a:gd name="T49" fmla="*/ 110 h 140"/>
                  <a:gd name="T50" fmla="*/ 12 w 136"/>
                  <a:gd name="T51" fmla="*/ 98 h 140"/>
                  <a:gd name="T52" fmla="*/ 12 w 136"/>
                  <a:gd name="T53" fmla="*/ 41 h 140"/>
                  <a:gd name="T54" fmla="*/ 88 w 136"/>
                  <a:gd name="T55" fmla="*/ 41 h 140"/>
                  <a:gd name="T56" fmla="*/ 88 w 136"/>
                  <a:gd name="T57" fmla="*/ 98 h 140"/>
                  <a:gd name="T58" fmla="*/ 12 w 136"/>
                  <a:gd name="T59" fmla="*/ 98 h 140"/>
                  <a:gd name="T60" fmla="*/ 39 w 136"/>
                  <a:gd name="T61" fmla="*/ 29 h 140"/>
                  <a:gd name="T62" fmla="*/ 39 w 136"/>
                  <a:gd name="T63" fmla="*/ 12 h 140"/>
                  <a:gd name="T64" fmla="*/ 60 w 136"/>
                  <a:gd name="T65" fmla="*/ 12 h 140"/>
                  <a:gd name="T66" fmla="*/ 60 w 136"/>
                  <a:gd name="T67" fmla="*/ 29 h 140"/>
                  <a:gd name="T68" fmla="*/ 39 w 136"/>
                  <a:gd name="T69" fmla="*/ 29 h 140"/>
                  <a:gd name="T70" fmla="*/ 88 w 136"/>
                  <a:gd name="T71" fmla="*/ 29 h 140"/>
                  <a:gd name="T72" fmla="*/ 72 w 136"/>
                  <a:gd name="T73" fmla="*/ 29 h 140"/>
                  <a:gd name="T74" fmla="*/ 72 w 136"/>
                  <a:gd name="T75" fmla="*/ 12 h 140"/>
                  <a:gd name="T76" fmla="*/ 88 w 136"/>
                  <a:gd name="T77" fmla="*/ 12 h 140"/>
                  <a:gd name="T78" fmla="*/ 88 w 136"/>
                  <a:gd name="T79" fmla="*/ 29 h 140"/>
                  <a:gd name="T80" fmla="*/ 12 w 136"/>
                  <a:gd name="T81" fmla="*/ 12 h 140"/>
                  <a:gd name="T82" fmla="*/ 27 w 136"/>
                  <a:gd name="T83" fmla="*/ 12 h 140"/>
                  <a:gd name="T84" fmla="*/ 27 w 136"/>
                  <a:gd name="T85" fmla="*/ 29 h 140"/>
                  <a:gd name="T86" fmla="*/ 12 w 136"/>
                  <a:gd name="T87" fmla="*/ 29 h 140"/>
                  <a:gd name="T88" fmla="*/ 12 w 136"/>
                  <a:gd name="T89" fmla="*/ 12 h 140"/>
                  <a:gd name="T90" fmla="*/ 12 w 136"/>
                  <a:gd name="T91" fmla="*/ 110 h 140"/>
                  <a:gd name="T92" fmla="*/ 27 w 136"/>
                  <a:gd name="T93" fmla="*/ 110 h 140"/>
                  <a:gd name="T94" fmla="*/ 27 w 136"/>
                  <a:gd name="T95" fmla="*/ 128 h 140"/>
                  <a:gd name="T96" fmla="*/ 12 w 136"/>
                  <a:gd name="T97" fmla="*/ 128 h 140"/>
                  <a:gd name="T98" fmla="*/ 12 w 136"/>
                  <a:gd name="T99" fmla="*/ 110 h 140"/>
                  <a:gd name="T100" fmla="*/ 124 w 136"/>
                  <a:gd name="T101" fmla="*/ 128 h 140"/>
                  <a:gd name="T102" fmla="*/ 100 w 136"/>
                  <a:gd name="T103" fmla="*/ 128 h 140"/>
                  <a:gd name="T104" fmla="*/ 100 w 136"/>
                  <a:gd name="T105" fmla="*/ 104 h 140"/>
                  <a:gd name="T106" fmla="*/ 100 w 136"/>
                  <a:gd name="T107" fmla="*/ 45 h 140"/>
                  <a:gd name="T108" fmla="*/ 124 w 136"/>
                  <a:gd name="T109" fmla="*/ 45 h 140"/>
                  <a:gd name="T110" fmla="*/ 124 w 136"/>
                  <a:gd name="T111" fmla="*/ 128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36" h="140">
                    <a:moveTo>
                      <a:pt x="130" y="33"/>
                    </a:moveTo>
                    <a:cubicBezTo>
                      <a:pt x="100" y="33"/>
                      <a:pt x="100" y="33"/>
                      <a:pt x="100" y="33"/>
                    </a:cubicBezTo>
                    <a:cubicBezTo>
                      <a:pt x="100" y="6"/>
                      <a:pt x="100" y="6"/>
                      <a:pt x="100" y="6"/>
                    </a:cubicBezTo>
                    <a:cubicBezTo>
                      <a:pt x="100" y="2"/>
                      <a:pt x="97" y="0"/>
                      <a:pt x="94" y="0"/>
                    </a:cubicBezTo>
                    <a:cubicBezTo>
                      <a:pt x="6" y="0"/>
                      <a:pt x="6" y="0"/>
                      <a:pt x="6" y="0"/>
                    </a:cubicBezTo>
                    <a:cubicBezTo>
                      <a:pt x="2" y="0"/>
                      <a:pt x="0" y="2"/>
                      <a:pt x="0" y="6"/>
                    </a:cubicBezTo>
                    <a:cubicBezTo>
                      <a:pt x="0" y="35"/>
                      <a:pt x="0" y="35"/>
                      <a:pt x="0" y="35"/>
                    </a:cubicBezTo>
                    <a:cubicBezTo>
                      <a:pt x="0" y="104"/>
                      <a:pt x="0" y="104"/>
                      <a:pt x="0" y="104"/>
                    </a:cubicBezTo>
                    <a:cubicBezTo>
                      <a:pt x="0" y="134"/>
                      <a:pt x="0" y="134"/>
                      <a:pt x="0" y="134"/>
                    </a:cubicBezTo>
                    <a:cubicBezTo>
                      <a:pt x="0" y="137"/>
                      <a:pt x="2" y="140"/>
                      <a:pt x="6" y="140"/>
                    </a:cubicBezTo>
                    <a:cubicBezTo>
                      <a:pt x="94" y="140"/>
                      <a:pt x="94" y="140"/>
                      <a:pt x="94" y="140"/>
                    </a:cubicBezTo>
                    <a:cubicBezTo>
                      <a:pt x="130" y="140"/>
                      <a:pt x="130" y="140"/>
                      <a:pt x="130" y="140"/>
                    </a:cubicBezTo>
                    <a:cubicBezTo>
                      <a:pt x="134" y="140"/>
                      <a:pt x="136" y="137"/>
                      <a:pt x="136" y="134"/>
                    </a:cubicBezTo>
                    <a:cubicBezTo>
                      <a:pt x="136" y="39"/>
                      <a:pt x="136" y="39"/>
                      <a:pt x="136" y="39"/>
                    </a:cubicBezTo>
                    <a:cubicBezTo>
                      <a:pt x="136" y="36"/>
                      <a:pt x="134" y="33"/>
                      <a:pt x="130" y="33"/>
                    </a:cubicBezTo>
                    <a:close/>
                    <a:moveTo>
                      <a:pt x="88" y="128"/>
                    </a:moveTo>
                    <a:cubicBezTo>
                      <a:pt x="72" y="128"/>
                      <a:pt x="72" y="128"/>
                      <a:pt x="72" y="128"/>
                    </a:cubicBezTo>
                    <a:cubicBezTo>
                      <a:pt x="72" y="110"/>
                      <a:pt x="72" y="110"/>
                      <a:pt x="72" y="110"/>
                    </a:cubicBezTo>
                    <a:cubicBezTo>
                      <a:pt x="88" y="110"/>
                      <a:pt x="88" y="110"/>
                      <a:pt x="88" y="110"/>
                    </a:cubicBezTo>
                    <a:lnTo>
                      <a:pt x="88" y="128"/>
                    </a:lnTo>
                    <a:close/>
                    <a:moveTo>
                      <a:pt x="60" y="110"/>
                    </a:moveTo>
                    <a:cubicBezTo>
                      <a:pt x="60" y="128"/>
                      <a:pt x="60" y="128"/>
                      <a:pt x="60" y="128"/>
                    </a:cubicBezTo>
                    <a:cubicBezTo>
                      <a:pt x="39" y="128"/>
                      <a:pt x="39" y="128"/>
                      <a:pt x="39" y="128"/>
                    </a:cubicBezTo>
                    <a:cubicBezTo>
                      <a:pt x="39" y="110"/>
                      <a:pt x="39" y="110"/>
                      <a:pt x="39" y="110"/>
                    </a:cubicBezTo>
                    <a:lnTo>
                      <a:pt x="60" y="110"/>
                    </a:lnTo>
                    <a:close/>
                    <a:moveTo>
                      <a:pt x="12" y="98"/>
                    </a:moveTo>
                    <a:cubicBezTo>
                      <a:pt x="12" y="41"/>
                      <a:pt x="12" y="41"/>
                      <a:pt x="12" y="41"/>
                    </a:cubicBezTo>
                    <a:cubicBezTo>
                      <a:pt x="88" y="41"/>
                      <a:pt x="88" y="41"/>
                      <a:pt x="88" y="41"/>
                    </a:cubicBezTo>
                    <a:cubicBezTo>
                      <a:pt x="88" y="98"/>
                      <a:pt x="88" y="98"/>
                      <a:pt x="88" y="98"/>
                    </a:cubicBezTo>
                    <a:lnTo>
                      <a:pt x="12" y="98"/>
                    </a:lnTo>
                    <a:close/>
                    <a:moveTo>
                      <a:pt x="39" y="29"/>
                    </a:moveTo>
                    <a:cubicBezTo>
                      <a:pt x="39" y="12"/>
                      <a:pt x="39" y="12"/>
                      <a:pt x="39" y="12"/>
                    </a:cubicBezTo>
                    <a:cubicBezTo>
                      <a:pt x="60" y="12"/>
                      <a:pt x="60" y="12"/>
                      <a:pt x="60" y="12"/>
                    </a:cubicBezTo>
                    <a:cubicBezTo>
                      <a:pt x="60" y="29"/>
                      <a:pt x="60" y="29"/>
                      <a:pt x="60" y="29"/>
                    </a:cubicBezTo>
                    <a:lnTo>
                      <a:pt x="39" y="29"/>
                    </a:lnTo>
                    <a:close/>
                    <a:moveTo>
                      <a:pt x="88" y="29"/>
                    </a:moveTo>
                    <a:cubicBezTo>
                      <a:pt x="72" y="29"/>
                      <a:pt x="72" y="29"/>
                      <a:pt x="72" y="29"/>
                    </a:cubicBezTo>
                    <a:cubicBezTo>
                      <a:pt x="72" y="12"/>
                      <a:pt x="72" y="12"/>
                      <a:pt x="72" y="12"/>
                    </a:cubicBezTo>
                    <a:cubicBezTo>
                      <a:pt x="88" y="12"/>
                      <a:pt x="88" y="12"/>
                      <a:pt x="88" y="12"/>
                    </a:cubicBezTo>
                    <a:lnTo>
                      <a:pt x="88" y="29"/>
                    </a:lnTo>
                    <a:close/>
                    <a:moveTo>
                      <a:pt x="12" y="12"/>
                    </a:moveTo>
                    <a:cubicBezTo>
                      <a:pt x="27" y="12"/>
                      <a:pt x="27" y="12"/>
                      <a:pt x="27" y="12"/>
                    </a:cubicBezTo>
                    <a:cubicBezTo>
                      <a:pt x="27" y="29"/>
                      <a:pt x="27" y="29"/>
                      <a:pt x="27" y="29"/>
                    </a:cubicBezTo>
                    <a:cubicBezTo>
                      <a:pt x="12" y="29"/>
                      <a:pt x="12" y="29"/>
                      <a:pt x="12" y="29"/>
                    </a:cubicBezTo>
                    <a:lnTo>
                      <a:pt x="12" y="12"/>
                    </a:lnTo>
                    <a:close/>
                    <a:moveTo>
                      <a:pt x="12" y="110"/>
                    </a:moveTo>
                    <a:cubicBezTo>
                      <a:pt x="27" y="110"/>
                      <a:pt x="27" y="110"/>
                      <a:pt x="27" y="110"/>
                    </a:cubicBezTo>
                    <a:cubicBezTo>
                      <a:pt x="27" y="128"/>
                      <a:pt x="27" y="128"/>
                      <a:pt x="27" y="128"/>
                    </a:cubicBezTo>
                    <a:cubicBezTo>
                      <a:pt x="12" y="128"/>
                      <a:pt x="12" y="128"/>
                      <a:pt x="12" y="128"/>
                    </a:cubicBezTo>
                    <a:lnTo>
                      <a:pt x="12" y="110"/>
                    </a:lnTo>
                    <a:close/>
                    <a:moveTo>
                      <a:pt x="124" y="128"/>
                    </a:moveTo>
                    <a:cubicBezTo>
                      <a:pt x="100" y="128"/>
                      <a:pt x="100" y="128"/>
                      <a:pt x="100" y="128"/>
                    </a:cubicBezTo>
                    <a:cubicBezTo>
                      <a:pt x="100" y="104"/>
                      <a:pt x="100" y="104"/>
                      <a:pt x="100" y="104"/>
                    </a:cubicBezTo>
                    <a:cubicBezTo>
                      <a:pt x="100" y="45"/>
                      <a:pt x="100" y="45"/>
                      <a:pt x="100" y="45"/>
                    </a:cubicBezTo>
                    <a:cubicBezTo>
                      <a:pt x="124" y="45"/>
                      <a:pt x="124" y="45"/>
                      <a:pt x="124" y="45"/>
                    </a:cubicBezTo>
                    <a:lnTo>
                      <a:pt x="124" y="128"/>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p:txBody>
          </p:sp>
        </p:grpSp>
        <p:grpSp>
          <p:nvGrpSpPr>
            <p:cNvPr id="17" name="组合 16"/>
            <p:cNvGrpSpPr/>
            <p:nvPr/>
          </p:nvGrpSpPr>
          <p:grpSpPr>
            <a:xfrm>
              <a:off x="6747" y="4267"/>
              <a:ext cx="1451" cy="1451"/>
              <a:chOff x="6487" y="4606"/>
              <a:chExt cx="1766" cy="1766"/>
            </a:xfrm>
            <a:solidFill>
              <a:srgbClr val="55463D"/>
            </a:solidFill>
          </p:grpSpPr>
          <p:sp>
            <p:nvSpPr>
              <p:cNvPr id="12" name="Oval 5"/>
              <p:cNvSpPr>
                <a:spLocks noChangeArrowheads="1"/>
              </p:cNvSpPr>
              <p:nvPr/>
            </p:nvSpPr>
            <p:spPr bwMode="auto">
              <a:xfrm>
                <a:off x="6487" y="4606"/>
                <a:ext cx="1767" cy="1767"/>
              </a:xfrm>
              <a:prstGeom prst="ellipse">
                <a:avLst/>
              </a:prstGeom>
              <a:solidFill>
                <a:schemeClr val="bg1">
                  <a:alpha val="50000"/>
                </a:schemeClr>
              </a:solidFill>
              <a:ln>
                <a:noFill/>
              </a:ln>
            </p:spPr>
            <p:txBody>
              <a:bodyPr/>
              <a:lstStyle/>
              <a:p>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p:txBody>
          </p:sp>
          <p:grpSp>
            <p:nvGrpSpPr>
              <p:cNvPr id="41" name="Group 20"/>
              <p:cNvGrpSpPr/>
              <p:nvPr/>
            </p:nvGrpSpPr>
            <p:grpSpPr bwMode="auto">
              <a:xfrm>
                <a:off x="6964" y="5018"/>
                <a:ext cx="812" cy="827"/>
                <a:chOff x="0" y="0"/>
                <a:chExt cx="276" cy="281"/>
              </a:xfrm>
              <a:grpFill/>
            </p:grpSpPr>
            <p:sp>
              <p:nvSpPr>
                <p:cNvPr id="42" name="Freeform 21"/>
                <p:cNvSpPr/>
                <p:nvPr/>
              </p:nvSpPr>
              <p:spPr bwMode="auto">
                <a:xfrm>
                  <a:off x="0" y="0"/>
                  <a:ext cx="276" cy="203"/>
                </a:xfrm>
                <a:custGeom>
                  <a:avLst/>
                  <a:gdLst>
                    <a:gd name="T0" fmla="*/ 106 w 138"/>
                    <a:gd name="T1" fmla="*/ 37 h 101"/>
                    <a:gd name="T2" fmla="*/ 100 w 138"/>
                    <a:gd name="T3" fmla="*/ 38 h 101"/>
                    <a:gd name="T4" fmla="*/ 100 w 138"/>
                    <a:gd name="T5" fmla="*/ 35 h 101"/>
                    <a:gd name="T6" fmla="*/ 66 w 138"/>
                    <a:gd name="T7" fmla="*/ 0 h 101"/>
                    <a:gd name="T8" fmla="*/ 32 w 138"/>
                    <a:gd name="T9" fmla="*/ 29 h 101"/>
                    <a:gd name="T10" fmla="*/ 22 w 138"/>
                    <a:gd name="T11" fmla="*/ 30 h 101"/>
                    <a:gd name="T12" fmla="*/ 22 w 138"/>
                    <a:gd name="T13" fmla="*/ 30 h 101"/>
                    <a:gd name="T14" fmla="*/ 8 w 138"/>
                    <a:gd name="T15" fmla="*/ 51 h 101"/>
                    <a:gd name="T16" fmla="*/ 10 w 138"/>
                    <a:gd name="T17" fmla="*/ 60 h 101"/>
                    <a:gd name="T18" fmla="*/ 0 w 138"/>
                    <a:gd name="T19" fmla="*/ 79 h 101"/>
                    <a:gd name="T20" fmla="*/ 22 w 138"/>
                    <a:gd name="T21" fmla="*/ 101 h 101"/>
                    <a:gd name="T22" fmla="*/ 45 w 138"/>
                    <a:gd name="T23" fmla="*/ 101 h 101"/>
                    <a:gd name="T24" fmla="*/ 51 w 138"/>
                    <a:gd name="T25" fmla="*/ 95 h 101"/>
                    <a:gd name="T26" fmla="*/ 45 w 138"/>
                    <a:gd name="T27" fmla="*/ 89 h 101"/>
                    <a:gd name="T28" fmla="*/ 22 w 138"/>
                    <a:gd name="T29" fmla="*/ 89 h 101"/>
                    <a:gd name="T30" fmla="*/ 12 w 138"/>
                    <a:gd name="T31" fmla="*/ 79 h 101"/>
                    <a:gd name="T32" fmla="*/ 20 w 138"/>
                    <a:gd name="T33" fmla="*/ 69 h 101"/>
                    <a:gd name="T34" fmla="*/ 25 w 138"/>
                    <a:gd name="T35" fmla="*/ 65 h 101"/>
                    <a:gd name="T36" fmla="*/ 23 w 138"/>
                    <a:gd name="T37" fmla="*/ 58 h 101"/>
                    <a:gd name="T38" fmla="*/ 20 w 138"/>
                    <a:gd name="T39" fmla="*/ 51 h 101"/>
                    <a:gd name="T40" fmla="*/ 26 w 138"/>
                    <a:gd name="T41" fmla="*/ 41 h 101"/>
                    <a:gd name="T42" fmla="*/ 26 w 138"/>
                    <a:gd name="T43" fmla="*/ 41 h 101"/>
                    <a:gd name="T44" fmla="*/ 35 w 138"/>
                    <a:gd name="T45" fmla="*/ 42 h 101"/>
                    <a:gd name="T46" fmla="*/ 41 w 138"/>
                    <a:gd name="T47" fmla="*/ 42 h 101"/>
                    <a:gd name="T48" fmla="*/ 43 w 138"/>
                    <a:gd name="T49" fmla="*/ 36 h 101"/>
                    <a:gd name="T50" fmla="*/ 43 w 138"/>
                    <a:gd name="T51" fmla="*/ 35 h 101"/>
                    <a:gd name="T52" fmla="*/ 43 w 138"/>
                    <a:gd name="T53" fmla="*/ 35 h 101"/>
                    <a:gd name="T54" fmla="*/ 66 w 138"/>
                    <a:gd name="T55" fmla="*/ 12 h 101"/>
                    <a:gd name="T56" fmla="*/ 88 w 138"/>
                    <a:gd name="T57" fmla="*/ 35 h 101"/>
                    <a:gd name="T58" fmla="*/ 84 w 138"/>
                    <a:gd name="T59" fmla="*/ 46 h 101"/>
                    <a:gd name="T60" fmla="*/ 86 w 138"/>
                    <a:gd name="T61" fmla="*/ 54 h 101"/>
                    <a:gd name="T62" fmla="*/ 93 w 138"/>
                    <a:gd name="T63" fmla="*/ 54 h 101"/>
                    <a:gd name="T64" fmla="*/ 106 w 138"/>
                    <a:gd name="T65" fmla="*/ 49 h 101"/>
                    <a:gd name="T66" fmla="*/ 126 w 138"/>
                    <a:gd name="T67" fmla="*/ 69 h 101"/>
                    <a:gd name="T68" fmla="*/ 106 w 138"/>
                    <a:gd name="T69" fmla="*/ 89 h 101"/>
                    <a:gd name="T70" fmla="*/ 93 w 138"/>
                    <a:gd name="T71" fmla="*/ 89 h 101"/>
                    <a:gd name="T72" fmla="*/ 87 w 138"/>
                    <a:gd name="T73" fmla="*/ 95 h 101"/>
                    <a:gd name="T74" fmla="*/ 93 w 138"/>
                    <a:gd name="T75" fmla="*/ 101 h 101"/>
                    <a:gd name="T76" fmla="*/ 106 w 138"/>
                    <a:gd name="T77" fmla="*/ 101 h 101"/>
                    <a:gd name="T78" fmla="*/ 138 w 138"/>
                    <a:gd name="T79" fmla="*/ 69 h 101"/>
                    <a:gd name="T80" fmla="*/ 106 w 138"/>
                    <a:gd name="T81" fmla="*/ 37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8" h="101">
                      <a:moveTo>
                        <a:pt x="106" y="37"/>
                      </a:moveTo>
                      <a:cubicBezTo>
                        <a:pt x="104" y="37"/>
                        <a:pt x="102" y="37"/>
                        <a:pt x="100" y="38"/>
                      </a:cubicBezTo>
                      <a:cubicBezTo>
                        <a:pt x="100" y="37"/>
                        <a:pt x="100" y="36"/>
                        <a:pt x="100" y="35"/>
                      </a:cubicBezTo>
                      <a:cubicBezTo>
                        <a:pt x="100" y="16"/>
                        <a:pt x="84" y="0"/>
                        <a:pt x="66" y="0"/>
                      </a:cubicBezTo>
                      <a:cubicBezTo>
                        <a:pt x="49" y="0"/>
                        <a:pt x="35" y="13"/>
                        <a:pt x="32" y="29"/>
                      </a:cubicBezTo>
                      <a:cubicBezTo>
                        <a:pt x="28" y="28"/>
                        <a:pt x="25" y="29"/>
                        <a:pt x="22" y="30"/>
                      </a:cubicBezTo>
                      <a:cubicBezTo>
                        <a:pt x="22" y="30"/>
                        <a:pt x="22" y="30"/>
                        <a:pt x="22" y="30"/>
                      </a:cubicBezTo>
                      <a:cubicBezTo>
                        <a:pt x="13" y="33"/>
                        <a:pt x="8" y="42"/>
                        <a:pt x="8" y="51"/>
                      </a:cubicBezTo>
                      <a:cubicBezTo>
                        <a:pt x="8" y="54"/>
                        <a:pt x="8" y="57"/>
                        <a:pt x="10" y="60"/>
                      </a:cubicBezTo>
                      <a:cubicBezTo>
                        <a:pt x="4" y="64"/>
                        <a:pt x="0" y="71"/>
                        <a:pt x="0" y="79"/>
                      </a:cubicBezTo>
                      <a:cubicBezTo>
                        <a:pt x="0" y="91"/>
                        <a:pt x="10" y="101"/>
                        <a:pt x="22" y="101"/>
                      </a:cubicBezTo>
                      <a:cubicBezTo>
                        <a:pt x="45" y="101"/>
                        <a:pt x="45" y="101"/>
                        <a:pt x="45" y="101"/>
                      </a:cubicBezTo>
                      <a:cubicBezTo>
                        <a:pt x="48" y="101"/>
                        <a:pt x="51" y="98"/>
                        <a:pt x="51" y="95"/>
                      </a:cubicBezTo>
                      <a:cubicBezTo>
                        <a:pt x="51" y="92"/>
                        <a:pt x="48" y="89"/>
                        <a:pt x="45" y="89"/>
                      </a:cubicBezTo>
                      <a:cubicBezTo>
                        <a:pt x="22" y="89"/>
                        <a:pt x="22" y="89"/>
                        <a:pt x="22" y="89"/>
                      </a:cubicBezTo>
                      <a:cubicBezTo>
                        <a:pt x="16" y="89"/>
                        <a:pt x="12" y="84"/>
                        <a:pt x="12" y="79"/>
                      </a:cubicBezTo>
                      <a:cubicBezTo>
                        <a:pt x="12" y="74"/>
                        <a:pt x="16" y="70"/>
                        <a:pt x="20" y="69"/>
                      </a:cubicBezTo>
                      <a:cubicBezTo>
                        <a:pt x="23" y="69"/>
                        <a:pt x="25" y="67"/>
                        <a:pt x="25" y="65"/>
                      </a:cubicBezTo>
                      <a:cubicBezTo>
                        <a:pt x="26" y="62"/>
                        <a:pt x="25" y="60"/>
                        <a:pt x="23" y="58"/>
                      </a:cubicBezTo>
                      <a:cubicBezTo>
                        <a:pt x="21" y="57"/>
                        <a:pt x="20" y="54"/>
                        <a:pt x="20" y="51"/>
                      </a:cubicBezTo>
                      <a:cubicBezTo>
                        <a:pt x="20" y="47"/>
                        <a:pt x="22" y="43"/>
                        <a:pt x="26" y="41"/>
                      </a:cubicBezTo>
                      <a:cubicBezTo>
                        <a:pt x="26" y="41"/>
                        <a:pt x="26" y="41"/>
                        <a:pt x="26" y="41"/>
                      </a:cubicBezTo>
                      <a:cubicBezTo>
                        <a:pt x="29" y="40"/>
                        <a:pt x="32" y="40"/>
                        <a:pt x="35" y="42"/>
                      </a:cubicBezTo>
                      <a:cubicBezTo>
                        <a:pt x="36" y="43"/>
                        <a:pt x="39" y="43"/>
                        <a:pt x="41" y="42"/>
                      </a:cubicBezTo>
                      <a:cubicBezTo>
                        <a:pt x="43" y="41"/>
                        <a:pt x="44" y="39"/>
                        <a:pt x="43" y="36"/>
                      </a:cubicBezTo>
                      <a:cubicBezTo>
                        <a:pt x="43" y="36"/>
                        <a:pt x="43" y="36"/>
                        <a:pt x="43" y="35"/>
                      </a:cubicBezTo>
                      <a:cubicBezTo>
                        <a:pt x="43" y="35"/>
                        <a:pt x="43" y="35"/>
                        <a:pt x="43" y="35"/>
                      </a:cubicBezTo>
                      <a:cubicBezTo>
                        <a:pt x="43" y="22"/>
                        <a:pt x="53" y="12"/>
                        <a:pt x="66" y="12"/>
                      </a:cubicBezTo>
                      <a:cubicBezTo>
                        <a:pt x="78" y="12"/>
                        <a:pt x="88" y="22"/>
                        <a:pt x="88" y="35"/>
                      </a:cubicBezTo>
                      <a:cubicBezTo>
                        <a:pt x="88" y="39"/>
                        <a:pt x="87" y="43"/>
                        <a:pt x="84" y="46"/>
                      </a:cubicBezTo>
                      <a:cubicBezTo>
                        <a:pt x="83" y="49"/>
                        <a:pt x="83" y="52"/>
                        <a:pt x="86" y="54"/>
                      </a:cubicBezTo>
                      <a:cubicBezTo>
                        <a:pt x="88" y="56"/>
                        <a:pt x="91" y="56"/>
                        <a:pt x="93" y="54"/>
                      </a:cubicBezTo>
                      <a:cubicBezTo>
                        <a:pt x="96" y="52"/>
                        <a:pt x="100" y="49"/>
                        <a:pt x="106" y="49"/>
                      </a:cubicBezTo>
                      <a:cubicBezTo>
                        <a:pt x="117" y="49"/>
                        <a:pt x="126" y="58"/>
                        <a:pt x="126" y="69"/>
                      </a:cubicBezTo>
                      <a:cubicBezTo>
                        <a:pt x="126" y="80"/>
                        <a:pt x="117" y="89"/>
                        <a:pt x="106" y="89"/>
                      </a:cubicBezTo>
                      <a:cubicBezTo>
                        <a:pt x="93" y="89"/>
                        <a:pt x="93" y="89"/>
                        <a:pt x="93" y="89"/>
                      </a:cubicBezTo>
                      <a:cubicBezTo>
                        <a:pt x="90" y="89"/>
                        <a:pt x="87" y="92"/>
                        <a:pt x="87" y="95"/>
                      </a:cubicBezTo>
                      <a:cubicBezTo>
                        <a:pt x="87" y="98"/>
                        <a:pt x="90" y="101"/>
                        <a:pt x="93" y="101"/>
                      </a:cubicBezTo>
                      <a:cubicBezTo>
                        <a:pt x="106" y="101"/>
                        <a:pt x="106" y="101"/>
                        <a:pt x="106" y="101"/>
                      </a:cubicBezTo>
                      <a:cubicBezTo>
                        <a:pt x="124" y="101"/>
                        <a:pt x="138" y="87"/>
                        <a:pt x="138" y="69"/>
                      </a:cubicBezTo>
                      <a:cubicBezTo>
                        <a:pt x="138" y="51"/>
                        <a:pt x="124" y="37"/>
                        <a:pt x="106" y="37"/>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p:txBody>
            </p:sp>
            <p:sp>
              <p:nvSpPr>
                <p:cNvPr id="43" name="Freeform 22"/>
                <p:cNvSpPr/>
                <p:nvPr/>
              </p:nvSpPr>
              <p:spPr bwMode="auto">
                <a:xfrm>
                  <a:off x="84" y="115"/>
                  <a:ext cx="108" cy="166"/>
                </a:xfrm>
                <a:custGeom>
                  <a:avLst/>
                  <a:gdLst>
                    <a:gd name="T0" fmla="*/ 43 w 54"/>
                    <a:gd name="T1" fmla="*/ 53 h 83"/>
                    <a:gd name="T2" fmla="*/ 33 w 54"/>
                    <a:gd name="T3" fmla="*/ 63 h 83"/>
                    <a:gd name="T4" fmla="*/ 33 w 54"/>
                    <a:gd name="T5" fmla="*/ 6 h 83"/>
                    <a:gd name="T6" fmla="*/ 27 w 54"/>
                    <a:gd name="T7" fmla="*/ 0 h 83"/>
                    <a:gd name="T8" fmla="*/ 21 w 54"/>
                    <a:gd name="T9" fmla="*/ 6 h 83"/>
                    <a:gd name="T10" fmla="*/ 21 w 54"/>
                    <a:gd name="T11" fmla="*/ 63 h 83"/>
                    <a:gd name="T12" fmla="*/ 11 w 54"/>
                    <a:gd name="T13" fmla="*/ 53 h 83"/>
                    <a:gd name="T14" fmla="*/ 2 w 54"/>
                    <a:gd name="T15" fmla="*/ 53 h 83"/>
                    <a:gd name="T16" fmla="*/ 2 w 54"/>
                    <a:gd name="T17" fmla="*/ 61 h 83"/>
                    <a:gd name="T18" fmla="*/ 23 w 54"/>
                    <a:gd name="T19" fmla="*/ 82 h 83"/>
                    <a:gd name="T20" fmla="*/ 27 w 54"/>
                    <a:gd name="T21" fmla="*/ 83 h 83"/>
                    <a:gd name="T22" fmla="*/ 31 w 54"/>
                    <a:gd name="T23" fmla="*/ 82 h 83"/>
                    <a:gd name="T24" fmla="*/ 52 w 54"/>
                    <a:gd name="T25" fmla="*/ 61 h 83"/>
                    <a:gd name="T26" fmla="*/ 52 w 54"/>
                    <a:gd name="T27" fmla="*/ 53 h 83"/>
                    <a:gd name="T28" fmla="*/ 43 w 54"/>
                    <a:gd name="T29" fmla="*/ 53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4" h="83">
                      <a:moveTo>
                        <a:pt x="43" y="53"/>
                      </a:moveTo>
                      <a:cubicBezTo>
                        <a:pt x="33" y="63"/>
                        <a:pt x="33" y="63"/>
                        <a:pt x="33" y="63"/>
                      </a:cubicBezTo>
                      <a:cubicBezTo>
                        <a:pt x="33" y="6"/>
                        <a:pt x="33" y="6"/>
                        <a:pt x="33" y="6"/>
                      </a:cubicBezTo>
                      <a:cubicBezTo>
                        <a:pt x="33" y="2"/>
                        <a:pt x="30" y="0"/>
                        <a:pt x="27" y="0"/>
                      </a:cubicBezTo>
                      <a:cubicBezTo>
                        <a:pt x="24" y="0"/>
                        <a:pt x="21" y="2"/>
                        <a:pt x="21" y="6"/>
                      </a:cubicBezTo>
                      <a:cubicBezTo>
                        <a:pt x="21" y="63"/>
                        <a:pt x="21" y="63"/>
                        <a:pt x="21" y="63"/>
                      </a:cubicBezTo>
                      <a:cubicBezTo>
                        <a:pt x="11" y="53"/>
                        <a:pt x="11" y="53"/>
                        <a:pt x="11" y="53"/>
                      </a:cubicBezTo>
                      <a:cubicBezTo>
                        <a:pt x="8" y="50"/>
                        <a:pt x="5" y="50"/>
                        <a:pt x="2" y="53"/>
                      </a:cubicBezTo>
                      <a:cubicBezTo>
                        <a:pt x="0" y="55"/>
                        <a:pt x="0" y="59"/>
                        <a:pt x="2" y="61"/>
                      </a:cubicBezTo>
                      <a:cubicBezTo>
                        <a:pt x="23" y="82"/>
                        <a:pt x="23" y="82"/>
                        <a:pt x="23" y="82"/>
                      </a:cubicBezTo>
                      <a:cubicBezTo>
                        <a:pt x="24" y="83"/>
                        <a:pt x="25" y="83"/>
                        <a:pt x="27" y="83"/>
                      </a:cubicBezTo>
                      <a:cubicBezTo>
                        <a:pt x="28" y="83"/>
                        <a:pt x="30" y="83"/>
                        <a:pt x="31" y="82"/>
                      </a:cubicBezTo>
                      <a:cubicBezTo>
                        <a:pt x="52" y="61"/>
                        <a:pt x="52" y="61"/>
                        <a:pt x="52" y="61"/>
                      </a:cubicBezTo>
                      <a:cubicBezTo>
                        <a:pt x="54" y="59"/>
                        <a:pt x="54" y="55"/>
                        <a:pt x="52" y="53"/>
                      </a:cubicBezTo>
                      <a:cubicBezTo>
                        <a:pt x="49" y="50"/>
                        <a:pt x="45" y="50"/>
                        <a:pt x="43" y="53"/>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p:txBody>
            </p:sp>
          </p:grpSp>
        </p:grpSp>
        <p:grpSp>
          <p:nvGrpSpPr>
            <p:cNvPr id="16" name="组合 15"/>
            <p:cNvGrpSpPr/>
            <p:nvPr/>
          </p:nvGrpSpPr>
          <p:grpSpPr>
            <a:xfrm>
              <a:off x="8578" y="6084"/>
              <a:ext cx="1456" cy="1456"/>
              <a:chOff x="8715" y="6818"/>
              <a:chExt cx="1772" cy="1772"/>
            </a:xfrm>
            <a:solidFill>
              <a:srgbClr val="55463D"/>
            </a:solidFill>
          </p:grpSpPr>
          <p:sp>
            <p:nvSpPr>
              <p:cNvPr id="14" name="Oval 6"/>
              <p:cNvSpPr>
                <a:spLocks noChangeArrowheads="1"/>
              </p:cNvSpPr>
              <p:nvPr/>
            </p:nvSpPr>
            <p:spPr bwMode="auto">
              <a:xfrm>
                <a:off x="8715" y="6818"/>
                <a:ext cx="1772" cy="1772"/>
              </a:xfrm>
              <a:prstGeom prst="ellipse">
                <a:avLst/>
              </a:prstGeom>
              <a:solidFill>
                <a:schemeClr val="bg1">
                  <a:alpha val="50000"/>
                </a:schemeClr>
              </a:solidFill>
              <a:ln>
                <a:noFill/>
              </a:ln>
            </p:spPr>
            <p:txBody>
              <a:bodyPr/>
              <a:lstStyle/>
              <a:p>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p:txBody>
          </p:sp>
          <p:sp>
            <p:nvSpPr>
              <p:cNvPr id="44" name="Freeform 23"/>
              <p:cNvSpPr>
                <a:spLocks noEditPoints="1"/>
              </p:cNvSpPr>
              <p:nvPr/>
            </p:nvSpPr>
            <p:spPr bwMode="auto">
              <a:xfrm>
                <a:off x="9241" y="7323"/>
                <a:ext cx="717" cy="761"/>
              </a:xfrm>
              <a:custGeom>
                <a:avLst/>
                <a:gdLst>
                  <a:gd name="T0" fmla="*/ 111 w 132"/>
                  <a:gd name="T1" fmla="*/ 56 h 140"/>
                  <a:gd name="T2" fmla="*/ 103 w 132"/>
                  <a:gd name="T3" fmla="*/ 56 h 140"/>
                  <a:gd name="T4" fmla="*/ 103 w 132"/>
                  <a:gd name="T5" fmla="*/ 37 h 140"/>
                  <a:gd name="T6" fmla="*/ 66 w 132"/>
                  <a:gd name="T7" fmla="*/ 0 h 140"/>
                  <a:gd name="T8" fmla="*/ 29 w 132"/>
                  <a:gd name="T9" fmla="*/ 37 h 140"/>
                  <a:gd name="T10" fmla="*/ 29 w 132"/>
                  <a:gd name="T11" fmla="*/ 55 h 140"/>
                  <a:gd name="T12" fmla="*/ 21 w 132"/>
                  <a:gd name="T13" fmla="*/ 55 h 140"/>
                  <a:gd name="T14" fmla="*/ 0 w 132"/>
                  <a:gd name="T15" fmla="*/ 76 h 140"/>
                  <a:gd name="T16" fmla="*/ 21 w 132"/>
                  <a:gd name="T17" fmla="*/ 97 h 140"/>
                  <a:gd name="T18" fmla="*/ 41 w 132"/>
                  <a:gd name="T19" fmla="*/ 97 h 140"/>
                  <a:gd name="T20" fmla="*/ 41 w 132"/>
                  <a:gd name="T21" fmla="*/ 57 h 140"/>
                  <a:gd name="T22" fmla="*/ 41 w 132"/>
                  <a:gd name="T23" fmla="*/ 55 h 140"/>
                  <a:gd name="T24" fmla="*/ 41 w 132"/>
                  <a:gd name="T25" fmla="*/ 37 h 140"/>
                  <a:gd name="T26" fmla="*/ 66 w 132"/>
                  <a:gd name="T27" fmla="*/ 12 h 140"/>
                  <a:gd name="T28" fmla="*/ 91 w 132"/>
                  <a:gd name="T29" fmla="*/ 37 h 140"/>
                  <a:gd name="T30" fmla="*/ 91 w 132"/>
                  <a:gd name="T31" fmla="*/ 56 h 140"/>
                  <a:gd name="T32" fmla="*/ 91 w 132"/>
                  <a:gd name="T33" fmla="*/ 59 h 140"/>
                  <a:gd name="T34" fmla="*/ 91 w 132"/>
                  <a:gd name="T35" fmla="*/ 92 h 140"/>
                  <a:gd name="T36" fmla="*/ 91 w 132"/>
                  <a:gd name="T37" fmla="*/ 98 h 140"/>
                  <a:gd name="T38" fmla="*/ 91 w 132"/>
                  <a:gd name="T39" fmla="*/ 109 h 140"/>
                  <a:gd name="T40" fmla="*/ 81 w 132"/>
                  <a:gd name="T41" fmla="*/ 119 h 140"/>
                  <a:gd name="T42" fmla="*/ 79 w 132"/>
                  <a:gd name="T43" fmla="*/ 119 h 140"/>
                  <a:gd name="T44" fmla="*/ 66 w 132"/>
                  <a:gd name="T45" fmla="*/ 110 h 140"/>
                  <a:gd name="T46" fmla="*/ 51 w 132"/>
                  <a:gd name="T47" fmla="*/ 125 h 140"/>
                  <a:gd name="T48" fmla="*/ 66 w 132"/>
                  <a:gd name="T49" fmla="*/ 140 h 140"/>
                  <a:gd name="T50" fmla="*/ 79 w 132"/>
                  <a:gd name="T51" fmla="*/ 131 h 140"/>
                  <a:gd name="T52" fmla="*/ 81 w 132"/>
                  <a:gd name="T53" fmla="*/ 131 h 140"/>
                  <a:gd name="T54" fmla="*/ 103 w 132"/>
                  <a:gd name="T55" fmla="*/ 109 h 140"/>
                  <a:gd name="T56" fmla="*/ 103 w 132"/>
                  <a:gd name="T57" fmla="*/ 98 h 140"/>
                  <a:gd name="T58" fmla="*/ 111 w 132"/>
                  <a:gd name="T59" fmla="*/ 98 h 140"/>
                  <a:gd name="T60" fmla="*/ 132 w 132"/>
                  <a:gd name="T61" fmla="*/ 77 h 140"/>
                  <a:gd name="T62" fmla="*/ 111 w 132"/>
                  <a:gd name="T63" fmla="*/ 56 h 140"/>
                  <a:gd name="T64" fmla="*/ 29 w 132"/>
                  <a:gd name="T65" fmla="*/ 85 h 140"/>
                  <a:gd name="T66" fmla="*/ 21 w 132"/>
                  <a:gd name="T67" fmla="*/ 85 h 140"/>
                  <a:gd name="T68" fmla="*/ 12 w 132"/>
                  <a:gd name="T69" fmla="*/ 76 h 140"/>
                  <a:gd name="T70" fmla="*/ 21 w 132"/>
                  <a:gd name="T71" fmla="*/ 67 h 140"/>
                  <a:gd name="T72" fmla="*/ 29 w 132"/>
                  <a:gd name="T73" fmla="*/ 67 h 140"/>
                  <a:gd name="T74" fmla="*/ 29 w 132"/>
                  <a:gd name="T75" fmla="*/ 85 h 140"/>
                  <a:gd name="T76" fmla="*/ 111 w 132"/>
                  <a:gd name="T77" fmla="*/ 86 h 140"/>
                  <a:gd name="T78" fmla="*/ 103 w 132"/>
                  <a:gd name="T79" fmla="*/ 86 h 140"/>
                  <a:gd name="T80" fmla="*/ 103 w 132"/>
                  <a:gd name="T81" fmla="*/ 68 h 140"/>
                  <a:gd name="T82" fmla="*/ 111 w 132"/>
                  <a:gd name="T83" fmla="*/ 68 h 140"/>
                  <a:gd name="T84" fmla="*/ 120 w 132"/>
                  <a:gd name="T85" fmla="*/ 77 h 140"/>
                  <a:gd name="T86" fmla="*/ 111 w 132"/>
                  <a:gd name="T87" fmla="*/ 86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32" h="140">
                    <a:moveTo>
                      <a:pt x="111" y="56"/>
                    </a:moveTo>
                    <a:cubicBezTo>
                      <a:pt x="103" y="56"/>
                      <a:pt x="103" y="56"/>
                      <a:pt x="103" y="56"/>
                    </a:cubicBezTo>
                    <a:cubicBezTo>
                      <a:pt x="103" y="37"/>
                      <a:pt x="103" y="37"/>
                      <a:pt x="103" y="37"/>
                    </a:cubicBezTo>
                    <a:cubicBezTo>
                      <a:pt x="103" y="16"/>
                      <a:pt x="86" y="0"/>
                      <a:pt x="66" y="0"/>
                    </a:cubicBezTo>
                    <a:cubicBezTo>
                      <a:pt x="46" y="0"/>
                      <a:pt x="29" y="16"/>
                      <a:pt x="29" y="37"/>
                    </a:cubicBezTo>
                    <a:cubicBezTo>
                      <a:pt x="29" y="55"/>
                      <a:pt x="29" y="55"/>
                      <a:pt x="29" y="55"/>
                    </a:cubicBezTo>
                    <a:cubicBezTo>
                      <a:pt x="21" y="55"/>
                      <a:pt x="21" y="55"/>
                      <a:pt x="21" y="55"/>
                    </a:cubicBezTo>
                    <a:cubicBezTo>
                      <a:pt x="9" y="55"/>
                      <a:pt x="0" y="65"/>
                      <a:pt x="0" y="76"/>
                    </a:cubicBezTo>
                    <a:cubicBezTo>
                      <a:pt x="0" y="88"/>
                      <a:pt x="9" y="97"/>
                      <a:pt x="21" y="97"/>
                    </a:cubicBezTo>
                    <a:cubicBezTo>
                      <a:pt x="41" y="97"/>
                      <a:pt x="41" y="97"/>
                      <a:pt x="41" y="97"/>
                    </a:cubicBezTo>
                    <a:cubicBezTo>
                      <a:pt x="41" y="57"/>
                      <a:pt x="41" y="57"/>
                      <a:pt x="41" y="57"/>
                    </a:cubicBezTo>
                    <a:cubicBezTo>
                      <a:pt x="41" y="55"/>
                      <a:pt x="41" y="55"/>
                      <a:pt x="41" y="55"/>
                    </a:cubicBezTo>
                    <a:cubicBezTo>
                      <a:pt x="41" y="37"/>
                      <a:pt x="41" y="37"/>
                      <a:pt x="41" y="37"/>
                    </a:cubicBezTo>
                    <a:cubicBezTo>
                      <a:pt x="41" y="23"/>
                      <a:pt x="52" y="12"/>
                      <a:pt x="66" y="12"/>
                    </a:cubicBezTo>
                    <a:cubicBezTo>
                      <a:pt x="80" y="12"/>
                      <a:pt x="91" y="23"/>
                      <a:pt x="91" y="37"/>
                    </a:cubicBezTo>
                    <a:cubicBezTo>
                      <a:pt x="91" y="56"/>
                      <a:pt x="91" y="56"/>
                      <a:pt x="91" y="56"/>
                    </a:cubicBezTo>
                    <a:cubicBezTo>
                      <a:pt x="91" y="59"/>
                      <a:pt x="91" y="59"/>
                      <a:pt x="91" y="59"/>
                    </a:cubicBezTo>
                    <a:cubicBezTo>
                      <a:pt x="91" y="92"/>
                      <a:pt x="91" y="92"/>
                      <a:pt x="91" y="92"/>
                    </a:cubicBezTo>
                    <a:cubicBezTo>
                      <a:pt x="91" y="98"/>
                      <a:pt x="91" y="98"/>
                      <a:pt x="91" y="98"/>
                    </a:cubicBezTo>
                    <a:cubicBezTo>
                      <a:pt x="91" y="109"/>
                      <a:pt x="91" y="109"/>
                      <a:pt x="91" y="109"/>
                    </a:cubicBezTo>
                    <a:cubicBezTo>
                      <a:pt x="91" y="114"/>
                      <a:pt x="86" y="119"/>
                      <a:pt x="81" y="119"/>
                    </a:cubicBezTo>
                    <a:cubicBezTo>
                      <a:pt x="79" y="119"/>
                      <a:pt x="79" y="119"/>
                      <a:pt x="79" y="119"/>
                    </a:cubicBezTo>
                    <a:cubicBezTo>
                      <a:pt x="77" y="114"/>
                      <a:pt x="72" y="110"/>
                      <a:pt x="66" y="110"/>
                    </a:cubicBezTo>
                    <a:cubicBezTo>
                      <a:pt x="58" y="110"/>
                      <a:pt x="51" y="117"/>
                      <a:pt x="51" y="125"/>
                    </a:cubicBezTo>
                    <a:cubicBezTo>
                      <a:pt x="51" y="133"/>
                      <a:pt x="58" y="140"/>
                      <a:pt x="66" y="140"/>
                    </a:cubicBezTo>
                    <a:cubicBezTo>
                      <a:pt x="72" y="140"/>
                      <a:pt x="77" y="136"/>
                      <a:pt x="79" y="131"/>
                    </a:cubicBezTo>
                    <a:cubicBezTo>
                      <a:pt x="81" y="131"/>
                      <a:pt x="81" y="131"/>
                      <a:pt x="81" y="131"/>
                    </a:cubicBezTo>
                    <a:cubicBezTo>
                      <a:pt x="93" y="131"/>
                      <a:pt x="103" y="121"/>
                      <a:pt x="103" y="109"/>
                    </a:cubicBezTo>
                    <a:cubicBezTo>
                      <a:pt x="103" y="98"/>
                      <a:pt x="103" y="98"/>
                      <a:pt x="103" y="98"/>
                    </a:cubicBezTo>
                    <a:cubicBezTo>
                      <a:pt x="111" y="98"/>
                      <a:pt x="111" y="98"/>
                      <a:pt x="111" y="98"/>
                    </a:cubicBezTo>
                    <a:cubicBezTo>
                      <a:pt x="123" y="98"/>
                      <a:pt x="132" y="89"/>
                      <a:pt x="132" y="77"/>
                    </a:cubicBezTo>
                    <a:cubicBezTo>
                      <a:pt x="132" y="66"/>
                      <a:pt x="123" y="56"/>
                      <a:pt x="111" y="56"/>
                    </a:cubicBezTo>
                    <a:close/>
                    <a:moveTo>
                      <a:pt x="29" y="85"/>
                    </a:moveTo>
                    <a:cubicBezTo>
                      <a:pt x="21" y="85"/>
                      <a:pt x="21" y="85"/>
                      <a:pt x="21" y="85"/>
                    </a:cubicBezTo>
                    <a:cubicBezTo>
                      <a:pt x="16" y="85"/>
                      <a:pt x="12" y="81"/>
                      <a:pt x="12" y="76"/>
                    </a:cubicBezTo>
                    <a:cubicBezTo>
                      <a:pt x="12" y="71"/>
                      <a:pt x="16" y="67"/>
                      <a:pt x="21" y="67"/>
                    </a:cubicBezTo>
                    <a:cubicBezTo>
                      <a:pt x="29" y="67"/>
                      <a:pt x="29" y="67"/>
                      <a:pt x="29" y="67"/>
                    </a:cubicBezTo>
                    <a:lnTo>
                      <a:pt x="29" y="85"/>
                    </a:lnTo>
                    <a:close/>
                    <a:moveTo>
                      <a:pt x="111" y="86"/>
                    </a:moveTo>
                    <a:cubicBezTo>
                      <a:pt x="103" y="86"/>
                      <a:pt x="103" y="86"/>
                      <a:pt x="103" y="86"/>
                    </a:cubicBezTo>
                    <a:cubicBezTo>
                      <a:pt x="103" y="68"/>
                      <a:pt x="103" y="68"/>
                      <a:pt x="103" y="68"/>
                    </a:cubicBezTo>
                    <a:cubicBezTo>
                      <a:pt x="111" y="68"/>
                      <a:pt x="111" y="68"/>
                      <a:pt x="111" y="68"/>
                    </a:cubicBezTo>
                    <a:cubicBezTo>
                      <a:pt x="116" y="68"/>
                      <a:pt x="120" y="72"/>
                      <a:pt x="120" y="77"/>
                    </a:cubicBezTo>
                    <a:cubicBezTo>
                      <a:pt x="120" y="82"/>
                      <a:pt x="116" y="86"/>
                      <a:pt x="111" y="86"/>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p:txBody>
          </p:sp>
        </p:grpSp>
        <p:grpSp>
          <p:nvGrpSpPr>
            <p:cNvPr id="15" name="组合 14"/>
            <p:cNvGrpSpPr/>
            <p:nvPr/>
          </p:nvGrpSpPr>
          <p:grpSpPr>
            <a:xfrm>
              <a:off x="10390" y="4248"/>
              <a:ext cx="1453" cy="1452"/>
              <a:chOff x="10920" y="4583"/>
              <a:chExt cx="1768" cy="1767"/>
            </a:xfrm>
            <a:solidFill>
              <a:srgbClr val="55463D"/>
            </a:solidFill>
          </p:grpSpPr>
          <p:sp>
            <p:nvSpPr>
              <p:cNvPr id="18" name="Oval 4"/>
              <p:cNvSpPr>
                <a:spLocks noChangeArrowheads="1"/>
              </p:cNvSpPr>
              <p:nvPr/>
            </p:nvSpPr>
            <p:spPr bwMode="auto">
              <a:xfrm>
                <a:off x="10920" y="4583"/>
                <a:ext cx="1768" cy="1767"/>
              </a:xfrm>
              <a:prstGeom prst="ellipse">
                <a:avLst/>
              </a:prstGeom>
              <a:solidFill>
                <a:schemeClr val="bg1">
                  <a:alpha val="50000"/>
                </a:schemeClr>
              </a:solidFill>
              <a:ln>
                <a:noFill/>
              </a:ln>
            </p:spPr>
            <p:txBody>
              <a:bodyPr/>
              <a:lstStyle/>
              <a:p>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p:txBody>
          </p:sp>
          <p:grpSp>
            <p:nvGrpSpPr>
              <p:cNvPr id="45" name="Group 24"/>
              <p:cNvGrpSpPr/>
              <p:nvPr/>
            </p:nvGrpSpPr>
            <p:grpSpPr bwMode="auto">
              <a:xfrm>
                <a:off x="11450" y="5125"/>
                <a:ext cx="709" cy="607"/>
                <a:chOff x="0" y="0"/>
                <a:chExt cx="280" cy="240"/>
              </a:xfrm>
              <a:grpFill/>
            </p:grpSpPr>
            <p:sp>
              <p:nvSpPr>
                <p:cNvPr id="46" name="Freeform 25"/>
                <p:cNvSpPr>
                  <a:spLocks noEditPoints="1"/>
                </p:cNvSpPr>
                <p:nvPr/>
              </p:nvSpPr>
              <p:spPr bwMode="auto">
                <a:xfrm>
                  <a:off x="0" y="0"/>
                  <a:ext cx="280" cy="240"/>
                </a:xfrm>
                <a:custGeom>
                  <a:avLst/>
                  <a:gdLst>
                    <a:gd name="T0" fmla="*/ 122 w 140"/>
                    <a:gd name="T1" fmla="*/ 20 h 120"/>
                    <a:gd name="T2" fmla="*/ 100 w 140"/>
                    <a:gd name="T3" fmla="*/ 20 h 120"/>
                    <a:gd name="T4" fmla="*/ 100 w 140"/>
                    <a:gd name="T5" fmla="*/ 18 h 120"/>
                    <a:gd name="T6" fmla="*/ 100 w 140"/>
                    <a:gd name="T7" fmla="*/ 15 h 120"/>
                    <a:gd name="T8" fmla="*/ 85 w 140"/>
                    <a:gd name="T9" fmla="*/ 0 h 120"/>
                    <a:gd name="T10" fmla="*/ 70 w 140"/>
                    <a:gd name="T11" fmla="*/ 0 h 120"/>
                    <a:gd name="T12" fmla="*/ 56 w 140"/>
                    <a:gd name="T13" fmla="*/ 15 h 120"/>
                    <a:gd name="T14" fmla="*/ 56 w 140"/>
                    <a:gd name="T15" fmla="*/ 20 h 120"/>
                    <a:gd name="T16" fmla="*/ 18 w 140"/>
                    <a:gd name="T17" fmla="*/ 20 h 120"/>
                    <a:gd name="T18" fmla="*/ 0 w 140"/>
                    <a:gd name="T19" fmla="*/ 38 h 120"/>
                    <a:gd name="T20" fmla="*/ 0 w 140"/>
                    <a:gd name="T21" fmla="*/ 101 h 120"/>
                    <a:gd name="T22" fmla="*/ 18 w 140"/>
                    <a:gd name="T23" fmla="*/ 120 h 120"/>
                    <a:gd name="T24" fmla="*/ 122 w 140"/>
                    <a:gd name="T25" fmla="*/ 120 h 120"/>
                    <a:gd name="T26" fmla="*/ 140 w 140"/>
                    <a:gd name="T27" fmla="*/ 101 h 120"/>
                    <a:gd name="T28" fmla="*/ 140 w 140"/>
                    <a:gd name="T29" fmla="*/ 38 h 120"/>
                    <a:gd name="T30" fmla="*/ 122 w 140"/>
                    <a:gd name="T31" fmla="*/ 20 h 120"/>
                    <a:gd name="T32" fmla="*/ 12 w 140"/>
                    <a:gd name="T33" fmla="*/ 101 h 120"/>
                    <a:gd name="T34" fmla="*/ 12 w 140"/>
                    <a:gd name="T35" fmla="*/ 38 h 120"/>
                    <a:gd name="T36" fmla="*/ 18 w 140"/>
                    <a:gd name="T37" fmla="*/ 32 h 120"/>
                    <a:gd name="T38" fmla="*/ 33 w 140"/>
                    <a:gd name="T39" fmla="*/ 32 h 120"/>
                    <a:gd name="T40" fmla="*/ 33 w 140"/>
                    <a:gd name="T41" fmla="*/ 108 h 120"/>
                    <a:gd name="T42" fmla="*/ 18 w 140"/>
                    <a:gd name="T43" fmla="*/ 108 h 120"/>
                    <a:gd name="T44" fmla="*/ 12 w 140"/>
                    <a:gd name="T45" fmla="*/ 101 h 120"/>
                    <a:gd name="T46" fmla="*/ 128 w 140"/>
                    <a:gd name="T47" fmla="*/ 101 h 120"/>
                    <a:gd name="T48" fmla="*/ 122 w 140"/>
                    <a:gd name="T49" fmla="*/ 108 h 120"/>
                    <a:gd name="T50" fmla="*/ 45 w 140"/>
                    <a:gd name="T51" fmla="*/ 108 h 120"/>
                    <a:gd name="T52" fmla="*/ 45 w 140"/>
                    <a:gd name="T53" fmla="*/ 32 h 120"/>
                    <a:gd name="T54" fmla="*/ 56 w 140"/>
                    <a:gd name="T55" fmla="*/ 32 h 120"/>
                    <a:gd name="T56" fmla="*/ 99 w 140"/>
                    <a:gd name="T57" fmla="*/ 32 h 120"/>
                    <a:gd name="T58" fmla="*/ 122 w 140"/>
                    <a:gd name="T59" fmla="*/ 32 h 120"/>
                    <a:gd name="T60" fmla="*/ 128 w 140"/>
                    <a:gd name="T61" fmla="*/ 38 h 120"/>
                    <a:gd name="T62" fmla="*/ 128 w 140"/>
                    <a:gd name="T63" fmla="*/ 101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40" h="120">
                      <a:moveTo>
                        <a:pt x="122" y="20"/>
                      </a:moveTo>
                      <a:cubicBezTo>
                        <a:pt x="100" y="20"/>
                        <a:pt x="100" y="20"/>
                        <a:pt x="100" y="20"/>
                      </a:cubicBezTo>
                      <a:cubicBezTo>
                        <a:pt x="100" y="18"/>
                        <a:pt x="100" y="18"/>
                        <a:pt x="100" y="18"/>
                      </a:cubicBezTo>
                      <a:cubicBezTo>
                        <a:pt x="100" y="15"/>
                        <a:pt x="100" y="15"/>
                        <a:pt x="100" y="15"/>
                      </a:cubicBezTo>
                      <a:cubicBezTo>
                        <a:pt x="100" y="6"/>
                        <a:pt x="93" y="0"/>
                        <a:pt x="85" y="0"/>
                      </a:cubicBezTo>
                      <a:cubicBezTo>
                        <a:pt x="70" y="0"/>
                        <a:pt x="70" y="0"/>
                        <a:pt x="70" y="0"/>
                      </a:cubicBezTo>
                      <a:cubicBezTo>
                        <a:pt x="62" y="0"/>
                        <a:pt x="56" y="6"/>
                        <a:pt x="56" y="15"/>
                      </a:cubicBezTo>
                      <a:cubicBezTo>
                        <a:pt x="56" y="20"/>
                        <a:pt x="56" y="20"/>
                        <a:pt x="56" y="20"/>
                      </a:cubicBezTo>
                      <a:cubicBezTo>
                        <a:pt x="18" y="20"/>
                        <a:pt x="18" y="20"/>
                        <a:pt x="18" y="20"/>
                      </a:cubicBezTo>
                      <a:cubicBezTo>
                        <a:pt x="8" y="20"/>
                        <a:pt x="0" y="28"/>
                        <a:pt x="0" y="38"/>
                      </a:cubicBezTo>
                      <a:cubicBezTo>
                        <a:pt x="0" y="101"/>
                        <a:pt x="0" y="101"/>
                        <a:pt x="0" y="101"/>
                      </a:cubicBezTo>
                      <a:cubicBezTo>
                        <a:pt x="0" y="112"/>
                        <a:pt x="8" y="120"/>
                        <a:pt x="18" y="120"/>
                      </a:cubicBezTo>
                      <a:cubicBezTo>
                        <a:pt x="122" y="120"/>
                        <a:pt x="122" y="120"/>
                        <a:pt x="122" y="120"/>
                      </a:cubicBezTo>
                      <a:cubicBezTo>
                        <a:pt x="132" y="120"/>
                        <a:pt x="140" y="111"/>
                        <a:pt x="140" y="101"/>
                      </a:cubicBezTo>
                      <a:cubicBezTo>
                        <a:pt x="140" y="38"/>
                        <a:pt x="140" y="38"/>
                        <a:pt x="140" y="38"/>
                      </a:cubicBezTo>
                      <a:cubicBezTo>
                        <a:pt x="140" y="28"/>
                        <a:pt x="132" y="20"/>
                        <a:pt x="122" y="20"/>
                      </a:cubicBezTo>
                      <a:close/>
                      <a:moveTo>
                        <a:pt x="12" y="101"/>
                      </a:moveTo>
                      <a:cubicBezTo>
                        <a:pt x="12" y="38"/>
                        <a:pt x="12" y="38"/>
                        <a:pt x="12" y="38"/>
                      </a:cubicBezTo>
                      <a:cubicBezTo>
                        <a:pt x="12" y="34"/>
                        <a:pt x="15" y="32"/>
                        <a:pt x="18" y="32"/>
                      </a:cubicBezTo>
                      <a:cubicBezTo>
                        <a:pt x="33" y="32"/>
                        <a:pt x="33" y="32"/>
                        <a:pt x="33" y="32"/>
                      </a:cubicBezTo>
                      <a:cubicBezTo>
                        <a:pt x="33" y="108"/>
                        <a:pt x="33" y="108"/>
                        <a:pt x="33" y="108"/>
                      </a:cubicBezTo>
                      <a:cubicBezTo>
                        <a:pt x="18" y="108"/>
                        <a:pt x="18" y="108"/>
                        <a:pt x="18" y="108"/>
                      </a:cubicBezTo>
                      <a:cubicBezTo>
                        <a:pt x="14" y="108"/>
                        <a:pt x="12" y="105"/>
                        <a:pt x="12" y="101"/>
                      </a:cubicBezTo>
                      <a:close/>
                      <a:moveTo>
                        <a:pt x="128" y="101"/>
                      </a:moveTo>
                      <a:cubicBezTo>
                        <a:pt x="128" y="105"/>
                        <a:pt x="125" y="108"/>
                        <a:pt x="122" y="108"/>
                      </a:cubicBezTo>
                      <a:cubicBezTo>
                        <a:pt x="45" y="108"/>
                        <a:pt x="45" y="108"/>
                        <a:pt x="45" y="108"/>
                      </a:cubicBezTo>
                      <a:cubicBezTo>
                        <a:pt x="45" y="32"/>
                        <a:pt x="45" y="32"/>
                        <a:pt x="45" y="32"/>
                      </a:cubicBezTo>
                      <a:cubicBezTo>
                        <a:pt x="56" y="32"/>
                        <a:pt x="56" y="32"/>
                        <a:pt x="56" y="32"/>
                      </a:cubicBezTo>
                      <a:cubicBezTo>
                        <a:pt x="99" y="32"/>
                        <a:pt x="99" y="32"/>
                        <a:pt x="99" y="32"/>
                      </a:cubicBezTo>
                      <a:cubicBezTo>
                        <a:pt x="122" y="32"/>
                        <a:pt x="122" y="32"/>
                        <a:pt x="122" y="32"/>
                      </a:cubicBezTo>
                      <a:cubicBezTo>
                        <a:pt x="125" y="32"/>
                        <a:pt x="128" y="34"/>
                        <a:pt x="128" y="38"/>
                      </a:cubicBezTo>
                      <a:lnTo>
                        <a:pt x="128" y="10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p:txBody>
            </p:sp>
            <p:sp>
              <p:nvSpPr>
                <p:cNvPr id="47" name="Freeform 26"/>
                <p:cNvSpPr>
                  <a:spLocks noEditPoints="1"/>
                </p:cNvSpPr>
                <p:nvPr/>
              </p:nvSpPr>
              <p:spPr bwMode="auto">
                <a:xfrm>
                  <a:off x="112" y="100"/>
                  <a:ext cx="88" cy="88"/>
                </a:xfrm>
                <a:custGeom>
                  <a:avLst/>
                  <a:gdLst>
                    <a:gd name="T0" fmla="*/ 22 w 44"/>
                    <a:gd name="T1" fmla="*/ 0 h 44"/>
                    <a:gd name="T2" fmla="*/ 0 w 44"/>
                    <a:gd name="T3" fmla="*/ 22 h 44"/>
                    <a:gd name="T4" fmla="*/ 22 w 44"/>
                    <a:gd name="T5" fmla="*/ 44 h 44"/>
                    <a:gd name="T6" fmla="*/ 44 w 44"/>
                    <a:gd name="T7" fmla="*/ 22 h 44"/>
                    <a:gd name="T8" fmla="*/ 22 w 44"/>
                    <a:gd name="T9" fmla="*/ 0 h 44"/>
                    <a:gd name="T10" fmla="*/ 22 w 44"/>
                    <a:gd name="T11" fmla="*/ 32 h 44"/>
                    <a:gd name="T12" fmla="*/ 12 w 44"/>
                    <a:gd name="T13" fmla="*/ 22 h 44"/>
                    <a:gd name="T14" fmla="*/ 22 w 44"/>
                    <a:gd name="T15" fmla="*/ 12 h 44"/>
                    <a:gd name="T16" fmla="*/ 32 w 44"/>
                    <a:gd name="T17" fmla="*/ 22 h 44"/>
                    <a:gd name="T18" fmla="*/ 22 w 44"/>
                    <a:gd name="T19" fmla="*/ 32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4">
                      <a:moveTo>
                        <a:pt x="22" y="0"/>
                      </a:moveTo>
                      <a:cubicBezTo>
                        <a:pt x="10" y="0"/>
                        <a:pt x="0" y="10"/>
                        <a:pt x="0" y="22"/>
                      </a:cubicBezTo>
                      <a:cubicBezTo>
                        <a:pt x="0" y="34"/>
                        <a:pt x="10" y="44"/>
                        <a:pt x="22" y="44"/>
                      </a:cubicBezTo>
                      <a:cubicBezTo>
                        <a:pt x="34" y="44"/>
                        <a:pt x="44" y="34"/>
                        <a:pt x="44" y="22"/>
                      </a:cubicBezTo>
                      <a:cubicBezTo>
                        <a:pt x="44" y="10"/>
                        <a:pt x="34" y="0"/>
                        <a:pt x="22" y="0"/>
                      </a:cubicBezTo>
                      <a:close/>
                      <a:moveTo>
                        <a:pt x="22" y="32"/>
                      </a:moveTo>
                      <a:cubicBezTo>
                        <a:pt x="16" y="32"/>
                        <a:pt x="12" y="27"/>
                        <a:pt x="12" y="22"/>
                      </a:cubicBezTo>
                      <a:cubicBezTo>
                        <a:pt x="12" y="16"/>
                        <a:pt x="16" y="12"/>
                        <a:pt x="22" y="12"/>
                      </a:cubicBezTo>
                      <a:cubicBezTo>
                        <a:pt x="27" y="12"/>
                        <a:pt x="32" y="16"/>
                        <a:pt x="32" y="22"/>
                      </a:cubicBezTo>
                      <a:cubicBezTo>
                        <a:pt x="32" y="27"/>
                        <a:pt x="27" y="32"/>
                        <a:pt x="22" y="32"/>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p:txBody>
            </p:sp>
          </p:grpSp>
        </p:grpSp>
        <p:grpSp>
          <p:nvGrpSpPr>
            <p:cNvPr id="19" name="组合 18"/>
            <p:cNvGrpSpPr/>
            <p:nvPr/>
          </p:nvGrpSpPr>
          <p:grpSpPr>
            <a:xfrm>
              <a:off x="8761" y="4443"/>
              <a:ext cx="1088" cy="1088"/>
              <a:chOff x="8938" y="4821"/>
              <a:chExt cx="1324" cy="1324"/>
            </a:xfrm>
            <a:solidFill>
              <a:srgbClr val="55463D"/>
            </a:solidFill>
          </p:grpSpPr>
          <p:sp>
            <p:nvSpPr>
              <p:cNvPr id="20" name="Oval 3"/>
              <p:cNvSpPr>
                <a:spLocks noChangeArrowheads="1"/>
              </p:cNvSpPr>
              <p:nvPr/>
            </p:nvSpPr>
            <p:spPr bwMode="auto">
              <a:xfrm>
                <a:off x="8938" y="4821"/>
                <a:ext cx="1325" cy="1325"/>
              </a:xfrm>
              <a:prstGeom prst="ellipse">
                <a:avLst/>
              </a:prstGeom>
              <a:solidFill>
                <a:schemeClr val="bg1">
                  <a:alpha val="50000"/>
                </a:schemeClr>
              </a:solidFill>
              <a:ln w="9525" cmpd="sng">
                <a:noFill/>
                <a:round/>
              </a:ln>
            </p:spPr>
            <p:txBody>
              <a:bodyPr/>
              <a:lstStyle/>
              <a:p>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p:txBody>
          </p:sp>
          <p:sp>
            <p:nvSpPr>
              <p:cNvPr id="48" name="Freeform 27"/>
              <p:cNvSpPr>
                <a:spLocks noEditPoints="1"/>
              </p:cNvSpPr>
              <p:nvPr/>
            </p:nvSpPr>
            <p:spPr bwMode="auto">
              <a:xfrm>
                <a:off x="9334" y="5169"/>
                <a:ext cx="534" cy="498"/>
              </a:xfrm>
              <a:custGeom>
                <a:avLst/>
                <a:gdLst>
                  <a:gd name="T0" fmla="*/ 138 w 142"/>
                  <a:gd name="T1" fmla="*/ 47 h 133"/>
                  <a:gd name="T2" fmla="*/ 114 w 142"/>
                  <a:gd name="T3" fmla="*/ 30 h 133"/>
                  <a:gd name="T4" fmla="*/ 114 w 142"/>
                  <a:gd name="T5" fmla="*/ 12 h 133"/>
                  <a:gd name="T6" fmla="*/ 108 w 142"/>
                  <a:gd name="T7" fmla="*/ 6 h 133"/>
                  <a:gd name="T8" fmla="*/ 104 w 142"/>
                  <a:gd name="T9" fmla="*/ 6 h 133"/>
                  <a:gd name="T10" fmla="*/ 98 w 142"/>
                  <a:gd name="T11" fmla="*/ 12 h 133"/>
                  <a:gd name="T12" fmla="*/ 98 w 142"/>
                  <a:gd name="T13" fmla="*/ 18 h 133"/>
                  <a:gd name="T14" fmla="*/ 74 w 142"/>
                  <a:gd name="T15" fmla="*/ 2 h 133"/>
                  <a:gd name="T16" fmla="*/ 68 w 142"/>
                  <a:gd name="T17" fmla="*/ 2 h 133"/>
                  <a:gd name="T18" fmla="*/ 4 w 142"/>
                  <a:gd name="T19" fmla="*/ 47 h 133"/>
                  <a:gd name="T20" fmla="*/ 2 w 142"/>
                  <a:gd name="T21" fmla="*/ 56 h 133"/>
                  <a:gd name="T22" fmla="*/ 10 w 142"/>
                  <a:gd name="T23" fmla="*/ 57 h 133"/>
                  <a:gd name="T24" fmla="*/ 17 w 142"/>
                  <a:gd name="T25" fmla="*/ 52 h 133"/>
                  <a:gd name="T26" fmla="*/ 17 w 142"/>
                  <a:gd name="T27" fmla="*/ 123 h 133"/>
                  <a:gd name="T28" fmla="*/ 27 w 142"/>
                  <a:gd name="T29" fmla="*/ 133 h 133"/>
                  <a:gd name="T30" fmla="*/ 115 w 142"/>
                  <a:gd name="T31" fmla="*/ 133 h 133"/>
                  <a:gd name="T32" fmla="*/ 125 w 142"/>
                  <a:gd name="T33" fmla="*/ 123 h 133"/>
                  <a:gd name="T34" fmla="*/ 125 w 142"/>
                  <a:gd name="T35" fmla="*/ 52 h 133"/>
                  <a:gd name="T36" fmla="*/ 132 w 142"/>
                  <a:gd name="T37" fmla="*/ 57 h 133"/>
                  <a:gd name="T38" fmla="*/ 135 w 142"/>
                  <a:gd name="T39" fmla="*/ 58 h 133"/>
                  <a:gd name="T40" fmla="*/ 140 w 142"/>
                  <a:gd name="T41" fmla="*/ 56 h 133"/>
                  <a:gd name="T42" fmla="*/ 138 w 142"/>
                  <a:gd name="T43" fmla="*/ 47 h 133"/>
                  <a:gd name="T44" fmla="*/ 83 w 142"/>
                  <a:gd name="T45" fmla="*/ 121 h 133"/>
                  <a:gd name="T46" fmla="*/ 59 w 142"/>
                  <a:gd name="T47" fmla="*/ 121 h 133"/>
                  <a:gd name="T48" fmla="*/ 59 w 142"/>
                  <a:gd name="T49" fmla="*/ 84 h 133"/>
                  <a:gd name="T50" fmla="*/ 83 w 142"/>
                  <a:gd name="T51" fmla="*/ 84 h 133"/>
                  <a:gd name="T52" fmla="*/ 83 w 142"/>
                  <a:gd name="T53" fmla="*/ 121 h 133"/>
                  <a:gd name="T54" fmla="*/ 113 w 142"/>
                  <a:gd name="T55" fmla="*/ 121 h 133"/>
                  <a:gd name="T56" fmla="*/ 95 w 142"/>
                  <a:gd name="T57" fmla="*/ 121 h 133"/>
                  <a:gd name="T58" fmla="*/ 95 w 142"/>
                  <a:gd name="T59" fmla="*/ 82 h 133"/>
                  <a:gd name="T60" fmla="*/ 85 w 142"/>
                  <a:gd name="T61" fmla="*/ 72 h 133"/>
                  <a:gd name="T62" fmla="*/ 57 w 142"/>
                  <a:gd name="T63" fmla="*/ 72 h 133"/>
                  <a:gd name="T64" fmla="*/ 47 w 142"/>
                  <a:gd name="T65" fmla="*/ 82 h 133"/>
                  <a:gd name="T66" fmla="*/ 47 w 142"/>
                  <a:gd name="T67" fmla="*/ 121 h 133"/>
                  <a:gd name="T68" fmla="*/ 29 w 142"/>
                  <a:gd name="T69" fmla="*/ 121 h 133"/>
                  <a:gd name="T70" fmla="*/ 29 w 142"/>
                  <a:gd name="T71" fmla="*/ 44 h 133"/>
                  <a:gd name="T72" fmla="*/ 71 w 142"/>
                  <a:gd name="T73" fmla="*/ 14 h 133"/>
                  <a:gd name="T74" fmla="*/ 113 w 142"/>
                  <a:gd name="T75" fmla="*/ 44 h 133"/>
                  <a:gd name="T76" fmla="*/ 113 w 142"/>
                  <a:gd name="T77" fmla="*/ 121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42" h="133">
                    <a:moveTo>
                      <a:pt x="138" y="47"/>
                    </a:moveTo>
                    <a:cubicBezTo>
                      <a:pt x="114" y="30"/>
                      <a:pt x="114" y="30"/>
                      <a:pt x="114" y="30"/>
                    </a:cubicBezTo>
                    <a:cubicBezTo>
                      <a:pt x="114" y="12"/>
                      <a:pt x="114" y="12"/>
                      <a:pt x="114" y="12"/>
                    </a:cubicBezTo>
                    <a:cubicBezTo>
                      <a:pt x="114" y="9"/>
                      <a:pt x="111" y="6"/>
                      <a:pt x="108" y="6"/>
                    </a:cubicBezTo>
                    <a:cubicBezTo>
                      <a:pt x="104" y="6"/>
                      <a:pt x="104" y="6"/>
                      <a:pt x="104" y="6"/>
                    </a:cubicBezTo>
                    <a:cubicBezTo>
                      <a:pt x="100" y="6"/>
                      <a:pt x="98" y="9"/>
                      <a:pt x="98" y="12"/>
                    </a:cubicBezTo>
                    <a:cubicBezTo>
                      <a:pt x="98" y="18"/>
                      <a:pt x="98" y="18"/>
                      <a:pt x="98" y="18"/>
                    </a:cubicBezTo>
                    <a:cubicBezTo>
                      <a:pt x="74" y="2"/>
                      <a:pt x="74" y="2"/>
                      <a:pt x="74" y="2"/>
                    </a:cubicBezTo>
                    <a:cubicBezTo>
                      <a:pt x="72" y="0"/>
                      <a:pt x="70" y="0"/>
                      <a:pt x="68" y="2"/>
                    </a:cubicBezTo>
                    <a:cubicBezTo>
                      <a:pt x="4" y="47"/>
                      <a:pt x="4" y="47"/>
                      <a:pt x="4" y="47"/>
                    </a:cubicBezTo>
                    <a:cubicBezTo>
                      <a:pt x="1" y="49"/>
                      <a:pt x="0" y="53"/>
                      <a:pt x="2" y="56"/>
                    </a:cubicBezTo>
                    <a:cubicBezTo>
                      <a:pt x="4" y="58"/>
                      <a:pt x="8" y="59"/>
                      <a:pt x="10" y="57"/>
                    </a:cubicBezTo>
                    <a:cubicBezTo>
                      <a:pt x="17" y="52"/>
                      <a:pt x="17" y="52"/>
                      <a:pt x="17" y="52"/>
                    </a:cubicBezTo>
                    <a:cubicBezTo>
                      <a:pt x="17" y="123"/>
                      <a:pt x="17" y="123"/>
                      <a:pt x="17" y="123"/>
                    </a:cubicBezTo>
                    <a:cubicBezTo>
                      <a:pt x="17" y="129"/>
                      <a:pt x="21" y="133"/>
                      <a:pt x="27" y="133"/>
                    </a:cubicBezTo>
                    <a:cubicBezTo>
                      <a:pt x="115" y="133"/>
                      <a:pt x="115" y="133"/>
                      <a:pt x="115" y="133"/>
                    </a:cubicBezTo>
                    <a:cubicBezTo>
                      <a:pt x="121" y="133"/>
                      <a:pt x="125" y="129"/>
                      <a:pt x="125" y="123"/>
                    </a:cubicBezTo>
                    <a:cubicBezTo>
                      <a:pt x="125" y="52"/>
                      <a:pt x="125" y="52"/>
                      <a:pt x="125" y="52"/>
                    </a:cubicBezTo>
                    <a:cubicBezTo>
                      <a:pt x="132" y="57"/>
                      <a:pt x="132" y="57"/>
                      <a:pt x="132" y="57"/>
                    </a:cubicBezTo>
                    <a:cubicBezTo>
                      <a:pt x="133" y="58"/>
                      <a:pt x="134" y="58"/>
                      <a:pt x="135" y="58"/>
                    </a:cubicBezTo>
                    <a:cubicBezTo>
                      <a:pt x="137" y="58"/>
                      <a:pt x="139" y="57"/>
                      <a:pt x="140" y="56"/>
                    </a:cubicBezTo>
                    <a:cubicBezTo>
                      <a:pt x="142" y="53"/>
                      <a:pt x="141" y="49"/>
                      <a:pt x="138" y="47"/>
                    </a:cubicBezTo>
                    <a:close/>
                    <a:moveTo>
                      <a:pt x="83" y="121"/>
                    </a:moveTo>
                    <a:cubicBezTo>
                      <a:pt x="59" y="121"/>
                      <a:pt x="59" y="121"/>
                      <a:pt x="59" y="121"/>
                    </a:cubicBezTo>
                    <a:cubicBezTo>
                      <a:pt x="59" y="84"/>
                      <a:pt x="59" y="84"/>
                      <a:pt x="59" y="84"/>
                    </a:cubicBezTo>
                    <a:cubicBezTo>
                      <a:pt x="83" y="84"/>
                      <a:pt x="83" y="84"/>
                      <a:pt x="83" y="84"/>
                    </a:cubicBezTo>
                    <a:lnTo>
                      <a:pt x="83" y="121"/>
                    </a:lnTo>
                    <a:close/>
                    <a:moveTo>
                      <a:pt x="113" y="121"/>
                    </a:moveTo>
                    <a:cubicBezTo>
                      <a:pt x="95" y="121"/>
                      <a:pt x="95" y="121"/>
                      <a:pt x="95" y="121"/>
                    </a:cubicBezTo>
                    <a:cubicBezTo>
                      <a:pt x="95" y="82"/>
                      <a:pt x="95" y="82"/>
                      <a:pt x="95" y="82"/>
                    </a:cubicBezTo>
                    <a:cubicBezTo>
                      <a:pt x="95" y="76"/>
                      <a:pt x="90" y="72"/>
                      <a:pt x="85" y="72"/>
                    </a:cubicBezTo>
                    <a:cubicBezTo>
                      <a:pt x="57" y="72"/>
                      <a:pt x="57" y="72"/>
                      <a:pt x="57" y="72"/>
                    </a:cubicBezTo>
                    <a:cubicBezTo>
                      <a:pt x="52" y="72"/>
                      <a:pt x="47" y="76"/>
                      <a:pt x="47" y="82"/>
                    </a:cubicBezTo>
                    <a:cubicBezTo>
                      <a:pt x="47" y="121"/>
                      <a:pt x="47" y="121"/>
                      <a:pt x="47" y="121"/>
                    </a:cubicBezTo>
                    <a:cubicBezTo>
                      <a:pt x="29" y="121"/>
                      <a:pt x="29" y="121"/>
                      <a:pt x="29" y="121"/>
                    </a:cubicBezTo>
                    <a:cubicBezTo>
                      <a:pt x="29" y="44"/>
                      <a:pt x="29" y="44"/>
                      <a:pt x="29" y="44"/>
                    </a:cubicBezTo>
                    <a:cubicBezTo>
                      <a:pt x="71" y="14"/>
                      <a:pt x="71" y="14"/>
                      <a:pt x="71" y="14"/>
                    </a:cubicBezTo>
                    <a:cubicBezTo>
                      <a:pt x="113" y="44"/>
                      <a:pt x="113" y="44"/>
                      <a:pt x="113" y="44"/>
                    </a:cubicBezTo>
                    <a:lnTo>
                      <a:pt x="113" y="121"/>
                    </a:lnTo>
                    <a:close/>
                  </a:path>
                </a:pathLst>
              </a:custGeom>
              <a:solidFill>
                <a:schemeClr val="bg1"/>
              </a:solidFill>
              <a:ln>
                <a:noFill/>
              </a:ln>
            </p:spPr>
            <p:txBody>
              <a:bodyPr/>
              <a:lstStyle/>
              <a:p>
                <a:endParaRPr lang="zh-CN" altLang="en-US" dirty="0">
                  <a:solidFill>
                    <a:schemeClr val="tx1">
                      <a:lumMod val="65000"/>
                      <a:lumOff val="35000"/>
                    </a:schemeClr>
                  </a:solidFill>
                  <a:latin typeface="宋体" panose="02010600030101010101" pitchFamily="2" charset="-122"/>
                  <a:ea typeface="宋体" panose="02010600030101010101" pitchFamily="2" charset="-122"/>
                  <a:cs typeface="思源黑体 CN Normal" panose="020B0400000000000000" charset="-122"/>
                </a:endParaRPr>
              </a:p>
            </p:txBody>
          </p:sp>
        </p:grpSp>
      </p:grpSp>
      <p:grpSp>
        <p:nvGrpSpPr>
          <p:cNvPr id="68" name="组合 67"/>
          <p:cNvGrpSpPr/>
          <p:nvPr/>
        </p:nvGrpSpPr>
        <p:grpSpPr>
          <a:xfrm>
            <a:off x="141605" y="1538605"/>
            <a:ext cx="3045460" cy="847090"/>
            <a:chOff x="1353" y="3214"/>
            <a:chExt cx="4796" cy="1334"/>
          </a:xfrm>
        </p:grpSpPr>
        <p:sp>
          <p:nvSpPr>
            <p:cNvPr id="69" name="文本框 68"/>
            <p:cNvSpPr txBox="1"/>
            <p:nvPr/>
          </p:nvSpPr>
          <p:spPr>
            <a:xfrm>
              <a:off x="2477" y="3214"/>
              <a:ext cx="3672" cy="580"/>
            </a:xfrm>
            <a:prstGeom prst="rect">
              <a:avLst/>
            </a:prstGeom>
            <a:noFill/>
          </p:spPr>
          <p:txBody>
            <a:bodyPr wrap="squar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70" name="文本框 69"/>
            <p:cNvSpPr txBox="1"/>
            <p:nvPr/>
          </p:nvSpPr>
          <p:spPr>
            <a:xfrm>
              <a:off x="1353" y="3823"/>
              <a:ext cx="4796" cy="725"/>
            </a:xfrm>
            <a:prstGeom prst="rect">
              <a:avLst/>
            </a:prstGeom>
            <a:noFill/>
          </p:spPr>
          <p:txBody>
            <a:bodyPr wrap="square" rtlCol="0">
              <a:spAutoFit/>
              <a:scene3d>
                <a:camera prst="orthographicFront"/>
                <a:lightRig rig="threePt" dir="t"/>
              </a:scene3d>
              <a:sp3d contourW="12700"/>
            </a:bodyPr>
            <a:lstStyle/>
            <a:p>
              <a:pPr marL="0" lvl="1" indent="0" algn="r">
                <a:buFont typeface="Arial" panose="020B0604020202020204" pitchFamily="34" charset="0"/>
                <a:buNone/>
              </a:pPr>
              <a:r>
                <a:rPr lang="zh-CN" altLang="en-US" sz="1200" dirty="0">
                  <a:solidFill>
                    <a:schemeClr val="bg1"/>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56" name="组合 55"/>
          <p:cNvGrpSpPr/>
          <p:nvPr/>
        </p:nvGrpSpPr>
        <p:grpSpPr>
          <a:xfrm>
            <a:off x="141605" y="4086225"/>
            <a:ext cx="3045460" cy="817245"/>
            <a:chOff x="1353" y="3214"/>
            <a:chExt cx="4796" cy="1287"/>
          </a:xfrm>
        </p:grpSpPr>
        <p:sp>
          <p:nvSpPr>
            <p:cNvPr id="57" name="文本框 56"/>
            <p:cNvSpPr txBox="1"/>
            <p:nvPr/>
          </p:nvSpPr>
          <p:spPr>
            <a:xfrm>
              <a:off x="2477" y="3214"/>
              <a:ext cx="3672" cy="580"/>
            </a:xfrm>
            <a:prstGeom prst="rect">
              <a:avLst/>
            </a:prstGeom>
            <a:noFill/>
          </p:spPr>
          <p:txBody>
            <a:bodyPr wrap="squar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58" name="文本框 57"/>
            <p:cNvSpPr txBox="1"/>
            <p:nvPr/>
          </p:nvSpPr>
          <p:spPr>
            <a:xfrm>
              <a:off x="1353" y="3776"/>
              <a:ext cx="4796" cy="725"/>
            </a:xfrm>
            <a:prstGeom prst="rect">
              <a:avLst/>
            </a:prstGeom>
            <a:noFill/>
          </p:spPr>
          <p:txBody>
            <a:bodyPr wrap="square" rtlCol="0">
              <a:spAutoFit/>
              <a:scene3d>
                <a:camera prst="orthographicFront"/>
                <a:lightRig rig="threePt" dir="t"/>
              </a:scene3d>
              <a:sp3d contourW="12700"/>
            </a:bodyPr>
            <a:lstStyle/>
            <a:p>
              <a:pPr marL="0" lvl="1" indent="0" algn="r">
                <a:buFont typeface="Arial" panose="020B0604020202020204" pitchFamily="34" charset="0"/>
                <a:buNone/>
              </a:pPr>
              <a:r>
                <a:rPr lang="zh-CN" altLang="en-US" sz="1200" dirty="0">
                  <a:solidFill>
                    <a:schemeClr val="bg1"/>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82" name="组合 81"/>
          <p:cNvGrpSpPr/>
          <p:nvPr/>
        </p:nvGrpSpPr>
        <p:grpSpPr>
          <a:xfrm>
            <a:off x="7574915" y="1606550"/>
            <a:ext cx="2853690" cy="807720"/>
            <a:chOff x="11616" y="3424"/>
            <a:chExt cx="4494" cy="1272"/>
          </a:xfrm>
        </p:grpSpPr>
        <p:sp>
          <p:nvSpPr>
            <p:cNvPr id="77" name="文本框 76"/>
            <p:cNvSpPr txBox="1"/>
            <p:nvPr/>
          </p:nvSpPr>
          <p:spPr>
            <a:xfrm>
              <a:off x="11616" y="3424"/>
              <a:ext cx="3672" cy="580"/>
            </a:xfrm>
            <a:prstGeom prst="rect">
              <a:avLst/>
            </a:prstGeom>
            <a:noFill/>
          </p:spPr>
          <p:txBody>
            <a:bodyPr wrap="squar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74" name="文本框 73"/>
            <p:cNvSpPr txBox="1"/>
            <p:nvPr/>
          </p:nvSpPr>
          <p:spPr>
            <a:xfrm>
              <a:off x="11616" y="3972"/>
              <a:ext cx="4495" cy="725"/>
            </a:xfrm>
            <a:prstGeom prst="rect">
              <a:avLst/>
            </a:prstGeom>
            <a:noFill/>
          </p:spPr>
          <p:txBody>
            <a:bodyPr wrap="square" rtlCol="0">
              <a:spAutoFit/>
              <a:scene3d>
                <a:camera prst="orthographicFront"/>
                <a:lightRig rig="threePt" dir="t"/>
              </a:scene3d>
              <a:sp3d contourW="12700"/>
            </a:bodyPr>
            <a:lstStyle/>
            <a:p>
              <a:pPr marL="0" lvl="1" indent="0" algn="l">
                <a:buFont typeface="Arial" panose="020B0604020202020204" pitchFamily="34" charset="0"/>
                <a:buNone/>
              </a:pPr>
              <a:r>
                <a:rPr lang="zh-CN" altLang="en-US" sz="1200" dirty="0">
                  <a:solidFill>
                    <a:schemeClr val="bg1"/>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grpSp>
        <p:nvGrpSpPr>
          <p:cNvPr id="59" name="组合 58"/>
          <p:cNvGrpSpPr/>
          <p:nvPr/>
        </p:nvGrpSpPr>
        <p:grpSpPr>
          <a:xfrm>
            <a:off x="7566025" y="3954145"/>
            <a:ext cx="2853690" cy="807720"/>
            <a:chOff x="11616" y="3424"/>
            <a:chExt cx="4494" cy="1272"/>
          </a:xfrm>
        </p:grpSpPr>
        <p:sp>
          <p:nvSpPr>
            <p:cNvPr id="60" name="文本框 59"/>
            <p:cNvSpPr txBox="1"/>
            <p:nvPr/>
          </p:nvSpPr>
          <p:spPr>
            <a:xfrm>
              <a:off x="11616" y="3424"/>
              <a:ext cx="3672" cy="580"/>
            </a:xfrm>
            <a:prstGeom prst="rect">
              <a:avLst/>
            </a:prstGeom>
            <a:noFill/>
          </p:spPr>
          <p:txBody>
            <a:bodyPr wrap="squar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请输入您的标题内容</a:t>
              </a:r>
            </a:p>
          </p:txBody>
        </p:sp>
        <p:sp>
          <p:nvSpPr>
            <p:cNvPr id="61" name="文本框 60"/>
            <p:cNvSpPr txBox="1"/>
            <p:nvPr/>
          </p:nvSpPr>
          <p:spPr>
            <a:xfrm>
              <a:off x="11616" y="3972"/>
              <a:ext cx="4495" cy="725"/>
            </a:xfrm>
            <a:prstGeom prst="rect">
              <a:avLst/>
            </a:prstGeom>
            <a:noFill/>
          </p:spPr>
          <p:txBody>
            <a:bodyPr wrap="square" rtlCol="0">
              <a:spAutoFit/>
              <a:scene3d>
                <a:camera prst="orthographicFront"/>
                <a:lightRig rig="threePt" dir="t"/>
              </a:scene3d>
              <a:sp3d contourW="12700"/>
            </a:bodyPr>
            <a:lstStyle/>
            <a:p>
              <a:pPr marL="0" lvl="1" indent="0" algn="l">
                <a:buFont typeface="Arial" panose="020B0604020202020204" pitchFamily="34" charset="0"/>
                <a:buNone/>
              </a:pPr>
              <a:r>
                <a:rPr lang="zh-CN" altLang="en-US" sz="1200" dirty="0">
                  <a:solidFill>
                    <a:schemeClr val="bg1"/>
                  </a:solidFill>
                  <a:latin typeface="宋体" panose="02010600030101010101" pitchFamily="2" charset="-122"/>
                  <a:ea typeface="宋体" panose="02010600030101010101" pitchFamily="2" charset="-122"/>
                  <a:cs typeface="思源黑体 CN Normal" panose="020B0400000000000000" charset="-122"/>
                  <a:sym typeface="Arial" panose="020B0604020202020204" pitchFamily="34" charset="0"/>
                </a:rPr>
                <a:t>添加相关标题文字添加相关标题文字添加相关标题文字添加相关标题文字</a:t>
              </a:r>
            </a:p>
          </p:txBody>
        </p:sp>
      </p:gr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blinds(horizontal)">
                                      <p:cBhvr>
                                        <p:cTn id="7" dur="5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8"/>
                                        </p:tgtEl>
                                        <p:attrNameLst>
                                          <p:attrName>style.visibility</p:attrName>
                                        </p:attrNameLst>
                                      </p:cBhvr>
                                      <p:to>
                                        <p:strVal val="visible"/>
                                      </p:to>
                                    </p:set>
                                    <p:animEffect transition="in" filter="wipe(down)">
                                      <p:cBhvr>
                                        <p:cTn id="12" dur="500"/>
                                        <p:tgtEl>
                                          <p:spTgt spid="68"/>
                                        </p:tgtEl>
                                      </p:cBhvr>
                                    </p:animEffect>
                                  </p:childTnLst>
                                </p:cTn>
                              </p:par>
                              <p:par>
                                <p:cTn id="13" presetID="22" presetClass="entr" presetSubtype="4" fill="hold" nodeType="withEffect">
                                  <p:stCondLst>
                                    <p:cond delay="0"/>
                                  </p:stCondLst>
                                  <p:childTnLst>
                                    <p:set>
                                      <p:cBhvr>
                                        <p:cTn id="14" dur="1" fill="hold">
                                          <p:stCondLst>
                                            <p:cond delay="0"/>
                                          </p:stCondLst>
                                        </p:cTn>
                                        <p:tgtEl>
                                          <p:spTgt spid="56"/>
                                        </p:tgtEl>
                                        <p:attrNameLst>
                                          <p:attrName>style.visibility</p:attrName>
                                        </p:attrNameLst>
                                      </p:cBhvr>
                                      <p:to>
                                        <p:strVal val="visible"/>
                                      </p:to>
                                    </p:set>
                                    <p:animEffect transition="in" filter="wipe(down)">
                                      <p:cBhvr>
                                        <p:cTn id="15" dur="500"/>
                                        <p:tgtEl>
                                          <p:spTgt spid="56"/>
                                        </p:tgtEl>
                                      </p:cBhvr>
                                    </p:animEffect>
                                  </p:childTnLst>
                                </p:cTn>
                              </p:par>
                              <p:par>
                                <p:cTn id="16" presetID="22" presetClass="entr" presetSubtype="4" fill="hold" nodeType="withEffect">
                                  <p:stCondLst>
                                    <p:cond delay="0"/>
                                  </p:stCondLst>
                                  <p:childTnLst>
                                    <p:set>
                                      <p:cBhvr>
                                        <p:cTn id="17" dur="1" fill="hold">
                                          <p:stCondLst>
                                            <p:cond delay="0"/>
                                          </p:stCondLst>
                                        </p:cTn>
                                        <p:tgtEl>
                                          <p:spTgt spid="82"/>
                                        </p:tgtEl>
                                        <p:attrNameLst>
                                          <p:attrName>style.visibility</p:attrName>
                                        </p:attrNameLst>
                                      </p:cBhvr>
                                      <p:to>
                                        <p:strVal val="visible"/>
                                      </p:to>
                                    </p:set>
                                    <p:animEffect transition="in" filter="wipe(down)">
                                      <p:cBhvr>
                                        <p:cTn id="18" dur="500"/>
                                        <p:tgtEl>
                                          <p:spTgt spid="82"/>
                                        </p:tgtEl>
                                      </p:cBhvr>
                                    </p:animEffect>
                                  </p:childTnLst>
                                </p:cTn>
                              </p:par>
                              <p:par>
                                <p:cTn id="19" presetID="22" presetClass="entr" presetSubtype="4" fill="hold" nodeType="withEffect">
                                  <p:stCondLst>
                                    <p:cond delay="0"/>
                                  </p:stCondLst>
                                  <p:childTnLst>
                                    <p:set>
                                      <p:cBhvr>
                                        <p:cTn id="20" dur="1" fill="hold">
                                          <p:stCondLst>
                                            <p:cond delay="0"/>
                                          </p:stCondLst>
                                        </p:cTn>
                                        <p:tgtEl>
                                          <p:spTgt spid="59"/>
                                        </p:tgtEl>
                                        <p:attrNameLst>
                                          <p:attrName>style.visibility</p:attrName>
                                        </p:attrNameLst>
                                      </p:cBhvr>
                                      <p:to>
                                        <p:strVal val="visible"/>
                                      </p:to>
                                    </p:set>
                                    <p:animEffect transition="in" filter="wipe(down)">
                                      <p:cBhvr>
                                        <p:cTn id="21"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图片 1" descr="矩形 9"/>
          <p:cNvPicPr>
            <a:picLocks noChangeAspect="1"/>
          </p:cNvPicPr>
          <p:nvPr/>
        </p:nvPicPr>
        <p:blipFill>
          <a:blip r:embed="rId3"/>
          <a:stretch>
            <a:fillRect/>
          </a:stretch>
        </p:blipFill>
        <p:spPr>
          <a:xfrm>
            <a:off x="3175" y="2684780"/>
            <a:ext cx="10786110" cy="3791585"/>
          </a:xfrm>
          <a:prstGeom prst="rect">
            <a:avLst/>
          </a:prstGeom>
        </p:spPr>
      </p:pic>
      <p:pic>
        <p:nvPicPr>
          <p:cNvPr id="3" name="图片 2" descr="椭圆 5"/>
          <p:cNvPicPr>
            <a:picLocks noChangeAspect="1"/>
          </p:cNvPicPr>
          <p:nvPr/>
        </p:nvPicPr>
        <p:blipFill>
          <a:blip r:embed="rId4"/>
          <a:stretch>
            <a:fillRect/>
          </a:stretch>
        </p:blipFill>
        <p:spPr>
          <a:xfrm>
            <a:off x="4398010" y="1723390"/>
            <a:ext cx="1848485" cy="1848485"/>
          </a:xfrm>
          <a:prstGeom prst="rect">
            <a:avLst/>
          </a:prstGeom>
        </p:spPr>
      </p:pic>
      <p:sp>
        <p:nvSpPr>
          <p:cNvPr id="7" name="文本框 6"/>
          <p:cNvSpPr txBox="1"/>
          <p:nvPr/>
        </p:nvSpPr>
        <p:spPr>
          <a:xfrm>
            <a:off x="4866005" y="2232660"/>
            <a:ext cx="912495" cy="829945"/>
          </a:xfrm>
          <a:prstGeom prst="rect">
            <a:avLst/>
          </a:prstGeom>
          <a:noFill/>
        </p:spPr>
        <p:txBody>
          <a:bodyPr wrap="square" rtlCol="0">
            <a:spAutoFit/>
          </a:bodyPr>
          <a:lstStyle/>
          <a:p>
            <a:r>
              <a:rPr lang="en-US" altLang="zh-CN" sz="4800" dirty="0">
                <a:solidFill>
                  <a:schemeClr val="tx1">
                    <a:lumMod val="75000"/>
                    <a:lumOff val="25000"/>
                  </a:schemeClr>
                </a:solidFill>
                <a:latin typeface="宋体" panose="02010600030101010101" pitchFamily="2" charset="-122"/>
                <a:ea typeface="宋体" panose="02010600030101010101" pitchFamily="2" charset="-122"/>
                <a:cs typeface="思源黑体 CN Normal" panose="020B0400000000000000" charset="-122"/>
              </a:rPr>
              <a:t>03</a:t>
            </a:r>
          </a:p>
        </p:txBody>
      </p:sp>
      <p:grpSp>
        <p:nvGrpSpPr>
          <p:cNvPr id="16" name="组合 15"/>
          <p:cNvGrpSpPr/>
          <p:nvPr/>
        </p:nvGrpSpPr>
        <p:grpSpPr>
          <a:xfrm>
            <a:off x="3523933" y="4366260"/>
            <a:ext cx="3597275" cy="769620"/>
            <a:chOff x="7719" y="4805"/>
            <a:chExt cx="5665" cy="1212"/>
          </a:xfrm>
        </p:grpSpPr>
        <p:sp>
          <p:nvSpPr>
            <p:cNvPr id="19" name="TextBox 15"/>
            <p:cNvSpPr txBox="1"/>
            <p:nvPr/>
          </p:nvSpPr>
          <p:spPr>
            <a:xfrm>
              <a:off x="9680" y="5435"/>
              <a:ext cx="1745" cy="582"/>
            </a:xfrm>
            <a:prstGeom prst="rect">
              <a:avLst/>
            </a:prstGeom>
            <a:noFill/>
          </p:spPr>
          <p:txBody>
            <a:bodyPr wrap="non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研究意义</a:t>
              </a:r>
            </a:p>
          </p:txBody>
        </p:sp>
        <p:sp>
          <p:nvSpPr>
            <p:cNvPr id="20" name="TextBox 17"/>
            <p:cNvSpPr txBox="1"/>
            <p:nvPr/>
          </p:nvSpPr>
          <p:spPr>
            <a:xfrm>
              <a:off x="7719" y="5435"/>
              <a:ext cx="1745" cy="582"/>
            </a:xfrm>
            <a:prstGeom prst="rect">
              <a:avLst/>
            </a:prstGeom>
            <a:noFill/>
          </p:spPr>
          <p:txBody>
            <a:bodyPr wrap="non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理论基础</a:t>
              </a:r>
            </a:p>
          </p:txBody>
        </p:sp>
        <p:sp>
          <p:nvSpPr>
            <p:cNvPr id="21" name="TextBox 14"/>
            <p:cNvSpPr txBox="1"/>
            <p:nvPr/>
          </p:nvSpPr>
          <p:spPr>
            <a:xfrm>
              <a:off x="7719" y="4805"/>
              <a:ext cx="1745" cy="582"/>
            </a:xfrm>
            <a:prstGeom prst="rect">
              <a:avLst/>
            </a:prstGeom>
            <a:noFill/>
          </p:spPr>
          <p:txBody>
            <a:bodyPr wrap="non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课题背景</a:t>
              </a:r>
            </a:p>
          </p:txBody>
        </p:sp>
        <p:sp>
          <p:nvSpPr>
            <p:cNvPr id="22" name="TextBox 16"/>
            <p:cNvSpPr txBox="1"/>
            <p:nvPr/>
          </p:nvSpPr>
          <p:spPr>
            <a:xfrm>
              <a:off x="11640" y="4805"/>
              <a:ext cx="1744" cy="581"/>
            </a:xfrm>
            <a:prstGeom prst="rect">
              <a:avLst/>
            </a:prstGeom>
            <a:noFill/>
          </p:spPr>
          <p:txBody>
            <a:bodyPr wrap="non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研究综述</a:t>
              </a:r>
            </a:p>
          </p:txBody>
        </p:sp>
        <p:sp>
          <p:nvSpPr>
            <p:cNvPr id="23" name="TextBox 27"/>
            <p:cNvSpPr txBox="1"/>
            <p:nvPr/>
          </p:nvSpPr>
          <p:spPr>
            <a:xfrm>
              <a:off x="9680" y="4805"/>
              <a:ext cx="1744" cy="581"/>
            </a:xfrm>
            <a:prstGeom prst="rect">
              <a:avLst/>
            </a:prstGeom>
            <a:noFill/>
          </p:spPr>
          <p:txBody>
            <a:bodyPr wrap="none" rtlCol="0">
              <a:spAutoFit/>
            </a:bodyPr>
            <a:lstStyle/>
            <a:p>
              <a:r>
                <a:rPr lang="zh-CN" altLang="en-US" dirty="0">
                  <a:solidFill>
                    <a:schemeClr val="bg1"/>
                  </a:solidFill>
                  <a:latin typeface="宋体" panose="02010600030101010101" pitchFamily="2" charset="-122"/>
                  <a:ea typeface="宋体" panose="02010600030101010101" pitchFamily="2" charset="-122"/>
                  <a:cs typeface="思源黑体 CN Normal" panose="020B0400000000000000" charset="-122"/>
                </a:rPr>
                <a:t>相关研究</a:t>
              </a:r>
            </a:p>
          </p:txBody>
        </p:sp>
      </p:grpSp>
      <p:sp>
        <p:nvSpPr>
          <p:cNvPr id="24" name="TextBox 1"/>
          <p:cNvSpPr txBox="1"/>
          <p:nvPr/>
        </p:nvSpPr>
        <p:spPr>
          <a:xfrm>
            <a:off x="3454281" y="3643548"/>
            <a:ext cx="3738880" cy="706827"/>
          </a:xfrm>
          <a:prstGeom prst="rect">
            <a:avLst/>
          </a:prstGeom>
          <a:noFill/>
        </p:spPr>
        <p:txBody>
          <a:bodyPr wrap="none" rtlCol="0">
            <a:spAutoFit/>
          </a:bodyPr>
          <a:lstStyle/>
          <a:p>
            <a:r>
              <a:rPr lang="zh-CN" altLang="en-US" sz="4000" dirty="0">
                <a:solidFill>
                  <a:schemeClr val="bg1"/>
                </a:solidFill>
                <a:latin typeface="宋体" panose="02010600030101010101" pitchFamily="2" charset="-122"/>
                <a:ea typeface="宋体" panose="02010600030101010101" pitchFamily="2" charset="-122"/>
                <a:cs typeface="思源黑体 CN Normal" panose="020B0400000000000000" charset="-122"/>
              </a:rPr>
              <a:t>课题背景及内容</a:t>
            </a:r>
          </a:p>
        </p:txBody>
      </p:sp>
    </p:spTree>
  </p:cSld>
  <p:clrMapOvr>
    <a:masterClrMapping/>
  </p:clrMapOvr>
  <mc:AlternateContent xmlns:mc="http://schemas.openxmlformats.org/markup-compatibility/2006" xmlns:p14="http://schemas.microsoft.com/office/powerpoint/2010/main">
    <mc:Choice Requires="p14">
      <p:transition spd="slow" p14:dur="1750" advClick="0" advTm="0">
        <p:randomBar dir="vert"/>
      </p:transition>
    </mc:Choice>
    <mc:Fallback xmlns="">
      <p:transition spd="slow" advClick="0" advTm="0">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500"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 calcmode="lin" valueType="num">
                                      <p:cBhvr>
                                        <p:cTn id="14" dur="500" fill="hold"/>
                                        <p:tgtEl>
                                          <p:spTgt spid="3"/>
                                        </p:tgtEl>
                                        <p:attrNameLst>
                                          <p:attrName>style.rotation</p:attrName>
                                        </p:attrNameLst>
                                      </p:cBhvr>
                                      <p:tavLst>
                                        <p:tav tm="0">
                                          <p:val>
                                            <p:fltVal val="90"/>
                                          </p:val>
                                        </p:tav>
                                        <p:tav tm="100000">
                                          <p:val>
                                            <p:fltVal val="0"/>
                                          </p:val>
                                        </p:tav>
                                      </p:tavLst>
                                    </p:anim>
                                    <p:animEffect transition="in" filter="fade">
                                      <p:cBhvr>
                                        <p:cTn id="15" dur="500"/>
                                        <p:tgtEl>
                                          <p:spTgt spid="3"/>
                                        </p:tgtEl>
                                      </p:cBhvr>
                                    </p:animEffect>
                                  </p:childTnLst>
                                </p:cTn>
                              </p:par>
                              <p:par>
                                <p:cTn id="16" presetID="31" presetClass="entr" presetSubtype="0" fill="hold" grpId="0" nodeType="withEffect">
                                  <p:stCondLst>
                                    <p:cond delay="0"/>
                                  </p:stCondLst>
                                  <p:childTnLst>
                                    <p:set>
                                      <p:cBhvr>
                                        <p:cTn id="17" dur="500"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 calcmode="lin" valueType="num">
                                      <p:cBhvr>
                                        <p:cTn id="20" dur="500" fill="hold"/>
                                        <p:tgtEl>
                                          <p:spTgt spid="7"/>
                                        </p:tgtEl>
                                        <p:attrNameLst>
                                          <p:attrName>style.rotation</p:attrName>
                                        </p:attrNameLst>
                                      </p:cBhvr>
                                      <p:tavLst>
                                        <p:tav tm="0">
                                          <p:val>
                                            <p:fltVal val="90"/>
                                          </p:val>
                                        </p:tav>
                                        <p:tav tm="100000">
                                          <p:val>
                                            <p:fltVal val="0"/>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down)">
                                      <p:cBhvr>
                                        <p:cTn id="26" dur="500"/>
                                        <p:tgtEl>
                                          <p:spTgt spid="16"/>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wipe(down)">
                                      <p:cBhvr>
                                        <p:cTn id="2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4" grpId="0"/>
    </p:bld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942</Words>
  <Application>Microsoft Office PowerPoint</Application>
  <PresentationFormat>自定义</PresentationFormat>
  <Paragraphs>177</Paragraphs>
  <Slides>15</Slides>
  <Notes>15</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15</vt:i4>
      </vt:variant>
    </vt:vector>
  </HeadingPairs>
  <TitlesOfParts>
    <vt:vector size="19" baseType="lpstr">
      <vt:lpstr>宋体</vt:lpstr>
      <vt:lpstr>Calibri</vt:lpstr>
      <vt:lpstr>Arial</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1335.课堂学校课件专用教育培训PPT模板</dc:title>
  <dc:creator>办公资源网</dc:creator>
  <cp:keywords>www.bangongziyuan.com</cp:keywords>
  <cp:lastModifiedBy>天 下</cp:lastModifiedBy>
  <cp:revision>115</cp:revision>
  <dcterms:created xsi:type="dcterms:W3CDTF">2016-01-27T00:56:00Z</dcterms:created>
  <dcterms:modified xsi:type="dcterms:W3CDTF">2021-01-05T23:18:18Z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