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4" r:id="rId7"/>
    <p:sldId id="267" r:id="rId8"/>
    <p:sldId id="266" r:id="rId9"/>
    <p:sldId id="273" r:id="rId10"/>
    <p:sldId id="272" r:id="rId11"/>
    <p:sldId id="261" r:id="rId12"/>
    <p:sldId id="268" r:id="rId13"/>
    <p:sldId id="265" r:id="rId14"/>
    <p:sldId id="269" r:id="rId15"/>
    <p:sldId id="262" r:id="rId16"/>
    <p:sldId id="270" r:id="rId17"/>
    <p:sldId id="271" r:id="rId18"/>
    <p:sldId id="263" r:id="rId19"/>
    <p:sldId id="274" r:id="rId20"/>
    <p:sldId id="276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78"/>
    <a:srgbClr val="1F0D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8A74334-F233-4A24-A0E2-F4C7C7CF3C1C}" type="datetimeFigureOut">
              <a:rPr lang="zh-CN" altLang="en-US" smtClean="0"/>
              <a:t>2021/1/6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AD54578-109C-4855-A305-A7614B411A0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7656533" y="4155183"/>
            <a:ext cx="2030043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xiazaii</a:t>
            </a:r>
            <a:endParaRPr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64788" y="3377664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4208174" y="4155183"/>
            <a:ext cx="233781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xiazaii</a:t>
            </a:r>
            <a:endParaRPr kumimoji="1"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64787" y="2304839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毕业答辩</a:t>
            </a:r>
            <a:r>
              <a:rPr lang="en-US" altLang="zh-CN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PPT</a:t>
            </a:r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模板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230773" y="336493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164787" y="1804702"/>
            <a:ext cx="5695611" cy="4991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202X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0" y="811387"/>
            <a:ext cx="3431097" cy="5295203"/>
            <a:chOff x="-1" y="1164126"/>
            <a:chExt cx="3094205" cy="4775279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avLst/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3313"/>
              <a:ext cx="228153" cy="2819183"/>
            </a:xfrm>
            <a:custGeom>
              <a:avLst/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8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08760" y="1256596"/>
            <a:ext cx="7980619" cy="2456978"/>
            <a:chOff x="4238859" y="1324283"/>
            <a:chExt cx="8250581" cy="2540091"/>
          </a:xfrm>
        </p:grpSpPr>
        <p:sp>
          <p:nvSpPr>
            <p:cNvPr id="27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直角三角形 2"/>
            <p:cNvSpPr/>
            <p:nvPr/>
          </p:nvSpPr>
          <p:spPr>
            <a:xfrm rot="17117050" flipH="1">
              <a:off x="5042291" y="2515071"/>
              <a:ext cx="1386578" cy="1312027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4412243" y="1700835"/>
              <a:ext cx="1760683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gray">
            <a:xfrm>
              <a:off x="6631079" y="2190975"/>
              <a:ext cx="5742542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478602" y="3317472"/>
            <a:ext cx="8306334" cy="2479893"/>
            <a:chOff x="1706779" y="3596733"/>
            <a:chExt cx="8587315" cy="2563781"/>
          </a:xfrm>
        </p:grpSpPr>
        <p:sp>
          <p:nvSpPr>
            <p:cNvPr id="33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avLst/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 dirty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直角三角形 2"/>
            <p:cNvSpPr/>
            <p:nvPr/>
          </p:nvSpPr>
          <p:spPr>
            <a:xfrm rot="17117050" flipH="1">
              <a:off x="2486725" y="4791148"/>
              <a:ext cx="1408213" cy="1330520"/>
            </a:xfrm>
            <a:custGeom>
              <a:avLst/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6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avLst/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TextBox 8"/>
            <p:cNvSpPr txBox="1"/>
            <p:nvPr/>
          </p:nvSpPr>
          <p:spPr>
            <a:xfrm>
              <a:off x="1864171" y="3987849"/>
              <a:ext cx="1867972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defRPr>
              </a:lvl1pPr>
            </a:lstStyle>
            <a:p>
              <a:r>
                <a:rPr lang="zh-CN" altLang="en-US" sz="2000" b="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2347751" y="1446379"/>
            <a:ext cx="58590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38802" y="3515026"/>
            <a:ext cx="63758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研究过程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920135" y="1358985"/>
            <a:ext cx="132615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输入内容：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2287793" y="1278965"/>
            <a:ext cx="3403925" cy="566110"/>
            <a:chOff x="2645777" y="1428360"/>
            <a:chExt cx="1523389" cy="914033"/>
          </a:xfrm>
        </p:grpSpPr>
        <p:sp>
          <p:nvSpPr>
            <p:cNvPr id="19" name="矩形 18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文本框 25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886335" y="1278964"/>
            <a:ext cx="3403925" cy="566110"/>
            <a:chOff x="2645777" y="1428360"/>
            <a:chExt cx="1523389" cy="914033"/>
          </a:xfrm>
        </p:grpSpPr>
        <p:sp>
          <p:nvSpPr>
            <p:cNvPr id="22" name="矩形 21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文本框 28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 dirty="0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20135" y="2049525"/>
            <a:ext cx="10175475" cy="523220"/>
            <a:chOff x="557975" y="2134841"/>
            <a:chExt cx="9337947" cy="545086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557975" y="2158722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  <a:endParaRPr kumimoji="0" lang="zh-CN" altLang="en-US" sz="2000" b="1" i="0" u="none" strike="noStrike" cap="none" normalizeH="0" baseline="0" dirty="0">
                <a:ln>
                  <a:noFill/>
                </a:ln>
                <a:solidFill>
                  <a:srgbClr val="003C78"/>
                </a:solidFill>
                <a:effectLst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983773" y="2134841"/>
              <a:ext cx="7912149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0134" y="2777258"/>
            <a:ext cx="10175476" cy="523220"/>
            <a:chOff x="557975" y="2660947"/>
            <a:chExt cx="9337949" cy="545086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557975" y="2684828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</a:p>
          </p:txBody>
        </p:sp>
        <p:sp>
          <p:nvSpPr>
            <p:cNvPr id="29" name="矩形 28"/>
            <p:cNvSpPr/>
            <p:nvPr/>
          </p:nvSpPr>
          <p:spPr>
            <a:xfrm>
              <a:off x="1983774" y="2660947"/>
              <a:ext cx="7912150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98355" y="3481277"/>
            <a:ext cx="10097255" cy="2561291"/>
            <a:chOff x="611187" y="3614057"/>
            <a:chExt cx="7921625" cy="2678872"/>
          </a:xfrm>
        </p:grpSpPr>
        <p:sp>
          <p:nvSpPr>
            <p:cNvPr id="31" name="形状 30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name="adj1" fmla="val 54481"/>
                <a:gd name="adj2" fmla="val 50000"/>
                <a:gd name="adj3" fmla="val 16667"/>
              </a:avLst>
            </a:prstGeom>
            <a:solidFill>
              <a:srgbClr val="003C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73766" y="4114043"/>
              <a:ext cx="2851491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72000" y="4602853"/>
              <a:ext cx="2949809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4571885" y="3103948"/>
            <a:ext cx="2915382" cy="2785871"/>
            <a:chOff x="3065829" y="2668267"/>
            <a:chExt cx="1872107" cy="1761728"/>
          </a:xfrm>
        </p:grpSpPr>
        <p:sp>
          <p:nvSpPr>
            <p:cNvPr id="51" name="椭圆 50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 w="19050"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59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avLst/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0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avLst/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1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avLst/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2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avLst/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3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avLst/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4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avLst/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947430" y="1184957"/>
            <a:ext cx="10297139" cy="1393330"/>
            <a:chOff x="2954339" y="1279908"/>
            <a:chExt cx="7162269" cy="845950"/>
          </a:xfrm>
        </p:grpSpPr>
        <p:sp>
          <p:nvSpPr>
            <p:cNvPr id="66" name="矩形 65"/>
            <p:cNvSpPr>
              <a:spLocks noChangeArrowheads="1"/>
            </p:cNvSpPr>
            <p:nvPr/>
          </p:nvSpPr>
          <p:spPr bwMode="auto">
            <a:xfrm>
              <a:off x="2954339" y="1541401"/>
              <a:ext cx="7162269" cy="584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2963100" y="1279908"/>
              <a:ext cx="828656" cy="242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261425" y="3784817"/>
            <a:ext cx="1457770" cy="1480289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69" name="椭圆 68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l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469764" y="3187079"/>
              <a:ext cx="558122" cy="2919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r>
                <a:rPr lang="en-US" altLang="zh-CN" sz="24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 </a:t>
              </a:r>
              <a:endParaRPr lang="zh-CN" altLang="en-US" sz="240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285213" y="3460986"/>
            <a:ext cx="3092667" cy="2017715"/>
            <a:chOff x="789157" y="3505487"/>
            <a:chExt cx="1985951" cy="1275962"/>
          </a:xfrm>
        </p:grpSpPr>
        <p:sp>
          <p:nvSpPr>
            <p:cNvPr id="72" name="TextBox 100"/>
            <p:cNvSpPr txBox="1"/>
            <p:nvPr/>
          </p:nvSpPr>
          <p:spPr>
            <a:xfrm>
              <a:off x="789157" y="3505487"/>
              <a:ext cx="765025" cy="253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  <p:sp>
          <p:nvSpPr>
            <p:cNvPr id="73" name="矩形 72"/>
            <p:cNvSpPr/>
            <p:nvPr/>
          </p:nvSpPr>
          <p:spPr>
            <a:xfrm>
              <a:off x="812496" y="3800586"/>
              <a:ext cx="1962612" cy="9808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60020" y="3460986"/>
            <a:ext cx="3056321" cy="2002712"/>
            <a:chOff x="891718" y="3514973"/>
            <a:chExt cx="1962612" cy="1266474"/>
          </a:xfrm>
        </p:grpSpPr>
        <p:sp>
          <p:nvSpPr>
            <p:cNvPr id="75" name="TextBox 103"/>
            <p:cNvSpPr txBox="1"/>
            <p:nvPr/>
          </p:nvSpPr>
          <p:spPr>
            <a:xfrm>
              <a:off x="891718" y="3514973"/>
              <a:ext cx="765025" cy="253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  <p:sp>
          <p:nvSpPr>
            <p:cNvPr id="76" name="矩形 75"/>
            <p:cNvSpPr/>
            <p:nvPr/>
          </p:nvSpPr>
          <p:spPr>
            <a:xfrm>
              <a:off x="891718" y="3800585"/>
              <a:ext cx="1962612" cy="980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2883215" y="1414247"/>
            <a:ext cx="5748761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文本框 18"/>
          <p:cNvSpPr txBox="1"/>
          <p:nvPr/>
        </p:nvSpPr>
        <p:spPr>
          <a:xfrm>
            <a:off x="2677765" y="3669698"/>
            <a:ext cx="5862346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矩形 35"/>
          <p:cNvSpPr/>
          <p:nvPr/>
        </p:nvSpPr>
        <p:spPr>
          <a:xfrm rot="20926619">
            <a:off x="1487557" y="2370193"/>
            <a:ext cx="8848860" cy="420645"/>
          </a:xfrm>
          <a:prstGeom prst="rect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00150" y="1237776"/>
            <a:ext cx="1882106" cy="1670420"/>
            <a:chOff x="411429" y="2379138"/>
            <a:chExt cx="1640114" cy="1455646"/>
          </a:xfrm>
        </p:grpSpPr>
        <p:sp>
          <p:nvSpPr>
            <p:cNvPr id="38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4"/>
            <p:cNvSpPr txBox="1"/>
            <p:nvPr/>
          </p:nvSpPr>
          <p:spPr>
            <a:xfrm>
              <a:off x="1024557" y="2379138"/>
              <a:ext cx="402306" cy="12547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505506" y="2363307"/>
            <a:ext cx="1882105" cy="1670422"/>
            <a:chOff x="7055945" y="4194060"/>
            <a:chExt cx="1640114" cy="1455648"/>
          </a:xfrm>
        </p:grpSpPr>
        <p:sp>
          <p:nvSpPr>
            <p:cNvPr id="41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CN" altLang="en-US" sz="15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42" name="文本框 22"/>
            <p:cNvSpPr txBox="1"/>
            <p:nvPr/>
          </p:nvSpPr>
          <p:spPr>
            <a:xfrm>
              <a:off x="7670211" y="4371789"/>
              <a:ext cx="402307" cy="12547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</a:p>
          </p:txBody>
        </p:sp>
      </p:grpSp>
      <p:sp>
        <p:nvSpPr>
          <p:cNvPr id="43" name="等腰三角形 42"/>
          <p:cNvSpPr/>
          <p:nvPr/>
        </p:nvSpPr>
        <p:spPr>
          <a:xfrm>
            <a:off x="5459534" y="2706476"/>
            <a:ext cx="934763" cy="805830"/>
          </a:xfrm>
          <a:prstGeom prst="triangle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44" name="文本框 19"/>
          <p:cNvSpPr txBox="1"/>
          <p:nvPr/>
        </p:nvSpPr>
        <p:spPr>
          <a:xfrm>
            <a:off x="963930" y="4728390"/>
            <a:ext cx="10264140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342900"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4" grpId="0"/>
      <p:bldP spid="35" grpId="0"/>
      <p:bldP spid="36" grpId="0" animBg="1"/>
      <p:bldP spid="43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3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研究结果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0480" y="2109735"/>
            <a:ext cx="4183766" cy="8286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1398" y="4349323"/>
            <a:ext cx="4271790" cy="13456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5"/>
          <p:cNvCxnSpPr/>
          <p:nvPr/>
        </p:nvCxnSpPr>
        <p:spPr>
          <a:xfrm>
            <a:off x="5976578" y="2030098"/>
            <a:ext cx="2253" cy="3938643"/>
          </a:xfrm>
          <a:prstGeom prst="line">
            <a:avLst/>
          </a:prstGeom>
          <a:ln w="25400">
            <a:solidFill>
              <a:srgbClr val="003C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4"/>
          <p:cNvGrpSpPr/>
          <p:nvPr/>
        </p:nvGrpSpPr>
        <p:grpSpPr>
          <a:xfrm>
            <a:off x="958786" y="1013264"/>
            <a:ext cx="10025986" cy="1156936"/>
            <a:chOff x="-470145" y="1321180"/>
            <a:chExt cx="10012282" cy="1155354"/>
          </a:xfrm>
        </p:grpSpPr>
        <p:sp>
          <p:nvSpPr>
            <p:cNvPr id="20" name="椭圆 19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rgbClr val="003C78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VS</a:t>
              </a:r>
              <a:endPara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470145" y="1583071"/>
              <a:ext cx="4178049" cy="64633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</a:p>
          </p:txBody>
        </p:sp>
        <p:sp>
          <p:nvSpPr>
            <p:cNvPr id="23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4" name="燕尾形 51"/>
            <p:cNvSpPr/>
            <p:nvPr/>
          </p:nvSpPr>
          <p:spPr>
            <a:xfrm flipH="1">
              <a:off x="5038291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7386437" y="2686459"/>
            <a:ext cx="3782416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86436" y="3714771"/>
            <a:ext cx="3670977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86436" y="4730436"/>
            <a:ext cx="3670978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44752" y="2244338"/>
            <a:ext cx="288426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点击添加标题内容：</a:t>
            </a:r>
          </a:p>
        </p:txBody>
      </p:sp>
      <p:sp>
        <p:nvSpPr>
          <p:cNvPr id="29" name="矩形 28"/>
          <p:cNvSpPr/>
          <p:nvPr/>
        </p:nvSpPr>
        <p:spPr>
          <a:xfrm>
            <a:off x="1023147" y="3142360"/>
            <a:ext cx="1596280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</a:p>
        </p:txBody>
      </p:sp>
      <p:sp>
        <p:nvSpPr>
          <p:cNvPr id="30" name="矩形 29"/>
          <p:cNvSpPr/>
          <p:nvPr/>
        </p:nvSpPr>
        <p:spPr>
          <a:xfrm>
            <a:off x="977427" y="3992585"/>
            <a:ext cx="411251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点击添加文字内容</a:t>
            </a:r>
          </a:p>
        </p:txBody>
      </p:sp>
      <p:sp>
        <p:nvSpPr>
          <p:cNvPr id="31" name="矩形 30"/>
          <p:cNvSpPr/>
          <p:nvPr/>
        </p:nvSpPr>
        <p:spPr>
          <a:xfrm>
            <a:off x="3539381" y="3151817"/>
            <a:ext cx="1596279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 dirty="0">
                <a:solidFill>
                  <a:schemeClr val="lt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2793196" y="3261161"/>
            <a:ext cx="434178" cy="406939"/>
            <a:chOff x="2933170" y="4148355"/>
            <a:chExt cx="433584" cy="406383"/>
          </a:xfrm>
          <a:solidFill>
            <a:srgbClr val="003C78"/>
          </a:solidFill>
        </p:grpSpPr>
        <p:sp>
          <p:nvSpPr>
            <p:cNvPr id="33" name="L 形 32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781870" y="2765380"/>
            <a:ext cx="545878" cy="553998"/>
            <a:chOff x="6107201" y="4251840"/>
            <a:chExt cx="1566174" cy="1589470"/>
          </a:xfrm>
        </p:grpSpPr>
        <p:sp>
          <p:nvSpPr>
            <p:cNvPr id="47" name="椭圆 46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48" name="TextBox 49"/>
            <p:cNvSpPr txBox="1"/>
            <p:nvPr/>
          </p:nvSpPr>
          <p:spPr>
            <a:xfrm flipH="1">
              <a:off x="6526903" y="4251840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781870" y="3763192"/>
            <a:ext cx="545878" cy="556716"/>
            <a:chOff x="6107201" y="4275136"/>
            <a:chExt cx="1566174" cy="1597267"/>
          </a:xfrm>
        </p:grpSpPr>
        <p:sp>
          <p:nvSpPr>
            <p:cNvPr id="50" name="椭圆 49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TextBox 49"/>
            <p:cNvSpPr txBox="1"/>
            <p:nvPr/>
          </p:nvSpPr>
          <p:spPr>
            <a:xfrm flipH="1">
              <a:off x="6601422" y="4282934"/>
              <a:ext cx="642935" cy="1589469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92069" y="4807146"/>
            <a:ext cx="545878" cy="556716"/>
            <a:chOff x="6107201" y="4275136"/>
            <a:chExt cx="1566174" cy="1597267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 dirty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601422" y="4282933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000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/>
      <p:bldP spid="16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5185964"/>
            <a:ext cx="9880084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 rot="5400000" flipH="1">
            <a:off x="4656630" y="1607585"/>
            <a:ext cx="0" cy="82660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2842441" y="3258537"/>
            <a:ext cx="6053167" cy="87429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rot="16200000">
            <a:off x="6072174" y="1327107"/>
            <a:ext cx="0" cy="503433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 rot="5400000">
            <a:off x="8193501" y="4026497"/>
            <a:ext cx="240614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>
            <a:off x="9382531" y="4451016"/>
            <a:ext cx="0" cy="3565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3454777" y="1261889"/>
            <a:ext cx="5555898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rot="5400000" flipH="1">
            <a:off x="6221382" y="-726990"/>
            <a:ext cx="0" cy="513657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 rot="5400000">
            <a:off x="1965235" y="2484324"/>
            <a:ext cx="189223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>
            <a:off x="2911352" y="2538099"/>
            <a:ext cx="0" cy="36701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 dirty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8685672" y="1017904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55" name="矩形 54"/>
          <p:cNvSpPr/>
          <p:nvPr/>
        </p:nvSpPr>
        <p:spPr>
          <a:xfrm>
            <a:off x="4132364" y="1454272"/>
            <a:ext cx="4539326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2217311" y="102179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>
              <a:defRPr/>
            </a:pPr>
            <a:r>
              <a:rPr lang="zh-CN" altLang="en-US" kern="0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2200450" y="3000491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58" name="矩形 57"/>
          <p:cNvSpPr/>
          <p:nvPr/>
        </p:nvSpPr>
        <p:spPr>
          <a:xfrm>
            <a:off x="4005312" y="3483376"/>
            <a:ext cx="4087127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auto">
          <a:xfrm>
            <a:off x="8685672" y="299305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60" name="Oval 38"/>
          <p:cNvSpPr>
            <a:spLocks noChangeArrowheads="1"/>
          </p:cNvSpPr>
          <p:nvPr/>
        </p:nvSpPr>
        <p:spPr bwMode="auto">
          <a:xfrm>
            <a:off x="8685673" y="4852765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 dirty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 dirty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61" name="矩形 60"/>
          <p:cNvSpPr/>
          <p:nvPr/>
        </p:nvSpPr>
        <p:spPr>
          <a:xfrm>
            <a:off x="2749382" y="5342730"/>
            <a:ext cx="7130702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3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73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6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6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23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8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3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96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46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59" grpId="0" animBg="1"/>
          <p:bldP spid="60" grpId="0" animBg="1"/>
          <p:bldP spid="61" grpId="0"/>
          <p:bldP spid="61" grpId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1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4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6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3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1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35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3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3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3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9" fill="hold">
                                <p:stCondLst>
                                  <p:cond delay="3230"/>
                                </p:stCondLst>
                                <p:childTnLst>
                                  <p:par>
                                    <p:cTn id="4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2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45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3730"/>
                                </p:stCondLst>
                                <p:childTnLst>
                                  <p:par>
                                    <p:cTn id="47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4230"/>
                                </p:stCondLst>
                                <p:childTnLst>
                                  <p:par>
                                    <p:cTn id="5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4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7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4730"/>
                                </p:stCondLst>
                                <p:childTnLst>
                                  <p:par>
                                    <p:cTn id="59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2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230"/>
                                </p:stCondLst>
                                <p:childTnLst>
                                  <p:par>
                                    <p:cTn id="6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6" dur="1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6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6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70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71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73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9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80" presetID="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2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4" fill="hold">
                                <p:stCondLst>
                                  <p:cond delay="6960"/>
                                </p:stCondLst>
                                <p:childTnLst>
                                  <p:par>
                                    <p:cTn id="85" presetID="2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7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7460"/>
                                </p:stCondLst>
                                <p:childTnLst>
                                  <p:par>
                                    <p:cTn id="92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4" dur="1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5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30000"/>
                                      </p:iterate>
                                      <p:childTnLst>
                                        <p:animScale>
                                          <p:cBhvr>
                                            <p:cTn id="96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97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98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99" dur="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  <p:bldP spid="34" grpId="0" animBg="1"/>
          <p:bldP spid="35" grpId="0" animBg="1"/>
          <p:bldP spid="36" grpId="0" animBg="1"/>
          <p:bldP spid="37" grpId="0" animBg="1"/>
          <p:bldP spid="38" grpId="0" animBg="1"/>
          <p:bldP spid="39" grpId="0" animBg="1"/>
          <p:bldP spid="40" grpId="0" animBg="1"/>
          <p:bldP spid="41" grpId="0" animBg="1"/>
          <p:bldP spid="42" grpId="0" animBg="1"/>
          <p:bldP spid="43" grpId="0" animBg="1"/>
          <p:bldP spid="44" grpId="0" animBg="1"/>
          <p:bldP spid="55" grpId="0"/>
          <p:bldP spid="55" grpId="1"/>
          <p:bldP spid="56" grpId="0" animBg="1"/>
          <p:bldP spid="57" grpId="0" animBg="1"/>
          <p:bldP spid="58" grpId="0"/>
          <p:bldP spid="58" grpId="1"/>
          <p:bldP spid="59" grpId="0" animBg="1"/>
          <p:bldP spid="60" grpId="0" animBg="1"/>
          <p:bldP spid="61" grpId="0"/>
          <p:bldP spid="61" grpId="1"/>
        </p:bldLst>
      </p:timing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4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论文总结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42" name="TextBox 17"/>
          <p:cNvSpPr txBox="1"/>
          <p:nvPr/>
        </p:nvSpPr>
        <p:spPr>
          <a:xfrm>
            <a:off x="5328454" y="3242853"/>
            <a:ext cx="136342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应用前景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1146604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44" name="TextBox 19"/>
          <p:cNvSpPr txBox="1"/>
          <p:nvPr/>
        </p:nvSpPr>
        <p:spPr>
          <a:xfrm>
            <a:off x="7824606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1" name="TextBox 20"/>
          <p:cNvSpPr txBox="1"/>
          <p:nvPr/>
        </p:nvSpPr>
        <p:spPr>
          <a:xfrm>
            <a:off x="1156403" y="4369018"/>
            <a:ext cx="3232165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2" name="TextBox 21"/>
          <p:cNvSpPr txBox="1"/>
          <p:nvPr/>
        </p:nvSpPr>
        <p:spPr>
          <a:xfrm>
            <a:off x="7832638" y="4369018"/>
            <a:ext cx="32321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94493" y="1846553"/>
            <a:ext cx="3630113" cy="3643988"/>
            <a:chOff x="3325813" y="1973262"/>
            <a:chExt cx="2492375" cy="2501901"/>
          </a:xfrm>
        </p:grpSpPr>
        <p:sp>
          <p:nvSpPr>
            <p:cNvPr id="54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avLst/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avLst/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avLst/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avLst/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TextBox 50"/>
            <p:cNvSpPr txBox="1"/>
            <p:nvPr/>
          </p:nvSpPr>
          <p:spPr>
            <a:xfrm>
              <a:off x="3786883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59" name="TextBox 36"/>
            <p:cNvSpPr txBox="1"/>
            <p:nvPr/>
          </p:nvSpPr>
          <p:spPr>
            <a:xfrm>
              <a:off x="5251579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0" name="TextBox 34"/>
            <p:cNvSpPr txBox="1"/>
            <p:nvPr/>
          </p:nvSpPr>
          <p:spPr>
            <a:xfrm>
              <a:off x="3786883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4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1" name="TextBox 32"/>
            <p:cNvSpPr txBox="1"/>
            <p:nvPr/>
          </p:nvSpPr>
          <p:spPr>
            <a:xfrm>
              <a:off x="5251579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2" grpId="0"/>
      <p:bldP spid="43" grpId="0"/>
      <p:bldP spid="44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1112842" y="893299"/>
            <a:ext cx="2429296" cy="2429296"/>
            <a:chOff x="1602769" y="143838"/>
            <a:chExt cx="1331936" cy="1331936"/>
          </a:xfrm>
        </p:grpSpPr>
        <p:sp>
          <p:nvSpPr>
            <p:cNvPr id="15" name="椭圆 14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solidFill>
              <a:srgbClr val="003C78"/>
            </a:solidFill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6" name="TextBox 145"/>
            <p:cNvSpPr txBox="1"/>
            <p:nvPr/>
          </p:nvSpPr>
          <p:spPr>
            <a:xfrm>
              <a:off x="1674082" y="438787"/>
              <a:ext cx="1189310" cy="5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目录</a:t>
              </a:r>
            </a:p>
          </p:txBody>
        </p:sp>
        <p:sp>
          <p:nvSpPr>
            <p:cNvPr id="17" name="TextBox 146"/>
            <p:cNvSpPr txBox="1"/>
            <p:nvPr/>
          </p:nvSpPr>
          <p:spPr>
            <a:xfrm>
              <a:off x="1638153" y="937949"/>
              <a:ext cx="1263808" cy="20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CONTENTS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Freeform 5"/>
          <p:cNvSpPr/>
          <p:nvPr/>
        </p:nvSpPr>
        <p:spPr bwMode="auto">
          <a:xfrm>
            <a:off x="-8878" y="3434345"/>
            <a:ext cx="12204032" cy="1448373"/>
          </a:xfrm>
          <a:custGeom>
            <a:avLst/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rgbClr val="003C78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矩形 30"/>
          <p:cNvSpPr>
            <a:spLocks noChangeArrowheads="1"/>
          </p:cNvSpPr>
          <p:nvPr/>
        </p:nvSpPr>
        <p:spPr bwMode="auto">
          <a:xfrm>
            <a:off x="1112842" y="5354688"/>
            <a:ext cx="959280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绪论</a:t>
            </a:r>
          </a:p>
        </p:txBody>
      </p:sp>
      <p:sp>
        <p:nvSpPr>
          <p:cNvPr id="20" name="矩形 68"/>
          <p:cNvSpPr>
            <a:spLocks noChangeArrowheads="1"/>
          </p:cNvSpPr>
          <p:nvPr/>
        </p:nvSpPr>
        <p:spPr bwMode="auto">
          <a:xfrm>
            <a:off x="7129174" y="2607167"/>
            <a:ext cx="2094853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研究结果</a:t>
            </a:r>
          </a:p>
        </p:txBody>
      </p:sp>
      <p:sp>
        <p:nvSpPr>
          <p:cNvPr id="21" name="矩形 64"/>
          <p:cNvSpPr>
            <a:spLocks noChangeArrowheads="1"/>
          </p:cNvSpPr>
          <p:nvPr/>
        </p:nvSpPr>
        <p:spPr bwMode="auto">
          <a:xfrm>
            <a:off x="2781900" y="3879705"/>
            <a:ext cx="2071382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研究方法</a:t>
            </a:r>
          </a:p>
        </p:txBody>
      </p:sp>
      <p:sp>
        <p:nvSpPr>
          <p:cNvPr id="22" name="矩形 66"/>
          <p:cNvSpPr>
            <a:spLocks noChangeArrowheads="1"/>
          </p:cNvSpPr>
          <p:nvPr/>
        </p:nvSpPr>
        <p:spPr bwMode="auto">
          <a:xfrm>
            <a:off x="4741331" y="4811291"/>
            <a:ext cx="270361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研究过程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1112842" y="4301169"/>
            <a:ext cx="1000811" cy="1003013"/>
            <a:chOff x="3437020" y="1033173"/>
            <a:chExt cx="863676" cy="865577"/>
          </a:xfrm>
        </p:grpSpPr>
        <p:sp>
          <p:nvSpPr>
            <p:cNvPr id="24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26" name="矩形 68"/>
          <p:cNvSpPr>
            <a:spLocks noChangeArrowheads="1"/>
          </p:cNvSpPr>
          <p:nvPr/>
        </p:nvSpPr>
        <p:spPr bwMode="auto">
          <a:xfrm>
            <a:off x="9224027" y="4594477"/>
            <a:ext cx="265485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论文总结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294790" y="4327790"/>
            <a:ext cx="1000811" cy="1003013"/>
            <a:chOff x="3437020" y="2074814"/>
            <a:chExt cx="863676" cy="865577"/>
          </a:xfrm>
        </p:grpSpPr>
        <p:sp>
          <p:nvSpPr>
            <p:cNvPr id="28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 cstate="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30" name="组合 29"/>
          <p:cNvGrpSpPr/>
          <p:nvPr/>
        </p:nvGrpSpPr>
        <p:grpSpPr>
          <a:xfrm>
            <a:off x="5604212" y="3695880"/>
            <a:ext cx="1000810" cy="1001172"/>
            <a:chOff x="3437020" y="3157655"/>
            <a:chExt cx="863676" cy="863988"/>
          </a:xfrm>
        </p:grpSpPr>
        <p:sp>
          <p:nvSpPr>
            <p:cNvPr id="31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33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avLst/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avLst/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avLst/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avLst/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680455" y="3055353"/>
            <a:ext cx="1000811" cy="1003012"/>
            <a:chOff x="3437020" y="4201727"/>
            <a:chExt cx="863676" cy="865576"/>
          </a:xfrm>
        </p:grpSpPr>
        <p:sp>
          <p:nvSpPr>
            <p:cNvPr id="39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0" name="Group 4"/>
            <p:cNvGrpSpPr>
              <a:grpSpLocks noChangeAspect="1"/>
            </p:cNvGrpSpPr>
            <p:nvPr/>
          </p:nvGrpSpPr>
          <p:grpSpPr bwMode="auto"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41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avLst/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avLst/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avLst/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avLst/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avLst/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0090723" y="3515434"/>
            <a:ext cx="1000811" cy="1003012"/>
            <a:chOff x="3437020" y="5246272"/>
            <a:chExt cx="863676" cy="865576"/>
          </a:xfrm>
        </p:grpSpPr>
        <p:sp>
          <p:nvSpPr>
            <p:cNvPr id="49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 dirty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sp>
          <p:nvSpPr>
            <p:cNvPr id="50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avLst/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4055675" y="4222467"/>
            <a:ext cx="2030043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xiazaii</a:t>
            </a:r>
            <a:endParaRPr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3930" y="3444948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</a:p>
        </p:txBody>
      </p:sp>
      <p:sp>
        <p:nvSpPr>
          <p:cNvPr id="6" name="矩形 5"/>
          <p:cNvSpPr/>
          <p:nvPr/>
        </p:nvSpPr>
        <p:spPr>
          <a:xfrm>
            <a:off x="607316" y="4222467"/>
            <a:ext cx="233781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xiazaii</a:t>
            </a:r>
            <a:endParaRPr kumimoji="1" lang="zh-CN" altLang="en-US" sz="2400" b="1" dirty="0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3930" y="2393216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 dirty="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在此感谢导师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4024" y="344494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3930" y="1893079"/>
            <a:ext cx="5695611" cy="4991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202X</a:t>
            </a:r>
            <a:r>
              <a:rPr lang="zh-CN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8760903" y="781398"/>
            <a:ext cx="3431097" cy="5295203"/>
            <a:chOff x="-1" y="1164126"/>
            <a:chExt cx="3094205" cy="4775279"/>
          </a:xfrm>
          <a:scene3d>
            <a:camera prst="orthographicFront">
              <a:rot lat="0" lon="10799978" rev="0"/>
            </a:camera>
            <a:lightRig rig="threePt" dir="t"/>
          </a:scene3d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avLst/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0035"/>
              <a:ext cx="228153" cy="2819183"/>
            </a:xfrm>
            <a:custGeom>
              <a:avLst/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8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49086" y="669471"/>
            <a:ext cx="10580914" cy="5519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676561" y="1275488"/>
            <a:ext cx="4419439" cy="4091635"/>
            <a:chOff x="2963101" y="1279908"/>
            <a:chExt cx="8502635" cy="2454575"/>
          </a:xfrm>
        </p:grpSpPr>
        <p:sp>
          <p:nvSpPr>
            <p:cNvPr id="52" name="矩形 51"/>
            <p:cNvSpPr>
              <a:spLocks noChangeArrowheads="1"/>
            </p:cNvSpPr>
            <p:nvPr/>
          </p:nvSpPr>
          <p:spPr bwMode="auto">
            <a:xfrm>
              <a:off x="2963101" y="1826391"/>
              <a:ext cx="8502635" cy="190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963101" y="1279908"/>
              <a:ext cx="4703151" cy="461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400" dirty="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绪论</a:t>
              </a:r>
            </a:p>
          </p:txBody>
        </p:sp>
      </p:grpSp>
      <p:pic>
        <p:nvPicPr>
          <p:cNvPr id="5" name="图形 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6447" y="1702263"/>
            <a:ext cx="3489854" cy="3573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0" dirty="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72211" y="1629396"/>
            <a:ext cx="7628207" cy="461663"/>
            <a:chOff x="3002037" y="1465798"/>
            <a:chExt cx="7067433" cy="369332"/>
          </a:xfrm>
          <a:solidFill>
            <a:srgbClr val="003C78"/>
          </a:solidFill>
        </p:grpSpPr>
        <p:sp>
          <p:nvSpPr>
            <p:cNvPr id="7" name="矩形 6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" name="TextBox 16"/>
            <p:cNvSpPr txBox="1"/>
            <p:nvPr/>
          </p:nvSpPr>
          <p:spPr>
            <a:xfrm>
              <a:off x="3033222" y="1500250"/>
              <a:ext cx="5688632" cy="3200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72211" y="3739426"/>
            <a:ext cx="7628205" cy="461662"/>
            <a:chOff x="3002037" y="3922395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0" name="矩形 9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3023808" y="3965774"/>
              <a:ext cx="4085844" cy="32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</a:p>
          </p:txBody>
        </p:sp>
      </p:grpSp>
      <p:sp>
        <p:nvSpPr>
          <p:cNvPr id="12" name="TextBox 20"/>
          <p:cNvSpPr txBox="1"/>
          <p:nvPr/>
        </p:nvSpPr>
        <p:spPr>
          <a:xfrm>
            <a:off x="2872212" y="2180571"/>
            <a:ext cx="7628206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2872212" y="4265317"/>
            <a:ext cx="7628206" cy="13253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等腰三角形 2"/>
          <p:cNvSpPr/>
          <p:nvPr/>
        </p:nvSpPr>
        <p:spPr bwMode="auto">
          <a:xfrm rot="2747878">
            <a:off x="1379864" y="1554895"/>
            <a:ext cx="1313197" cy="1519438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rgbClr val="003C78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1547949" y="2143313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  <p:sp>
        <p:nvSpPr>
          <p:cNvPr id="16" name="等腰三角形 2"/>
          <p:cNvSpPr/>
          <p:nvPr/>
        </p:nvSpPr>
        <p:spPr bwMode="auto">
          <a:xfrm rot="3036074">
            <a:off x="1378444" y="3958519"/>
            <a:ext cx="1313199" cy="1519441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1526133" y="4550050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0508" y="2912530"/>
            <a:ext cx="10379800" cy="1681905"/>
            <a:chOff x="787171" y="2988535"/>
            <a:chExt cx="10612880" cy="1719669"/>
          </a:xfrm>
        </p:grpSpPr>
        <p:sp>
          <p:nvSpPr>
            <p:cNvPr id="19" name="椭圆 18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0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2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4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  <p:sp>
          <p:nvSpPr>
            <p:cNvPr id="27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397738" y="1398199"/>
            <a:ext cx="2167656" cy="1811709"/>
            <a:chOff x="895845" y="1030514"/>
            <a:chExt cx="2216326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6" y="1042095"/>
              <a:ext cx="2089325" cy="136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17173" y="4297056"/>
            <a:ext cx="2008195" cy="1772149"/>
            <a:chOff x="2600175" y="4214343"/>
            <a:chExt cx="2053284" cy="1811938"/>
          </a:xfrm>
        </p:grpSpPr>
        <p:sp>
          <p:nvSpPr>
            <p:cNvPr id="35" name="椭圆 34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2600175" y="4437112"/>
              <a:ext cx="1885813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010244" y="1409526"/>
            <a:ext cx="1725121" cy="1788173"/>
            <a:chOff x="4831624" y="1054578"/>
            <a:chExt cx="1763855" cy="1828322"/>
          </a:xfrm>
        </p:grpSpPr>
        <p:sp>
          <p:nvSpPr>
            <p:cNvPr id="39" name="椭圆 38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4964339" y="1054578"/>
              <a:ext cx="1631140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endParaRPr lang="zh-CN" altLang="en-US" sz="15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940490" y="1398199"/>
            <a:ext cx="2105549" cy="1811709"/>
            <a:chOff x="895845" y="1030514"/>
            <a:chExt cx="2152824" cy="1852386"/>
          </a:xfrm>
        </p:grpSpPr>
        <p:sp>
          <p:nvSpPr>
            <p:cNvPr id="43" name="椭圆 42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4" name="直接连接符 43"/>
            <p:cNvCxnSpPr>
              <a:stCxn id="43" idx="0"/>
            </p:cNvCxnSpPr>
            <p:nvPr/>
          </p:nvCxnSpPr>
          <p:spPr>
            <a:xfrm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1022845" y="1054578"/>
              <a:ext cx="2025824" cy="1353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786413" y="4341550"/>
            <a:ext cx="2074274" cy="1510539"/>
            <a:chOff x="2532612" y="4214343"/>
            <a:chExt cx="2120847" cy="1544454"/>
          </a:xfrm>
        </p:grpSpPr>
        <p:sp>
          <p:nvSpPr>
            <p:cNvPr id="47" name="椭圆 46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3"/>
            <p:cNvSpPr txBox="1"/>
            <p:nvPr/>
          </p:nvSpPr>
          <p:spPr>
            <a:xfrm>
              <a:off x="2532612" y="4437112"/>
              <a:ext cx="2048837" cy="1321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-1565" y="3520799"/>
            <a:ext cx="12193565" cy="1"/>
          </a:xfrm>
          <a:prstGeom prst="line">
            <a:avLst/>
          </a:prstGeom>
          <a:ln w="38100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036677" y="1653448"/>
            <a:ext cx="2104326" cy="3991373"/>
            <a:chOff x="1595438" y="1219202"/>
            <a:chExt cx="2104056" cy="4419596"/>
          </a:xfrm>
        </p:grpSpPr>
        <p:sp>
          <p:nvSpPr>
            <p:cNvPr id="74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778497" y="1944408"/>
              <a:ext cx="1920996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lang="en-US" altLang="zh-CN" sz="2800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01</a:t>
              </a:r>
            </a:p>
            <a:p>
              <a:pPr indent="228600"/>
              <a:endPara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677234" y="1653448"/>
            <a:ext cx="2104326" cy="3991373"/>
            <a:chOff x="5043972" y="1219202"/>
            <a:chExt cx="2104056" cy="4419596"/>
          </a:xfrm>
        </p:grpSpPr>
        <p:sp>
          <p:nvSpPr>
            <p:cNvPr id="86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5224247" y="1944406"/>
              <a:ext cx="1923780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02</a:t>
              </a: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317791" y="1653448"/>
            <a:ext cx="2104326" cy="3991373"/>
            <a:chOff x="8492507" y="1219202"/>
            <a:chExt cx="2104056" cy="4419596"/>
          </a:xfrm>
        </p:grpSpPr>
        <p:sp>
          <p:nvSpPr>
            <p:cNvPr id="89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644250" y="1944406"/>
              <a:ext cx="1828393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03</a:t>
              </a: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958349" y="1653448"/>
            <a:ext cx="2104326" cy="3991373"/>
            <a:chOff x="8492507" y="1219202"/>
            <a:chExt cx="2104056" cy="4419596"/>
          </a:xfrm>
        </p:grpSpPr>
        <p:sp>
          <p:nvSpPr>
            <p:cNvPr id="92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8637307" y="1944406"/>
              <a:ext cx="1869392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 dirty="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04</a:t>
              </a:r>
            </a:p>
            <a:p>
              <a:pPr lvl="0" indent="228600"/>
              <a:endParaRPr lang="en-US" altLang="zh-CN" sz="2800" dirty="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 dirty="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2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26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0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35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7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28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3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" grpId="0"/>
          <p:bldP spid="5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500262" y="2420542"/>
            <a:ext cx="8693471" cy="975179"/>
            <a:chOff x="1898189" y="2451347"/>
            <a:chExt cx="7463076" cy="1052209"/>
          </a:xfrm>
        </p:grpSpPr>
        <p:sp>
          <p:nvSpPr>
            <p:cNvPr id="32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文本框 31"/>
            <p:cNvSpPr txBox="1"/>
            <p:nvPr/>
          </p:nvSpPr>
          <p:spPr>
            <a:xfrm>
              <a:off x="2028002" y="2512623"/>
              <a:ext cx="6333554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970683" y="3630805"/>
            <a:ext cx="8693471" cy="975179"/>
            <a:chOff x="2525417" y="3853299"/>
            <a:chExt cx="7463076" cy="1052209"/>
          </a:xfrm>
        </p:grpSpPr>
        <p:sp>
          <p:nvSpPr>
            <p:cNvPr id="35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文本框 32"/>
            <p:cNvSpPr txBox="1"/>
            <p:nvPr/>
          </p:nvSpPr>
          <p:spPr>
            <a:xfrm>
              <a:off x="2609673" y="3927524"/>
              <a:ext cx="6361221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13064" y="4842698"/>
            <a:ext cx="8693471" cy="975180"/>
            <a:chOff x="3115259" y="5248106"/>
            <a:chExt cx="7463076" cy="1052209"/>
          </a:xfrm>
        </p:grpSpPr>
        <p:sp>
          <p:nvSpPr>
            <p:cNvPr id="38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33"/>
            <p:cNvSpPr txBox="1"/>
            <p:nvPr/>
          </p:nvSpPr>
          <p:spPr>
            <a:xfrm>
              <a:off x="3206879" y="5320069"/>
              <a:ext cx="7243285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002728" y="1393387"/>
            <a:ext cx="9989805" cy="735040"/>
            <a:chOff x="790009" y="1062617"/>
            <a:chExt cx="7540098" cy="554793"/>
          </a:xfrm>
        </p:grpSpPr>
        <p:grpSp>
          <p:nvGrpSpPr>
            <p:cNvPr id="41" name="组合 40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4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4883" tIns="134883" rIns="134883" bIns="134883" numCol="1" spcCol="1270" anchor="ctr" anchorCtr="0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7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8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avLst/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9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avLst/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dirty="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80" name="文本框 20"/>
                <p:cNvSpPr txBox="1"/>
                <p:nvPr/>
              </p:nvSpPr>
              <p:spPr>
                <a:xfrm>
                  <a:off x="615756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  <p:sp>
              <p:nvSpPr>
                <p:cNvPr id="81" name="文本框 21"/>
                <p:cNvSpPr txBox="1"/>
                <p:nvPr/>
              </p:nvSpPr>
              <p:spPr>
                <a:xfrm>
                  <a:off x="2743932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  <p:sp>
              <p:nvSpPr>
                <p:cNvPr id="82" name="文本框 22"/>
                <p:cNvSpPr txBox="1"/>
                <p:nvPr/>
              </p:nvSpPr>
              <p:spPr>
                <a:xfrm>
                  <a:off x="4885819" y="1532932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  <p:sp>
              <p:nvSpPr>
                <p:cNvPr id="83" name="文本框 23"/>
                <p:cNvSpPr txBox="1"/>
                <p:nvPr/>
              </p:nvSpPr>
              <p:spPr>
                <a:xfrm>
                  <a:off x="7009423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 dirty="0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</a:p>
              </p:txBody>
            </p:sp>
          </p:grpSp>
          <p:sp>
            <p:nvSpPr>
              <p:cNvPr id="44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avLst/>
                <a:gdLst>
                  <a:gd name="connsiteX0" fmla="*/ 0 w 248310"/>
                  <a:gd name="connsiteY0" fmla="*/ 58095 h 290476"/>
                  <a:gd name="connsiteX1" fmla="*/ 124155 w 248310"/>
                  <a:gd name="connsiteY1" fmla="*/ 58095 h 290476"/>
                  <a:gd name="connsiteX2" fmla="*/ 124155 w 248310"/>
                  <a:gd name="connsiteY2" fmla="*/ 0 h 290476"/>
                  <a:gd name="connsiteX3" fmla="*/ 248310 w 248310"/>
                  <a:gd name="connsiteY3" fmla="*/ 145238 h 290476"/>
                  <a:gd name="connsiteX4" fmla="*/ 124155 w 248310"/>
                  <a:gd name="connsiteY4" fmla="*/ 290476 h 290476"/>
                  <a:gd name="connsiteX5" fmla="*/ 124155 w 248310"/>
                  <a:gd name="connsiteY5" fmla="*/ 232381 h 290476"/>
                  <a:gd name="connsiteX6" fmla="*/ 0 w 248310"/>
                  <a:gd name="connsiteY6" fmla="*/ 232381 h 290476"/>
                  <a:gd name="connsiteX7" fmla="*/ 0 w 248310"/>
                  <a:gd name="connsiteY7" fmla="*/ 58095 h 290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10" h="290476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58095" rIns="74493" bIns="58095" numCol="1" spcCol="1270" anchor="ctr" anchorCtr="0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8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avLst/>
                <a:gdLst>
                  <a:gd name="connsiteX0" fmla="*/ 0 w 1171277"/>
                  <a:gd name="connsiteY0" fmla="*/ 70277 h 702766"/>
                  <a:gd name="connsiteX1" fmla="*/ 70277 w 1171277"/>
                  <a:gd name="connsiteY1" fmla="*/ 0 h 702766"/>
                  <a:gd name="connsiteX2" fmla="*/ 1101000 w 1171277"/>
                  <a:gd name="connsiteY2" fmla="*/ 0 h 702766"/>
                  <a:gd name="connsiteX3" fmla="*/ 1171277 w 1171277"/>
                  <a:gd name="connsiteY3" fmla="*/ 70277 h 702766"/>
                  <a:gd name="connsiteX4" fmla="*/ 1171277 w 1171277"/>
                  <a:gd name="connsiteY4" fmla="*/ 632489 h 702766"/>
                  <a:gd name="connsiteX5" fmla="*/ 1101000 w 1171277"/>
                  <a:gd name="connsiteY5" fmla="*/ 702766 h 702766"/>
                  <a:gd name="connsiteX6" fmla="*/ 70277 w 1171277"/>
                  <a:gd name="connsiteY6" fmla="*/ 702766 h 702766"/>
                  <a:gd name="connsiteX7" fmla="*/ 0 w 1171277"/>
                  <a:gd name="connsiteY7" fmla="*/ 632489 h 702766"/>
                  <a:gd name="connsiteX8" fmla="*/ 0 w 1171277"/>
                  <a:gd name="connsiteY8" fmla="*/ 70277 h 7027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277" h="702766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rgbClr val="003C7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1073" tIns="131073" rIns="131073" bIns="131073" numCol="1" spcCol="1270" anchor="ctr" anchorCtr="0">
                <a:noAutofit/>
              </a:bodyPr>
              <a:lstStyle/>
              <a:p>
                <a:pPr algn="ctr" defTabSz="967105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000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42" name="文本框 23"/>
            <p:cNvSpPr txBox="1"/>
            <p:nvPr/>
          </p:nvSpPr>
          <p:spPr>
            <a:xfrm>
              <a:off x="7194419" y="1203871"/>
              <a:ext cx="1135688" cy="26134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</a:p>
          </p:txBody>
        </p:sp>
      </p:grpSp>
      <p:sp>
        <p:nvSpPr>
          <p:cNvPr id="84" name="任意多边形 30"/>
          <p:cNvSpPr/>
          <p:nvPr/>
        </p:nvSpPr>
        <p:spPr>
          <a:xfrm>
            <a:off x="8874043" y="2982794"/>
            <a:ext cx="1023374" cy="7499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85" name="任意多边形 31"/>
          <p:cNvSpPr/>
          <p:nvPr/>
        </p:nvSpPr>
        <p:spPr>
          <a:xfrm>
            <a:off x="9283831" y="4202031"/>
            <a:ext cx="1023374" cy="749936"/>
          </a:xfrm>
          <a:custGeom>
            <a:avLst/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 dirty="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968664" y="2299963"/>
            <a:ext cx="2434031" cy="219454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003C7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1546932" y="2913697"/>
            <a:ext cx="131702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 dirty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标题内容标题</a:t>
            </a:r>
          </a:p>
        </p:txBody>
      </p:sp>
      <p:sp>
        <p:nvSpPr>
          <p:cNvPr id="20" name="圆角矩形 22"/>
          <p:cNvSpPr/>
          <p:nvPr/>
        </p:nvSpPr>
        <p:spPr>
          <a:xfrm>
            <a:off x="4571885" y="1512105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3607756" y="1769657"/>
            <a:ext cx="793555" cy="3256767"/>
          </a:xfrm>
          <a:custGeom>
            <a:avLst/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4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圆角矩形 24"/>
          <p:cNvSpPr/>
          <p:nvPr/>
        </p:nvSpPr>
        <p:spPr>
          <a:xfrm>
            <a:off x="4571885" y="2635311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3" name="圆角矩形 25"/>
          <p:cNvSpPr/>
          <p:nvPr/>
        </p:nvSpPr>
        <p:spPr>
          <a:xfrm>
            <a:off x="4571885" y="3689017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4" name="圆角矩形 26"/>
          <p:cNvSpPr/>
          <p:nvPr/>
        </p:nvSpPr>
        <p:spPr>
          <a:xfrm>
            <a:off x="4571885" y="4742723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4890397" y="1704894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4" name="TextBox 28"/>
          <p:cNvSpPr txBox="1"/>
          <p:nvPr/>
        </p:nvSpPr>
        <p:spPr>
          <a:xfrm>
            <a:off x="4890397" y="2839530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TextBox 29"/>
          <p:cNvSpPr txBox="1"/>
          <p:nvPr/>
        </p:nvSpPr>
        <p:spPr>
          <a:xfrm>
            <a:off x="4890397" y="3893236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TextBox 30"/>
          <p:cNvSpPr txBox="1"/>
          <p:nvPr/>
        </p:nvSpPr>
        <p:spPr>
          <a:xfrm>
            <a:off x="4890397" y="4946942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 dirty="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 dirty="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2227</Words>
  <Application>Microsoft Office PowerPoint</Application>
  <PresentationFormat>宽屏</PresentationFormat>
  <Paragraphs>165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阿里巴巴普惠体 B</vt:lpstr>
      <vt:lpstr>阿里巴巴普惠体 H</vt:lpstr>
      <vt:lpstr>阿里巴巴普惠体 R</vt:lpstr>
      <vt:lpstr>Arial</vt:lpstr>
      <vt:lpstr>Calibri</vt:lpstr>
      <vt:lpstr>办公资源网：www.bangongziyuan.com​​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办公资源</Manager>
  <Company>办公资源网:www.bangongziyuan.com;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cp:keywords>www.bangongziyuan.com</cp:keywords>
  <dc:description>办公资源网:www.bangongziyuan.com;</dc:description>
  <cp:lastModifiedBy>天 下</cp:lastModifiedBy>
  <cp:revision>5</cp:revision>
  <dcterms:created xsi:type="dcterms:W3CDTF">2019-06-19T05:40:00Z</dcterms:created>
  <dcterms:modified xsi:type="dcterms:W3CDTF">2021-01-05T23:18:21Z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