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7" r:id="rId2"/>
    <p:sldId id="258" r:id="rId3"/>
    <p:sldId id="276" r:id="rId4"/>
    <p:sldId id="256" r:id="rId5"/>
    <p:sldId id="262" r:id="rId6"/>
    <p:sldId id="264" r:id="rId7"/>
    <p:sldId id="265" r:id="rId8"/>
    <p:sldId id="266" r:id="rId9"/>
    <p:sldId id="267" r:id="rId10"/>
    <p:sldId id="268" r:id="rId11"/>
    <p:sldId id="259" r:id="rId12"/>
    <p:sldId id="269" r:id="rId13"/>
    <p:sldId id="270" r:id="rId14"/>
    <p:sldId id="274" r:id="rId15"/>
    <p:sldId id="260" r:id="rId16"/>
    <p:sldId id="271" r:id="rId17"/>
    <p:sldId id="272" r:id="rId18"/>
    <p:sldId id="261" r:id="rId19"/>
    <p:sldId id="273" r:id="rId20"/>
    <p:sldId id="275" r:id="rId21"/>
    <p:sldId id="27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A1E6"/>
    <a:srgbClr val="52BDF5"/>
    <a:srgbClr val="1677B2"/>
    <a:srgbClr val="249BE4"/>
    <a:srgbClr val="21A5E7"/>
    <a:srgbClr val="1BA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66" autoAdjust="0"/>
    <p:restoredTop sz="94660"/>
  </p:normalViewPr>
  <p:slideViewPr>
    <p:cSldViewPr snapToGrid="0">
      <p:cViewPr varScale="1">
        <p:scale>
          <a:sx n="114" d="100"/>
          <a:sy n="114" d="100"/>
        </p:scale>
        <p:origin x="5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C35EAB43-3D61-4C77-B881-04E03EFEF54B}"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E0E95992-AB47-4D3A-9F6E-6E547BDEB15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b="26389"/>
          <a:stretch>
            <a:fillRect/>
          </a:stretch>
        </p:blipFill>
        <p:spPr>
          <a:xfrm>
            <a:off x="0" y="0"/>
            <a:ext cx="12192000" cy="5048250"/>
          </a:xfrm>
          <a:prstGeom prst="rect">
            <a:avLst/>
          </a:prstGeom>
        </p:spPr>
      </p:pic>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t="69278"/>
          <a:stretch>
            <a:fillRect/>
          </a:stretch>
        </p:blipFill>
        <p:spPr>
          <a:xfrm>
            <a:off x="0" y="4751108"/>
            <a:ext cx="12192000" cy="2106891"/>
          </a:xfrm>
          <a:prstGeom prst="rect">
            <a:avLst/>
          </a:prstGeom>
        </p:spPr>
      </p:pic>
      <p:pic>
        <p:nvPicPr>
          <p:cNvPr id="13" name="图片 12"/>
          <p:cNvPicPr>
            <a:picLocks noChangeAspect="1"/>
          </p:cNvPicPr>
          <p:nvPr/>
        </p:nvPicPr>
        <p:blipFill rotWithShape="1">
          <a:blip r:embed="rId4">
            <a:extLst>
              <a:ext uri="{28A0092B-C50C-407E-A947-70E740481C1C}">
                <a14:useLocalDpi xmlns:a14="http://schemas.microsoft.com/office/drawing/2010/main" val="0"/>
              </a:ext>
            </a:extLst>
          </a:blip>
          <a:srcRect l="56172" t="7917" r="10469" b="28194"/>
          <a:stretch>
            <a:fillRect/>
          </a:stretch>
        </p:blipFill>
        <p:spPr>
          <a:xfrm>
            <a:off x="6848475" y="542925"/>
            <a:ext cx="4067176" cy="4381500"/>
          </a:xfrm>
          <a:prstGeom prst="rect">
            <a:avLst/>
          </a:prstGeom>
        </p:spPr>
      </p:pic>
      <p:pic>
        <p:nvPicPr>
          <p:cNvPr id="15" name="图片 14"/>
          <p:cNvPicPr>
            <a:picLocks noChangeAspect="1"/>
          </p:cNvPicPr>
          <p:nvPr/>
        </p:nvPicPr>
        <p:blipFill rotWithShape="1">
          <a:blip r:embed="rId5">
            <a:extLst>
              <a:ext uri="{28A0092B-C50C-407E-A947-70E740481C1C}">
                <a14:useLocalDpi xmlns:a14="http://schemas.microsoft.com/office/drawing/2010/main" val="0"/>
              </a:ext>
            </a:extLst>
          </a:blip>
          <a:srcRect l="76484" t="6111" r="4922" b="54583"/>
          <a:stretch>
            <a:fillRect/>
          </a:stretch>
        </p:blipFill>
        <p:spPr>
          <a:xfrm>
            <a:off x="9324975" y="419100"/>
            <a:ext cx="2266950" cy="2695575"/>
          </a:xfrm>
          <a:prstGeom prst="rect">
            <a:avLst/>
          </a:prstGeom>
        </p:spPr>
      </p:pic>
      <p:sp>
        <p:nvSpPr>
          <p:cNvPr id="16" name="文本框 15"/>
          <p:cNvSpPr txBox="1"/>
          <p:nvPr/>
        </p:nvSpPr>
        <p:spPr>
          <a:xfrm>
            <a:off x="752475" y="1662112"/>
            <a:ext cx="6572250" cy="1107996"/>
          </a:xfrm>
          <a:prstGeom prst="rect">
            <a:avLst/>
          </a:prstGeom>
          <a:noFill/>
        </p:spPr>
        <p:txBody>
          <a:bodyPr wrap="square" rtlCol="0">
            <a:spAutoFit/>
          </a:bodyPr>
          <a:lstStyle/>
          <a:p>
            <a:r>
              <a:rPr lang="zh-CN" altLang="en-US" sz="6600" spc="-15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毕业答辩模板</a:t>
            </a:r>
          </a:p>
        </p:txBody>
      </p:sp>
      <p:sp>
        <p:nvSpPr>
          <p:cNvPr id="17" name="文本框 16"/>
          <p:cNvSpPr txBox="1"/>
          <p:nvPr/>
        </p:nvSpPr>
        <p:spPr>
          <a:xfrm>
            <a:off x="838198" y="2722483"/>
            <a:ext cx="4991101" cy="646331"/>
          </a:xfrm>
          <a:prstGeom prst="rect">
            <a:avLst/>
          </a:prstGeom>
          <a:noFill/>
        </p:spPr>
        <p:txBody>
          <a:bodyPr wrap="square" rtlCol="0">
            <a:spAutoFit/>
          </a:bodyPr>
          <a:lstStyle/>
          <a:p>
            <a:r>
              <a:rPr lang="zh-CN" altLang="en-US"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输入副标题输入副标题输入副标题输入副标题输入副标题副标题副标题</a:t>
            </a:r>
          </a:p>
        </p:txBody>
      </p:sp>
      <p:sp>
        <p:nvSpPr>
          <p:cNvPr id="18" name="文本框 17"/>
          <p:cNvSpPr txBox="1"/>
          <p:nvPr/>
        </p:nvSpPr>
        <p:spPr>
          <a:xfrm>
            <a:off x="838198" y="3666429"/>
            <a:ext cx="4886324" cy="368300"/>
          </a:xfrm>
          <a:prstGeom prst="rect">
            <a:avLst/>
          </a:prstGeom>
          <a:noFill/>
        </p:spPr>
        <p:txBody>
          <a:bodyPr wrap="square" rtlCol="0">
            <a:spAutoFit/>
          </a:bodyPr>
          <a:lstStyle/>
          <a:p>
            <a:r>
              <a:rPr lang="zh-CN" altLang="en-US"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答辩人：</a:t>
            </a:r>
            <a:r>
              <a:rPr lang="en-US" altLang="zh-CN"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         </a:t>
            </a:r>
            <a:r>
              <a:rPr lang="zh-CN" altLang="en-US"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导师：</a:t>
            </a:r>
            <a:r>
              <a:rPr lang="en-US" altLang="zh-CN"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3" presetClass="entr" presetSubtype="32"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strVal val="4*#ppt_w"/>
                                          </p:val>
                                        </p:tav>
                                        <p:tav tm="100000">
                                          <p:val>
                                            <p:strVal val="#ppt_w"/>
                                          </p:val>
                                        </p:tav>
                                      </p:tavLst>
                                    </p:anim>
                                    <p:anim calcmode="lin" valueType="num">
                                      <p:cBhvr>
                                        <p:cTn id="23" dur="500" fill="hold"/>
                                        <p:tgtEl>
                                          <p:spTgt spid="15"/>
                                        </p:tgtEl>
                                        <p:attrNameLst>
                                          <p:attrName>ppt_h</p:attrName>
                                        </p:attrNameLst>
                                      </p:cBhvr>
                                      <p:tavLst>
                                        <p:tav tm="0">
                                          <p:val>
                                            <p:strVal val="4*#ppt_h"/>
                                          </p:val>
                                        </p:tav>
                                        <p:tav tm="100000">
                                          <p:val>
                                            <p:strVal val="#ppt_h"/>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1085658" y="1621971"/>
            <a:ext cx="6331933" cy="1753702"/>
            <a:chOff x="1085658" y="1621971"/>
            <a:chExt cx="6331933" cy="1753702"/>
          </a:xfrm>
        </p:grpSpPr>
        <p:sp>
          <p:nvSpPr>
            <p:cNvPr id="50" name="Freeform 5"/>
            <p:cNvSpPr/>
            <p:nvPr/>
          </p:nvSpPr>
          <p:spPr bwMode="auto">
            <a:xfrm flipH="1">
              <a:off x="1087889" y="1632663"/>
              <a:ext cx="6329702" cy="1743010"/>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1" name="Freeform 212"/>
            <p:cNvSpPr/>
            <p:nvPr/>
          </p:nvSpPr>
          <p:spPr bwMode="auto">
            <a:xfrm flipH="1">
              <a:off x="1085658" y="1621971"/>
              <a:ext cx="6161311" cy="1518860"/>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rgbClr val="249BE4"/>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文本框 53"/>
            <p:cNvSpPr txBox="1"/>
            <p:nvPr/>
          </p:nvSpPr>
          <p:spPr>
            <a:xfrm>
              <a:off x="5299720" y="2213794"/>
              <a:ext cx="1985383"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58" name="文本框 57"/>
            <p:cNvSpPr txBox="1"/>
            <p:nvPr/>
          </p:nvSpPr>
          <p:spPr>
            <a:xfrm>
              <a:off x="1391858" y="1941648"/>
              <a:ext cx="3790340"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 name="组合 4"/>
          <p:cNvGrpSpPr/>
          <p:nvPr/>
        </p:nvGrpSpPr>
        <p:grpSpPr>
          <a:xfrm>
            <a:off x="4527704" y="3891840"/>
            <a:ext cx="6331931" cy="1746356"/>
            <a:chOff x="4527704" y="3891840"/>
            <a:chExt cx="6331931" cy="1746356"/>
          </a:xfrm>
        </p:grpSpPr>
        <p:sp>
          <p:nvSpPr>
            <p:cNvPr id="52" name="Freeform 5"/>
            <p:cNvSpPr/>
            <p:nvPr/>
          </p:nvSpPr>
          <p:spPr bwMode="auto">
            <a:xfrm>
              <a:off x="4527704" y="3895186"/>
              <a:ext cx="6329702" cy="1743010"/>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3" name="Freeform 212"/>
            <p:cNvSpPr/>
            <p:nvPr/>
          </p:nvSpPr>
          <p:spPr bwMode="auto">
            <a:xfrm>
              <a:off x="4698324" y="3891840"/>
              <a:ext cx="6161311" cy="1518860"/>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rgbClr val="249BE4"/>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5" name="文本框 54"/>
            <p:cNvSpPr txBox="1"/>
            <p:nvPr/>
          </p:nvSpPr>
          <p:spPr>
            <a:xfrm>
              <a:off x="4660191" y="4483664"/>
              <a:ext cx="1985383"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75" name="文本框 74"/>
            <p:cNvSpPr txBox="1"/>
            <p:nvPr/>
          </p:nvSpPr>
          <p:spPr>
            <a:xfrm>
              <a:off x="6839572" y="4244084"/>
              <a:ext cx="3823836"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79" name="文本框 78"/>
          <p:cNvSpPr txBox="1"/>
          <p:nvPr/>
        </p:nvSpPr>
        <p:spPr>
          <a:xfrm>
            <a:off x="7819694" y="2099588"/>
            <a:ext cx="3257784"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0" name="文本框 79"/>
          <p:cNvSpPr txBox="1"/>
          <p:nvPr/>
        </p:nvSpPr>
        <p:spPr>
          <a:xfrm>
            <a:off x="7819694" y="1639908"/>
            <a:ext cx="2114883" cy="461665"/>
          </a:xfrm>
          <a:prstGeom prst="rect">
            <a:avLst/>
          </a:prstGeom>
          <a:noFill/>
        </p:spPr>
        <p:txBody>
          <a:bodyPr wrap="square" rtlCol="0">
            <a:spAutoFit/>
          </a:bodyPr>
          <a:lstStyle/>
          <a:p>
            <a:r>
              <a:rPr lang="zh-CN" altLang="en-US" sz="2400" b="1" dirty="0">
                <a:solidFill>
                  <a:srgbClr val="249BE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p>
        </p:txBody>
      </p:sp>
      <p:sp>
        <p:nvSpPr>
          <p:cNvPr id="82" name="文本框 81"/>
          <p:cNvSpPr txBox="1"/>
          <p:nvPr/>
        </p:nvSpPr>
        <p:spPr>
          <a:xfrm>
            <a:off x="972311" y="4268362"/>
            <a:ext cx="3257784" cy="1257395"/>
          </a:xfrm>
          <a:prstGeom prst="rect">
            <a:avLst/>
          </a:prstGeom>
          <a:noFill/>
        </p:spPr>
        <p:txBody>
          <a:bodyPr wrap="square" rtlCol="0">
            <a:spAutoFit/>
          </a:bodyPr>
          <a:lstStyle/>
          <a:p>
            <a:pPr algn="r" defTabSz="1216660">
              <a:lnSpc>
                <a:spcPct val="120000"/>
              </a:lnSpc>
              <a:spcBef>
                <a:spcPct val="2000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3" name="文本框 82"/>
          <p:cNvSpPr txBox="1"/>
          <p:nvPr/>
        </p:nvSpPr>
        <p:spPr>
          <a:xfrm>
            <a:off x="2115212" y="3852225"/>
            <a:ext cx="2114883" cy="461665"/>
          </a:xfrm>
          <a:prstGeom prst="rect">
            <a:avLst/>
          </a:prstGeom>
          <a:noFill/>
        </p:spPr>
        <p:txBody>
          <a:bodyPr wrap="square" rtlCol="0">
            <a:spAutoFit/>
          </a:bodyPr>
          <a:lstStyle/>
          <a:p>
            <a:pPr algn="r"/>
            <a:r>
              <a:rPr lang="zh-CN" altLang="en-US" sz="2400" b="1" dirty="0">
                <a:solidFill>
                  <a:srgbClr val="249BE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28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4/3*#ppt_w"/>
                                          </p:val>
                                        </p:tav>
                                        <p:tav tm="100000">
                                          <p:val>
                                            <p:strVal val="#ppt_w"/>
                                          </p:val>
                                        </p:tav>
                                      </p:tavLst>
                                    </p:anim>
                                    <p:anim calcmode="lin" valueType="num">
                                      <p:cBhvr>
                                        <p:cTn id="17" dur="500" fill="hold"/>
                                        <p:tgtEl>
                                          <p:spTgt spid="3"/>
                                        </p:tgtEl>
                                        <p:attrNameLst>
                                          <p:attrName>ppt_h</p:attrName>
                                        </p:attrNameLst>
                                      </p:cBhvr>
                                      <p:tavLst>
                                        <p:tav tm="0">
                                          <p:val>
                                            <p:strVal val="4/3*#ppt_h"/>
                                          </p:val>
                                        </p:tav>
                                        <p:tav tm="100000">
                                          <p:val>
                                            <p:strVal val="#ppt_h"/>
                                          </p:val>
                                        </p:tav>
                                      </p:tavLst>
                                    </p:anim>
                                  </p:childTnLst>
                                </p:cTn>
                              </p:par>
                            </p:childTnLst>
                          </p:cTn>
                        </p:par>
                        <p:par>
                          <p:cTn id="18" fill="hold">
                            <p:stCondLst>
                              <p:cond delay="1500"/>
                            </p:stCondLst>
                            <p:childTnLst>
                              <p:par>
                                <p:cTn id="19" presetID="23" presetClass="entr" presetSubtype="28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strVal val="4/3*#ppt_w"/>
                                          </p:val>
                                        </p:tav>
                                        <p:tav tm="100000">
                                          <p:val>
                                            <p:strVal val="#ppt_w"/>
                                          </p:val>
                                        </p:tav>
                                      </p:tavLst>
                                    </p:anim>
                                    <p:anim calcmode="lin" valueType="num">
                                      <p:cBhvr>
                                        <p:cTn id="22" dur="500" fill="hold"/>
                                        <p:tgtEl>
                                          <p:spTgt spid="5"/>
                                        </p:tgtEl>
                                        <p:attrNameLst>
                                          <p:attrName>ppt_h</p:attrName>
                                        </p:attrNameLst>
                                      </p:cBhvr>
                                      <p:tavLst>
                                        <p:tav tm="0">
                                          <p:val>
                                            <p:strVal val="4/3*#ppt_h"/>
                                          </p:val>
                                        </p:tav>
                                        <p:tav tm="100000">
                                          <p:val>
                                            <p:strVal val="#ppt_h"/>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83"/>
                                        </p:tgtEl>
                                        <p:attrNameLst>
                                          <p:attrName>style.visibility</p:attrName>
                                        </p:attrNameLst>
                                      </p:cBhvr>
                                      <p:to>
                                        <p:strVal val="visible"/>
                                      </p:to>
                                    </p:set>
                                    <p:anim calcmode="lin" valueType="num">
                                      <p:cBhvr additive="base">
                                        <p:cTn id="26" dur="500" fill="hold"/>
                                        <p:tgtEl>
                                          <p:spTgt spid="83"/>
                                        </p:tgtEl>
                                        <p:attrNameLst>
                                          <p:attrName>ppt_x</p:attrName>
                                        </p:attrNameLst>
                                      </p:cBhvr>
                                      <p:tavLst>
                                        <p:tav tm="0">
                                          <p:val>
                                            <p:strVal val="0-#ppt_w/2"/>
                                          </p:val>
                                        </p:tav>
                                        <p:tav tm="100000">
                                          <p:val>
                                            <p:strVal val="#ppt_x"/>
                                          </p:val>
                                        </p:tav>
                                      </p:tavLst>
                                    </p:anim>
                                    <p:anim calcmode="lin" valueType="num">
                                      <p:cBhvr additive="base">
                                        <p:cTn id="27" dur="500" fill="hold"/>
                                        <p:tgtEl>
                                          <p:spTgt spid="8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fill="hold"/>
                                        <p:tgtEl>
                                          <p:spTgt spid="82"/>
                                        </p:tgtEl>
                                        <p:attrNameLst>
                                          <p:attrName>ppt_x</p:attrName>
                                        </p:attrNameLst>
                                      </p:cBhvr>
                                      <p:tavLst>
                                        <p:tav tm="0">
                                          <p:val>
                                            <p:strVal val="0-#ppt_w/2"/>
                                          </p:val>
                                        </p:tav>
                                        <p:tav tm="100000">
                                          <p:val>
                                            <p:strVal val="#ppt_x"/>
                                          </p:val>
                                        </p:tav>
                                      </p:tavLst>
                                    </p:anim>
                                    <p:anim calcmode="lin" valueType="num">
                                      <p:cBhvr additive="base">
                                        <p:cTn id="32" dur="500" fill="hold"/>
                                        <p:tgtEl>
                                          <p:spTgt spid="8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additive="base">
                                        <p:cTn id="36" dur="500" fill="hold"/>
                                        <p:tgtEl>
                                          <p:spTgt spid="80"/>
                                        </p:tgtEl>
                                        <p:attrNameLst>
                                          <p:attrName>ppt_x</p:attrName>
                                        </p:attrNameLst>
                                      </p:cBhvr>
                                      <p:tavLst>
                                        <p:tav tm="0">
                                          <p:val>
                                            <p:strVal val="1+#ppt_w/2"/>
                                          </p:val>
                                        </p:tav>
                                        <p:tav tm="100000">
                                          <p:val>
                                            <p:strVal val="#ppt_x"/>
                                          </p:val>
                                        </p:tav>
                                      </p:tavLst>
                                    </p:anim>
                                    <p:anim calcmode="lin" valueType="num">
                                      <p:cBhvr additive="base">
                                        <p:cTn id="37" dur="500" fill="hold"/>
                                        <p:tgtEl>
                                          <p:spTgt spid="80"/>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500" fill="hold"/>
                                        <p:tgtEl>
                                          <p:spTgt spid="79"/>
                                        </p:tgtEl>
                                        <p:attrNameLst>
                                          <p:attrName>ppt_x</p:attrName>
                                        </p:attrNameLst>
                                      </p:cBhvr>
                                      <p:tavLst>
                                        <p:tav tm="0">
                                          <p:val>
                                            <p:strVal val="1+#ppt_w/2"/>
                                          </p:val>
                                        </p:tav>
                                        <p:tav tm="100000">
                                          <p:val>
                                            <p:strVal val="#ppt_x"/>
                                          </p:val>
                                        </p:tav>
                                      </p:tavLst>
                                    </p:anim>
                                    <p:anim calcmode="lin" valueType="num">
                                      <p:cBhvr additive="base">
                                        <p:cTn id="4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9" grpId="0"/>
      <p:bldP spid="80" grpId="0"/>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研究方案</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233633" y="1607095"/>
            <a:ext cx="3849329" cy="3857718"/>
            <a:chOff x="1233633" y="1607095"/>
            <a:chExt cx="3849329" cy="3857718"/>
          </a:xfrm>
        </p:grpSpPr>
        <p:sp>
          <p:nvSpPr>
            <p:cNvPr id="17" name="椭圆 16"/>
            <p:cNvSpPr/>
            <p:nvPr/>
          </p:nvSpPr>
          <p:spPr>
            <a:xfrm>
              <a:off x="1233633" y="1607095"/>
              <a:ext cx="3849329" cy="3849329"/>
            </a:xfrm>
            <a:prstGeom prst="ellipse">
              <a:avLst/>
            </a:prstGeom>
            <a:solidFill>
              <a:srgbClr val="32A1E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8" name="椭圆 17"/>
            <p:cNvSpPr/>
            <p:nvPr/>
          </p:nvSpPr>
          <p:spPr>
            <a:xfrm>
              <a:off x="1609718" y="2359264"/>
              <a:ext cx="3097160" cy="3097160"/>
            </a:xfrm>
            <a:prstGeom prst="ellipse">
              <a:avLst/>
            </a:prstGeom>
            <a:solidFill>
              <a:schemeClr val="tx1">
                <a:lumMod val="50000"/>
                <a:lumOff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9" name="椭圆 18"/>
            <p:cNvSpPr/>
            <p:nvPr/>
          </p:nvSpPr>
          <p:spPr>
            <a:xfrm>
              <a:off x="1993177" y="3149317"/>
              <a:ext cx="2315496" cy="2315496"/>
            </a:xfrm>
            <a:prstGeom prst="ellipse">
              <a:avLst/>
            </a:prstGeom>
            <a:solidFill>
              <a:srgbClr val="32A1E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椭圆 19"/>
            <p:cNvSpPr/>
            <p:nvPr/>
          </p:nvSpPr>
          <p:spPr>
            <a:xfrm>
              <a:off x="2382166" y="3918907"/>
              <a:ext cx="1537517" cy="1537517"/>
            </a:xfrm>
            <a:prstGeom prst="ellipse">
              <a:avLst/>
            </a:prstGeom>
            <a:solidFill>
              <a:schemeClr val="tx1">
                <a:lumMod val="50000"/>
                <a:lumOff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1" name="矩形 20"/>
            <p:cNvSpPr/>
            <p:nvPr/>
          </p:nvSpPr>
          <p:spPr>
            <a:xfrm>
              <a:off x="2428903" y="1801421"/>
              <a:ext cx="161049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2" name="矩形 21"/>
            <p:cNvSpPr/>
            <p:nvPr/>
          </p:nvSpPr>
          <p:spPr>
            <a:xfrm>
              <a:off x="2428903" y="2580558"/>
              <a:ext cx="161049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3" name="矩形 22"/>
            <p:cNvSpPr/>
            <p:nvPr/>
          </p:nvSpPr>
          <p:spPr>
            <a:xfrm>
              <a:off x="2421362" y="3362541"/>
              <a:ext cx="153675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矩形 23"/>
            <p:cNvSpPr/>
            <p:nvPr/>
          </p:nvSpPr>
          <p:spPr>
            <a:xfrm>
              <a:off x="2428903" y="4430344"/>
              <a:ext cx="1458787"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25" name="矩形 24"/>
          <p:cNvSpPr/>
          <p:nvPr/>
        </p:nvSpPr>
        <p:spPr>
          <a:xfrm>
            <a:off x="5900598" y="1648626"/>
            <a:ext cx="5080081" cy="1849032"/>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9" name="矩形 28"/>
          <p:cNvSpPr/>
          <p:nvPr/>
        </p:nvSpPr>
        <p:spPr>
          <a:xfrm>
            <a:off x="5900598" y="3728192"/>
            <a:ext cx="5080081" cy="1553567"/>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 calcmode="lin" valueType="num">
                                      <p:cBhvr>
                                        <p:cTn id="18" dur="500" fill="hold"/>
                                        <p:tgtEl>
                                          <p:spTgt spid="2"/>
                                        </p:tgtEl>
                                        <p:attrNameLst>
                                          <p:attrName>style.rotation</p:attrName>
                                        </p:attrNameLst>
                                      </p:cBhvr>
                                      <p:tavLst>
                                        <p:tav tm="0">
                                          <p:val>
                                            <p:fltVal val="360"/>
                                          </p:val>
                                        </p:tav>
                                        <p:tav tm="100000">
                                          <p:val>
                                            <p:fltVal val="0"/>
                                          </p:val>
                                        </p:tav>
                                      </p:tavLst>
                                    </p:anim>
                                    <p:animEffect transition="in" filter="fade">
                                      <p:cBhvr>
                                        <p:cTn id="19" dur="500"/>
                                        <p:tgtEl>
                                          <p:spTgt spid="2"/>
                                        </p:tgtEl>
                                      </p:cBhvr>
                                    </p:animEffect>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Right)">
                                      <p:cBhvr>
                                        <p:cTn id="23" dur="500"/>
                                        <p:tgtEl>
                                          <p:spTgt spid="25"/>
                                        </p:tgtEl>
                                      </p:cBhvr>
                                    </p:animEffect>
                                  </p:childTnLst>
                                </p:cTn>
                              </p:par>
                            </p:childTnLst>
                          </p:cTn>
                        </p:par>
                        <p:par>
                          <p:cTn id="24" fill="hold">
                            <p:stCondLst>
                              <p:cond delay="2000"/>
                            </p:stCondLst>
                            <p:childTnLst>
                              <p:par>
                                <p:cTn id="25" presetID="18" presetClass="entr" presetSubtype="6"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Right)">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5"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983691" y="2960324"/>
            <a:ext cx="8424489" cy="1356026"/>
            <a:chOff x="1983691" y="2960324"/>
            <a:chExt cx="8424489" cy="1356026"/>
          </a:xfrm>
        </p:grpSpPr>
        <p:sp>
          <p:nvSpPr>
            <p:cNvPr id="15" name="AutoShape 4"/>
            <p:cNvSpPr/>
            <p:nvPr/>
          </p:nvSpPr>
          <p:spPr bwMode="auto">
            <a:xfrm>
              <a:off x="1983691"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16" name="AutoShape 5"/>
            <p:cNvSpPr/>
            <p:nvPr/>
          </p:nvSpPr>
          <p:spPr bwMode="auto">
            <a:xfrm>
              <a:off x="3093095"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6" name="AutoShape 6"/>
            <p:cNvSpPr/>
            <p:nvPr/>
          </p:nvSpPr>
          <p:spPr bwMode="auto">
            <a:xfrm>
              <a:off x="4201273"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7" name="AutoShape 7"/>
            <p:cNvSpPr/>
            <p:nvPr/>
          </p:nvSpPr>
          <p:spPr bwMode="auto">
            <a:xfrm>
              <a:off x="5316491"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8" name="AutoShape 8"/>
            <p:cNvSpPr/>
            <p:nvPr/>
          </p:nvSpPr>
          <p:spPr bwMode="auto">
            <a:xfrm>
              <a:off x="6447844"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30" name="AutoShape 9"/>
            <p:cNvSpPr/>
            <p:nvPr/>
          </p:nvSpPr>
          <p:spPr bwMode="auto">
            <a:xfrm>
              <a:off x="7563061"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31" name="AutoShape 10"/>
            <p:cNvSpPr/>
            <p:nvPr/>
          </p:nvSpPr>
          <p:spPr bwMode="auto">
            <a:xfrm>
              <a:off x="8694416"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grpSp>
      <p:sp>
        <p:nvSpPr>
          <p:cNvPr id="32" name="Line 18"/>
          <p:cNvSpPr>
            <a:spLocks noChangeShapeType="1"/>
          </p:cNvSpPr>
          <p:nvPr/>
        </p:nvSpPr>
        <p:spPr bwMode="auto">
          <a:xfrm rot="10800000" flipH="1">
            <a:off x="2852216" y="2367444"/>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3" name="Line 19"/>
          <p:cNvSpPr>
            <a:spLocks noChangeShapeType="1"/>
          </p:cNvSpPr>
          <p:nvPr/>
        </p:nvSpPr>
        <p:spPr bwMode="auto">
          <a:xfrm rot="10800000" flipH="1">
            <a:off x="5058156" y="2370512"/>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6" name="Line 20"/>
          <p:cNvSpPr>
            <a:spLocks noChangeShapeType="1"/>
          </p:cNvSpPr>
          <p:nvPr/>
        </p:nvSpPr>
        <p:spPr bwMode="auto">
          <a:xfrm rot="10800000" flipH="1">
            <a:off x="7304726" y="2364377"/>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7" name="Line 21"/>
          <p:cNvSpPr>
            <a:spLocks noChangeShapeType="1"/>
          </p:cNvSpPr>
          <p:nvPr/>
        </p:nvSpPr>
        <p:spPr bwMode="auto">
          <a:xfrm rot="10800000" flipH="1">
            <a:off x="9576135" y="2370512"/>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8" name="Line 22"/>
          <p:cNvSpPr>
            <a:spLocks noChangeShapeType="1"/>
          </p:cNvSpPr>
          <p:nvPr/>
        </p:nvSpPr>
        <p:spPr bwMode="auto">
          <a:xfrm rot="10800000" flipH="1">
            <a:off x="3962397" y="4325554"/>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9" name="Line 23"/>
          <p:cNvSpPr>
            <a:spLocks noChangeShapeType="1"/>
          </p:cNvSpPr>
          <p:nvPr/>
        </p:nvSpPr>
        <p:spPr bwMode="auto">
          <a:xfrm rot="10800000" flipH="1">
            <a:off x="6185792" y="4319419"/>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40" name="Line 24"/>
          <p:cNvSpPr>
            <a:spLocks noChangeShapeType="1"/>
          </p:cNvSpPr>
          <p:nvPr/>
        </p:nvSpPr>
        <p:spPr bwMode="auto">
          <a:xfrm rot="10800000" flipH="1">
            <a:off x="8457199" y="4325554"/>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grpSp>
        <p:nvGrpSpPr>
          <p:cNvPr id="3" name="组合 2"/>
          <p:cNvGrpSpPr/>
          <p:nvPr/>
        </p:nvGrpSpPr>
        <p:grpSpPr>
          <a:xfrm>
            <a:off x="2002557" y="1279795"/>
            <a:ext cx="1791310" cy="926399"/>
            <a:chOff x="2002557" y="1279795"/>
            <a:chExt cx="1791310" cy="926399"/>
          </a:xfrm>
        </p:grpSpPr>
        <p:sp>
          <p:nvSpPr>
            <p:cNvPr id="41" name="文本框 8"/>
            <p:cNvSpPr txBox="1"/>
            <p:nvPr/>
          </p:nvSpPr>
          <p:spPr>
            <a:xfrm>
              <a:off x="2002557"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2" name="矩形 41"/>
            <p:cNvSpPr/>
            <p:nvPr/>
          </p:nvSpPr>
          <p:spPr>
            <a:xfrm>
              <a:off x="2228526"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5" name="组合 4"/>
          <p:cNvGrpSpPr/>
          <p:nvPr/>
        </p:nvGrpSpPr>
        <p:grpSpPr>
          <a:xfrm>
            <a:off x="4087050" y="1279795"/>
            <a:ext cx="1791310" cy="926399"/>
            <a:chOff x="4087050" y="1279795"/>
            <a:chExt cx="1791310" cy="926399"/>
          </a:xfrm>
        </p:grpSpPr>
        <p:sp>
          <p:nvSpPr>
            <p:cNvPr id="43" name="文本框 8"/>
            <p:cNvSpPr txBox="1"/>
            <p:nvPr/>
          </p:nvSpPr>
          <p:spPr>
            <a:xfrm>
              <a:off x="4087050"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4" name="矩形 43"/>
            <p:cNvSpPr/>
            <p:nvPr/>
          </p:nvSpPr>
          <p:spPr>
            <a:xfrm>
              <a:off x="4313019"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6" name="组合 5"/>
          <p:cNvGrpSpPr/>
          <p:nvPr/>
        </p:nvGrpSpPr>
        <p:grpSpPr>
          <a:xfrm>
            <a:off x="6209935" y="1279795"/>
            <a:ext cx="1791310" cy="926399"/>
            <a:chOff x="6209935" y="1279795"/>
            <a:chExt cx="1791310" cy="926399"/>
          </a:xfrm>
        </p:grpSpPr>
        <p:sp>
          <p:nvSpPr>
            <p:cNvPr id="45" name="文本框 8"/>
            <p:cNvSpPr txBox="1"/>
            <p:nvPr/>
          </p:nvSpPr>
          <p:spPr>
            <a:xfrm>
              <a:off x="6209935"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6" name="矩形 45"/>
            <p:cNvSpPr/>
            <p:nvPr/>
          </p:nvSpPr>
          <p:spPr>
            <a:xfrm>
              <a:off x="6435904"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7" name="组合 6"/>
          <p:cNvGrpSpPr/>
          <p:nvPr/>
        </p:nvGrpSpPr>
        <p:grpSpPr>
          <a:xfrm>
            <a:off x="8332819" y="1279795"/>
            <a:ext cx="1791310" cy="926399"/>
            <a:chOff x="8332819" y="1279795"/>
            <a:chExt cx="1791310" cy="926399"/>
          </a:xfrm>
        </p:grpSpPr>
        <p:sp>
          <p:nvSpPr>
            <p:cNvPr id="47" name="文本框 8"/>
            <p:cNvSpPr txBox="1"/>
            <p:nvPr/>
          </p:nvSpPr>
          <p:spPr>
            <a:xfrm>
              <a:off x="8332819"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8" name="矩形 47"/>
            <p:cNvSpPr/>
            <p:nvPr/>
          </p:nvSpPr>
          <p:spPr>
            <a:xfrm>
              <a:off x="8558789"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8" name="组合 7"/>
          <p:cNvGrpSpPr/>
          <p:nvPr/>
        </p:nvGrpSpPr>
        <p:grpSpPr>
          <a:xfrm>
            <a:off x="2963747" y="5091862"/>
            <a:ext cx="1791310" cy="926399"/>
            <a:chOff x="2963747" y="5091862"/>
            <a:chExt cx="1791310" cy="926399"/>
          </a:xfrm>
        </p:grpSpPr>
        <p:sp>
          <p:nvSpPr>
            <p:cNvPr id="49" name="文本框 8"/>
            <p:cNvSpPr txBox="1"/>
            <p:nvPr/>
          </p:nvSpPr>
          <p:spPr>
            <a:xfrm>
              <a:off x="2963747"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0" name="矩形 49"/>
            <p:cNvSpPr/>
            <p:nvPr/>
          </p:nvSpPr>
          <p:spPr>
            <a:xfrm>
              <a:off x="3189716"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9" name="组合 8"/>
          <p:cNvGrpSpPr/>
          <p:nvPr/>
        </p:nvGrpSpPr>
        <p:grpSpPr>
          <a:xfrm>
            <a:off x="5152602" y="5091862"/>
            <a:ext cx="1791310" cy="926399"/>
            <a:chOff x="5152602" y="5091862"/>
            <a:chExt cx="1791310" cy="926399"/>
          </a:xfrm>
        </p:grpSpPr>
        <p:sp>
          <p:nvSpPr>
            <p:cNvPr id="51" name="文本框 8"/>
            <p:cNvSpPr txBox="1"/>
            <p:nvPr/>
          </p:nvSpPr>
          <p:spPr>
            <a:xfrm>
              <a:off x="5152602"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2" name="矩形 51"/>
            <p:cNvSpPr/>
            <p:nvPr/>
          </p:nvSpPr>
          <p:spPr>
            <a:xfrm>
              <a:off x="5378571"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10" name="组合 9"/>
          <p:cNvGrpSpPr/>
          <p:nvPr/>
        </p:nvGrpSpPr>
        <p:grpSpPr>
          <a:xfrm>
            <a:off x="7275489" y="5091862"/>
            <a:ext cx="1791310" cy="926399"/>
            <a:chOff x="7275489" y="5091862"/>
            <a:chExt cx="1791310" cy="926399"/>
          </a:xfrm>
        </p:grpSpPr>
        <p:sp>
          <p:nvSpPr>
            <p:cNvPr id="53" name="文本框 8"/>
            <p:cNvSpPr txBox="1"/>
            <p:nvPr/>
          </p:nvSpPr>
          <p:spPr>
            <a:xfrm>
              <a:off x="7275489"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矩形 53"/>
            <p:cNvSpPr/>
            <p:nvPr/>
          </p:nvSpPr>
          <p:spPr>
            <a:xfrm>
              <a:off x="7501458"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randombar(horizontal)">
                                      <p:cBhvr>
                                        <p:cTn id="16" dur="500"/>
                                        <p:tgtEl>
                                          <p:spTgt spid="2"/>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500"/>
                                        <p:tgtEl>
                                          <p:spTgt spid="33"/>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down)">
                                      <p:cBhvr>
                                        <p:cTn id="28" dur="500"/>
                                        <p:tgtEl>
                                          <p:spTgt spid="36"/>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down)">
                                      <p:cBhvr>
                                        <p:cTn id="32" dur="500"/>
                                        <p:tgtEl>
                                          <p:spTgt spid="37"/>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wipe(up)">
                                      <p:cBhvr>
                                        <p:cTn id="36" dur="500"/>
                                        <p:tgtEl>
                                          <p:spTgt spid="38"/>
                                        </p:tgtEl>
                                      </p:cBhvr>
                                    </p:animEffect>
                                  </p:childTnLst>
                                </p:cTn>
                              </p:par>
                            </p:childTnLst>
                          </p:cTn>
                        </p:par>
                        <p:par>
                          <p:cTn id="37" fill="hold">
                            <p:stCondLst>
                              <p:cond delay="4000"/>
                            </p:stCondLst>
                            <p:childTnLst>
                              <p:par>
                                <p:cTn id="38" presetID="22" presetClass="entr" presetSubtype="1"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up)">
                                      <p:cBhvr>
                                        <p:cTn id="40" dur="500"/>
                                        <p:tgtEl>
                                          <p:spTgt spid="39"/>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up)">
                                      <p:cBhvr>
                                        <p:cTn id="44" dur="500"/>
                                        <p:tgtEl>
                                          <p:spTgt spid="40"/>
                                        </p:tgtEl>
                                      </p:cBhvr>
                                    </p:animEffect>
                                  </p:childTnLst>
                                </p:cTn>
                              </p:par>
                            </p:childTnLst>
                          </p:cTn>
                        </p:par>
                        <p:par>
                          <p:cTn id="45" fill="hold">
                            <p:stCondLst>
                              <p:cond delay="5000"/>
                            </p:stCondLst>
                            <p:childTnLst>
                              <p:par>
                                <p:cTn id="46" presetID="2" presetClass="entr" presetSubtype="1"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0-#ppt_h/2"/>
                                          </p:val>
                                        </p:tav>
                                        <p:tav tm="100000">
                                          <p:val>
                                            <p:strVal val="#ppt_y"/>
                                          </p:val>
                                        </p:tav>
                                      </p:tavLst>
                                    </p:anim>
                                  </p:childTnLst>
                                </p:cTn>
                              </p:par>
                            </p:childTnLst>
                          </p:cTn>
                        </p:par>
                        <p:par>
                          <p:cTn id="50" fill="hold">
                            <p:stCondLst>
                              <p:cond delay="5500"/>
                            </p:stCondLst>
                            <p:childTnLst>
                              <p:par>
                                <p:cTn id="51" presetID="2" presetClass="entr" presetSubtype="1"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0-#ppt_h/2"/>
                                          </p:val>
                                        </p:tav>
                                        <p:tav tm="100000">
                                          <p:val>
                                            <p:strVal val="#ppt_y"/>
                                          </p:val>
                                        </p:tav>
                                      </p:tavLst>
                                    </p:anim>
                                  </p:childTnLst>
                                </p:cTn>
                              </p:par>
                            </p:childTnLst>
                          </p:cTn>
                        </p:par>
                        <p:par>
                          <p:cTn id="55" fill="hold">
                            <p:stCondLst>
                              <p:cond delay="6000"/>
                            </p:stCondLst>
                            <p:childTnLst>
                              <p:par>
                                <p:cTn id="56" presetID="2" presetClass="entr" presetSubtype="1" fill="hold" nodeType="after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additive="base">
                                        <p:cTn id="58" dur="500" fill="hold"/>
                                        <p:tgtEl>
                                          <p:spTgt spid="6"/>
                                        </p:tgtEl>
                                        <p:attrNameLst>
                                          <p:attrName>ppt_x</p:attrName>
                                        </p:attrNameLst>
                                      </p:cBhvr>
                                      <p:tavLst>
                                        <p:tav tm="0">
                                          <p:val>
                                            <p:strVal val="#ppt_x"/>
                                          </p:val>
                                        </p:tav>
                                        <p:tav tm="100000">
                                          <p:val>
                                            <p:strVal val="#ppt_x"/>
                                          </p:val>
                                        </p:tav>
                                      </p:tavLst>
                                    </p:anim>
                                    <p:anim calcmode="lin" valueType="num">
                                      <p:cBhvr additive="base">
                                        <p:cTn id="59" dur="500" fill="hold"/>
                                        <p:tgtEl>
                                          <p:spTgt spid="6"/>
                                        </p:tgtEl>
                                        <p:attrNameLst>
                                          <p:attrName>ppt_y</p:attrName>
                                        </p:attrNameLst>
                                      </p:cBhvr>
                                      <p:tavLst>
                                        <p:tav tm="0">
                                          <p:val>
                                            <p:strVal val="0-#ppt_h/2"/>
                                          </p:val>
                                        </p:tav>
                                        <p:tav tm="100000">
                                          <p:val>
                                            <p:strVal val="#ppt_y"/>
                                          </p:val>
                                        </p:tav>
                                      </p:tavLst>
                                    </p:anim>
                                  </p:childTnLst>
                                </p:cTn>
                              </p:par>
                            </p:childTnLst>
                          </p:cTn>
                        </p:par>
                        <p:par>
                          <p:cTn id="60" fill="hold">
                            <p:stCondLst>
                              <p:cond delay="6500"/>
                            </p:stCondLst>
                            <p:childTnLst>
                              <p:par>
                                <p:cTn id="61" presetID="2" presetClass="entr" presetSubtype="1"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0-#ppt_h/2"/>
                                          </p:val>
                                        </p:tav>
                                        <p:tav tm="100000">
                                          <p:val>
                                            <p:strVal val="#ppt_y"/>
                                          </p:val>
                                        </p:tav>
                                      </p:tavLst>
                                    </p:anim>
                                  </p:childTnLst>
                                </p:cTn>
                              </p:par>
                            </p:childTnLst>
                          </p:cTn>
                        </p:par>
                        <p:par>
                          <p:cTn id="65" fill="hold">
                            <p:stCondLst>
                              <p:cond delay="7000"/>
                            </p:stCondLst>
                            <p:childTnLst>
                              <p:par>
                                <p:cTn id="66" presetID="2" presetClass="entr" presetSubtype="4" fill="hold"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par>
                          <p:cTn id="70" fill="hold">
                            <p:stCondLst>
                              <p:cond delay="7500"/>
                            </p:stCondLst>
                            <p:childTnLst>
                              <p:par>
                                <p:cTn id="71" presetID="2" presetClass="entr" presetSubtype="4"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par>
                          <p:cTn id="75" fill="hold">
                            <p:stCondLst>
                              <p:cond delay="8000"/>
                            </p:stCondLst>
                            <p:childTnLst>
                              <p:par>
                                <p:cTn id="76" presetID="2" presetClass="entr" presetSubtype="4" fill="hold" nodeType="afterEffect">
                                  <p:stCondLst>
                                    <p:cond delay="0"/>
                                  </p:stCondLst>
                                  <p:childTnLst>
                                    <p:set>
                                      <p:cBhvr>
                                        <p:cTn id="77" dur="1" fill="hold">
                                          <p:stCondLst>
                                            <p:cond delay="0"/>
                                          </p:stCondLst>
                                        </p:cTn>
                                        <p:tgtEl>
                                          <p:spTgt spid="10"/>
                                        </p:tgtEl>
                                        <p:attrNameLst>
                                          <p:attrName>style.visibility</p:attrName>
                                        </p:attrNameLst>
                                      </p:cBhvr>
                                      <p:to>
                                        <p:strVal val="visible"/>
                                      </p:to>
                                    </p:set>
                                    <p:anim calcmode="lin" valueType="num">
                                      <p:cBhvr additive="base">
                                        <p:cTn id="78" dur="500" fill="hold"/>
                                        <p:tgtEl>
                                          <p:spTgt spid="10"/>
                                        </p:tgtEl>
                                        <p:attrNameLst>
                                          <p:attrName>ppt_x</p:attrName>
                                        </p:attrNameLst>
                                      </p:cBhvr>
                                      <p:tavLst>
                                        <p:tav tm="0">
                                          <p:val>
                                            <p:strVal val="#ppt_x"/>
                                          </p:val>
                                        </p:tav>
                                        <p:tav tm="100000">
                                          <p:val>
                                            <p:strVal val="#ppt_x"/>
                                          </p:val>
                                        </p:tav>
                                      </p:tavLst>
                                    </p:anim>
                                    <p:anim calcmode="lin" valueType="num">
                                      <p:cBhvr additive="base">
                                        <p:cTn id="7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2" grpId="0" animBg="1"/>
      <p:bldP spid="33" grpId="0" animBg="1"/>
      <p:bldP spid="36" grpId="0" animBg="1"/>
      <p:bldP spid="37" grpId="0" animBg="1"/>
      <p:bldP spid="38" grpId="0" animBg="1"/>
      <p:bldP spid="39"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3700374" y="1530147"/>
            <a:ext cx="4767262" cy="4249738"/>
            <a:chOff x="3700374" y="1530147"/>
            <a:chExt cx="4767262" cy="4249738"/>
          </a:xfrm>
        </p:grpSpPr>
        <p:sp>
          <p:nvSpPr>
            <p:cNvPr id="55" name="Shape 1301"/>
            <p:cNvSpPr>
              <a:spLocks noChangeArrowheads="1"/>
            </p:cNvSpPr>
            <p:nvPr/>
          </p:nvSpPr>
          <p:spPr bwMode="auto">
            <a:xfrm>
              <a:off x="5035461" y="262965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r>
                <a:rPr lang="zh-CN" altLang="en-US"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zh-CN" altLang="zh-CN"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6" name="Shape 1302"/>
            <p:cNvSpPr/>
            <p:nvPr/>
          </p:nvSpPr>
          <p:spPr bwMode="auto">
            <a:xfrm>
              <a:off x="6559461"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2</a:t>
              </a:r>
            </a:p>
          </p:txBody>
        </p:sp>
        <p:grpSp>
          <p:nvGrpSpPr>
            <p:cNvPr id="57" name="Group 1311"/>
            <p:cNvGrpSpPr/>
            <p:nvPr/>
          </p:nvGrpSpPr>
          <p:grpSpPr bwMode="auto">
            <a:xfrm>
              <a:off x="4240125" y="1731760"/>
              <a:ext cx="3686175" cy="3860800"/>
              <a:chOff x="0" y="0"/>
              <a:chExt cx="6699936" cy="7019889"/>
            </a:xfrm>
          </p:grpSpPr>
          <p:sp>
            <p:nvSpPr>
              <p:cNvPr id="58" name="Shape 1305"/>
              <p:cNvSpPr/>
              <p:nvPr/>
            </p:nvSpPr>
            <p:spPr>
              <a:xfrm>
                <a:off x="2746916" y="0"/>
                <a:ext cx="1220530" cy="5484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59" name="Shape 1306"/>
              <p:cNvSpPr/>
              <p:nvPr/>
            </p:nvSpPr>
            <p:spPr>
              <a:xfrm rot="7172730">
                <a:off x="5764839" y="5207197"/>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0" name="Shape 1307"/>
              <p:cNvSpPr/>
              <p:nvPr/>
            </p:nvSpPr>
            <p:spPr>
              <a:xfrm rot="3600000">
                <a:off x="5759068" y="1749209"/>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1" name="Shape 1308"/>
              <p:cNvSpPr/>
              <p:nvPr/>
            </p:nvSpPr>
            <p:spPr>
              <a:xfrm rot="10800000">
                <a:off x="2729604" y="6965045"/>
                <a:ext cx="1223416" cy="5484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2" name="Shape 1309"/>
              <p:cNvSpPr/>
              <p:nvPr/>
            </p:nvSpPr>
            <p:spPr>
              <a:xfrm rot="18000000">
                <a:off x="-274337" y="1734776"/>
                <a:ext cx="1223862" cy="5193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3" name="Shape 1310"/>
              <p:cNvSpPr/>
              <p:nvPr/>
            </p:nvSpPr>
            <p:spPr>
              <a:xfrm rot="14400000">
                <a:off x="-280109" y="5215856"/>
                <a:ext cx="1220977" cy="5482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grpSp>
        <p:sp>
          <p:nvSpPr>
            <p:cNvPr id="64" name="Shape 1312"/>
            <p:cNvSpPr/>
            <p:nvPr/>
          </p:nvSpPr>
          <p:spPr bwMode="auto">
            <a:xfrm>
              <a:off x="7515136" y="3174798"/>
              <a:ext cx="952500"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3</a:t>
              </a:r>
            </a:p>
          </p:txBody>
        </p:sp>
        <p:sp>
          <p:nvSpPr>
            <p:cNvPr id="65" name="Shape 1315"/>
            <p:cNvSpPr/>
            <p:nvPr/>
          </p:nvSpPr>
          <p:spPr bwMode="auto">
            <a:xfrm>
              <a:off x="3700374" y="3174798"/>
              <a:ext cx="950912"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6</a:t>
              </a:r>
            </a:p>
          </p:txBody>
        </p:sp>
        <p:sp>
          <p:nvSpPr>
            <p:cNvPr id="66" name="Shape 1318"/>
            <p:cNvSpPr/>
            <p:nvPr/>
          </p:nvSpPr>
          <p:spPr bwMode="auto">
            <a:xfrm>
              <a:off x="4652874"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01</a:t>
              </a:r>
              <a:endPar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67" name="Shape 1321"/>
            <p:cNvSpPr/>
            <p:nvPr/>
          </p:nvSpPr>
          <p:spPr bwMode="auto">
            <a:xfrm>
              <a:off x="4652874"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5</a:t>
              </a:r>
            </a:p>
          </p:txBody>
        </p:sp>
        <p:sp>
          <p:nvSpPr>
            <p:cNvPr id="68" name="Shape 1324"/>
            <p:cNvSpPr/>
            <p:nvPr/>
          </p:nvSpPr>
          <p:spPr bwMode="auto">
            <a:xfrm>
              <a:off x="6561049"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4</a:t>
              </a:r>
            </a:p>
          </p:txBody>
        </p:sp>
      </p:grpSp>
      <p:grpSp>
        <p:nvGrpSpPr>
          <p:cNvPr id="7" name="组合 6"/>
          <p:cNvGrpSpPr/>
          <p:nvPr/>
        </p:nvGrpSpPr>
        <p:grpSpPr>
          <a:xfrm>
            <a:off x="7686281" y="1467352"/>
            <a:ext cx="3127375" cy="860331"/>
            <a:chOff x="7688175" y="1534910"/>
            <a:chExt cx="3127375" cy="860331"/>
          </a:xfrm>
        </p:grpSpPr>
        <p:sp>
          <p:nvSpPr>
            <p:cNvPr id="69" name="Subtitle 2"/>
            <p:cNvSpPr txBox="1"/>
            <p:nvPr/>
          </p:nvSpPr>
          <p:spPr bwMode="auto">
            <a:xfrm>
              <a:off x="7688175" y="187146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0" name="TextBox 46"/>
            <p:cNvSpPr txBox="1">
              <a:spLocks noChangeArrowheads="1"/>
            </p:cNvSpPr>
            <p:nvPr/>
          </p:nvSpPr>
          <p:spPr bwMode="auto">
            <a:xfrm>
              <a:off x="7692936" y="153491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8" name="组合 7"/>
          <p:cNvGrpSpPr/>
          <p:nvPr/>
        </p:nvGrpSpPr>
        <p:grpSpPr>
          <a:xfrm>
            <a:off x="8578762" y="3204960"/>
            <a:ext cx="3127375" cy="860331"/>
            <a:chOff x="8578762" y="3204960"/>
            <a:chExt cx="3127375" cy="860331"/>
          </a:xfrm>
        </p:grpSpPr>
        <p:sp>
          <p:nvSpPr>
            <p:cNvPr id="71" name="Subtitle 2"/>
            <p:cNvSpPr txBox="1"/>
            <p:nvPr/>
          </p:nvSpPr>
          <p:spPr bwMode="auto">
            <a:xfrm>
              <a:off x="8578762" y="354151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2" name="TextBox 46"/>
            <p:cNvSpPr txBox="1">
              <a:spLocks noChangeArrowheads="1"/>
            </p:cNvSpPr>
            <p:nvPr/>
          </p:nvSpPr>
          <p:spPr bwMode="auto">
            <a:xfrm>
              <a:off x="8583524" y="320496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9" name="组合 8"/>
          <p:cNvGrpSpPr/>
          <p:nvPr/>
        </p:nvGrpSpPr>
        <p:grpSpPr>
          <a:xfrm>
            <a:off x="7659600" y="4960735"/>
            <a:ext cx="3127375" cy="860331"/>
            <a:chOff x="7659600" y="4960735"/>
            <a:chExt cx="3127375" cy="860331"/>
          </a:xfrm>
        </p:grpSpPr>
        <p:sp>
          <p:nvSpPr>
            <p:cNvPr id="73" name="Subtitle 2"/>
            <p:cNvSpPr txBox="1"/>
            <p:nvPr/>
          </p:nvSpPr>
          <p:spPr bwMode="auto">
            <a:xfrm>
              <a:off x="7659600"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4" name="TextBox 46"/>
            <p:cNvSpPr txBox="1">
              <a:spLocks noChangeArrowheads="1"/>
            </p:cNvSpPr>
            <p:nvPr/>
          </p:nvSpPr>
          <p:spPr bwMode="auto">
            <a:xfrm>
              <a:off x="7664361"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3" name="组合 2"/>
          <p:cNvGrpSpPr/>
          <p:nvPr/>
        </p:nvGrpSpPr>
        <p:grpSpPr>
          <a:xfrm>
            <a:off x="1344525" y="1425372"/>
            <a:ext cx="3127375" cy="860330"/>
            <a:chOff x="1344525" y="1425372"/>
            <a:chExt cx="3127375" cy="860330"/>
          </a:xfrm>
        </p:grpSpPr>
        <p:sp>
          <p:nvSpPr>
            <p:cNvPr id="75" name="Subtitle 2"/>
            <p:cNvSpPr txBox="1"/>
            <p:nvPr/>
          </p:nvSpPr>
          <p:spPr bwMode="auto">
            <a:xfrm>
              <a:off x="1344525" y="1761922"/>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6" name="TextBox 46"/>
            <p:cNvSpPr txBox="1">
              <a:spLocks noChangeArrowheads="1"/>
            </p:cNvSpPr>
            <p:nvPr/>
          </p:nvSpPr>
          <p:spPr bwMode="auto">
            <a:xfrm>
              <a:off x="2130336" y="1425372"/>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5" name="组合 4"/>
          <p:cNvGrpSpPr/>
          <p:nvPr/>
        </p:nvGrpSpPr>
        <p:grpSpPr>
          <a:xfrm>
            <a:off x="442825" y="3265285"/>
            <a:ext cx="3127375" cy="860331"/>
            <a:chOff x="442825" y="3265285"/>
            <a:chExt cx="3127375" cy="860331"/>
          </a:xfrm>
        </p:grpSpPr>
        <p:sp>
          <p:nvSpPr>
            <p:cNvPr id="77" name="Subtitle 2"/>
            <p:cNvSpPr txBox="1"/>
            <p:nvPr/>
          </p:nvSpPr>
          <p:spPr bwMode="auto">
            <a:xfrm>
              <a:off x="442825" y="360183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8" name="TextBox 46"/>
            <p:cNvSpPr txBox="1">
              <a:spLocks noChangeArrowheads="1"/>
            </p:cNvSpPr>
            <p:nvPr/>
          </p:nvSpPr>
          <p:spPr bwMode="auto">
            <a:xfrm>
              <a:off x="1228636" y="326528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6" name="组合 5"/>
          <p:cNvGrpSpPr/>
          <p:nvPr/>
        </p:nvGrpSpPr>
        <p:grpSpPr>
          <a:xfrm>
            <a:off x="1344525" y="4960735"/>
            <a:ext cx="3127375" cy="860331"/>
            <a:chOff x="1344525" y="4960735"/>
            <a:chExt cx="3127375" cy="860331"/>
          </a:xfrm>
        </p:grpSpPr>
        <p:sp>
          <p:nvSpPr>
            <p:cNvPr id="79" name="Subtitle 2"/>
            <p:cNvSpPr txBox="1"/>
            <p:nvPr/>
          </p:nvSpPr>
          <p:spPr bwMode="auto">
            <a:xfrm>
              <a:off x="1344525"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80" name="TextBox 46"/>
            <p:cNvSpPr txBox="1">
              <a:spLocks noChangeArrowheads="1"/>
            </p:cNvSpPr>
            <p:nvPr/>
          </p:nvSpPr>
          <p:spPr bwMode="auto">
            <a:xfrm>
              <a:off x="2130336"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ppt_w</p:attrName>
                                        </p:attrNameLst>
                                      </p:cBhvr>
                                      <p:tavLst>
                                        <p:tav tm="0" fmla="#ppt_w*sin(2.5*pi*$)">
                                          <p:val>
                                            <p:fltVal val="0"/>
                                          </p:val>
                                        </p:tav>
                                        <p:tav tm="100000">
                                          <p:val>
                                            <p:fltVal val="1"/>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1+#ppt_w/2"/>
                                          </p:val>
                                        </p:tav>
                                        <p:tav tm="100000">
                                          <p:val>
                                            <p:strVal val="#ppt_x"/>
                                          </p:val>
                                        </p:tav>
                                      </p:tavLst>
                                    </p:anim>
                                    <p:anim calcmode="lin" valueType="num">
                                      <p:cBhvr additive="base">
                                        <p:cTn id="4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研究过程</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5" name="组合 4"/>
          <p:cNvGrpSpPr/>
          <p:nvPr/>
        </p:nvGrpSpPr>
        <p:grpSpPr>
          <a:xfrm>
            <a:off x="4854626" y="1304785"/>
            <a:ext cx="3573701" cy="4527782"/>
            <a:chOff x="4854626" y="1304785"/>
            <a:chExt cx="3573701" cy="4527782"/>
          </a:xfrm>
        </p:grpSpPr>
        <p:sp>
          <p:nvSpPr>
            <p:cNvPr id="55" name="Freeform 12"/>
            <p:cNvSpPr/>
            <p:nvPr/>
          </p:nvSpPr>
          <p:spPr bwMode="auto">
            <a:xfrm>
              <a:off x="7071032" y="1961177"/>
              <a:ext cx="883248" cy="1456921"/>
            </a:xfrm>
            <a:custGeom>
              <a:avLst/>
              <a:gdLst>
                <a:gd name="T0" fmla="*/ 554 w 554"/>
                <a:gd name="T1" fmla="*/ 915 h 915"/>
                <a:gd name="T2" fmla="*/ 0 w 554"/>
                <a:gd name="T3" fmla="*/ 0 h 915"/>
              </a:gdLst>
              <a:ahLst/>
              <a:cxnLst>
                <a:cxn ang="0">
                  <a:pos x="T0" y="T1"/>
                </a:cxn>
                <a:cxn ang="0">
                  <a:pos x="T2" y="T3"/>
                </a:cxn>
              </a:cxnLst>
              <a:rect l="0" t="0" r="r" b="b"/>
              <a:pathLst>
                <a:path w="554" h="915">
                  <a:moveTo>
                    <a:pt x="554" y="915"/>
                  </a:moveTo>
                  <a:cubicBezTo>
                    <a:pt x="523" y="530"/>
                    <a:pt x="309" y="197"/>
                    <a:pt x="0"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6" name="Freeform 13"/>
            <p:cNvSpPr/>
            <p:nvPr/>
          </p:nvSpPr>
          <p:spPr bwMode="auto">
            <a:xfrm>
              <a:off x="5516168" y="1663846"/>
              <a:ext cx="1554866" cy="297331"/>
            </a:xfrm>
            <a:custGeom>
              <a:avLst/>
              <a:gdLst>
                <a:gd name="T0" fmla="*/ 976 w 976"/>
                <a:gd name="T1" fmla="*/ 187 h 187"/>
                <a:gd name="T2" fmla="*/ 332 w 976"/>
                <a:gd name="T3" fmla="*/ 0 h 187"/>
                <a:gd name="T4" fmla="*/ 0 w 976"/>
                <a:gd name="T5" fmla="*/ 46 h 187"/>
              </a:gdLst>
              <a:ahLst/>
              <a:cxnLst>
                <a:cxn ang="0">
                  <a:pos x="T0" y="T1"/>
                </a:cxn>
                <a:cxn ang="0">
                  <a:pos x="T2" y="T3"/>
                </a:cxn>
                <a:cxn ang="0">
                  <a:pos x="T4" y="T5"/>
                </a:cxn>
              </a:cxnLst>
              <a:rect l="0" t="0" r="r" b="b"/>
              <a:pathLst>
                <a:path w="976" h="187">
                  <a:moveTo>
                    <a:pt x="976" y="187"/>
                  </a:moveTo>
                  <a:cubicBezTo>
                    <a:pt x="790" y="69"/>
                    <a:pt x="569" y="0"/>
                    <a:pt x="332" y="0"/>
                  </a:cubicBezTo>
                  <a:cubicBezTo>
                    <a:pt x="217" y="0"/>
                    <a:pt x="106" y="16"/>
                    <a:pt x="0" y="46"/>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7" name="Freeform 14"/>
            <p:cNvSpPr/>
            <p:nvPr/>
          </p:nvSpPr>
          <p:spPr bwMode="auto">
            <a:xfrm>
              <a:off x="7333384" y="3418097"/>
              <a:ext cx="627893" cy="1577602"/>
            </a:xfrm>
            <a:custGeom>
              <a:avLst/>
              <a:gdLst>
                <a:gd name="T0" fmla="*/ 0 w 394"/>
                <a:gd name="T1" fmla="*/ 991 h 991"/>
                <a:gd name="T2" fmla="*/ 394 w 394"/>
                <a:gd name="T3" fmla="*/ 101 h 991"/>
                <a:gd name="T4" fmla="*/ 389 w 394"/>
                <a:gd name="T5" fmla="*/ 0 h 991"/>
              </a:gdLst>
              <a:ahLst/>
              <a:cxnLst>
                <a:cxn ang="0">
                  <a:pos x="T0" y="T1"/>
                </a:cxn>
                <a:cxn ang="0">
                  <a:pos x="T2" y="T3"/>
                </a:cxn>
                <a:cxn ang="0">
                  <a:pos x="T4" y="T5"/>
                </a:cxn>
              </a:cxnLst>
              <a:rect l="0" t="0" r="r" b="b"/>
              <a:pathLst>
                <a:path w="394" h="991">
                  <a:moveTo>
                    <a:pt x="0" y="991"/>
                  </a:moveTo>
                  <a:cubicBezTo>
                    <a:pt x="242" y="771"/>
                    <a:pt x="394" y="454"/>
                    <a:pt x="394" y="101"/>
                  </a:cubicBezTo>
                  <a:cubicBezTo>
                    <a:pt x="394" y="67"/>
                    <a:pt x="392" y="34"/>
                    <a:pt x="389"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8" name="Freeform 15"/>
            <p:cNvSpPr/>
            <p:nvPr/>
          </p:nvSpPr>
          <p:spPr bwMode="auto">
            <a:xfrm>
              <a:off x="5273056" y="4995698"/>
              <a:ext cx="2060327" cy="498466"/>
            </a:xfrm>
            <a:custGeom>
              <a:avLst/>
              <a:gdLst>
                <a:gd name="T0" fmla="*/ 0 w 1294"/>
                <a:gd name="T1" fmla="*/ 211 h 313"/>
                <a:gd name="T2" fmla="*/ 485 w 1294"/>
                <a:gd name="T3" fmla="*/ 313 h 313"/>
                <a:gd name="T4" fmla="*/ 1294 w 1294"/>
                <a:gd name="T5" fmla="*/ 0 h 313"/>
              </a:gdLst>
              <a:ahLst/>
              <a:cxnLst>
                <a:cxn ang="0">
                  <a:pos x="T0" y="T1"/>
                </a:cxn>
                <a:cxn ang="0">
                  <a:pos x="T2" y="T3"/>
                </a:cxn>
                <a:cxn ang="0">
                  <a:pos x="T4" y="T5"/>
                </a:cxn>
              </a:cxnLst>
              <a:rect l="0" t="0" r="r" b="b"/>
              <a:pathLst>
                <a:path w="1294" h="313">
                  <a:moveTo>
                    <a:pt x="0" y="211"/>
                  </a:moveTo>
                  <a:cubicBezTo>
                    <a:pt x="148" y="277"/>
                    <a:pt x="312" y="313"/>
                    <a:pt x="485" y="313"/>
                  </a:cubicBezTo>
                  <a:cubicBezTo>
                    <a:pt x="797" y="313"/>
                    <a:pt x="1081" y="194"/>
                    <a:pt x="1294"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64" name="Group 16"/>
            <p:cNvGrpSpPr/>
            <p:nvPr/>
          </p:nvGrpSpPr>
          <p:grpSpPr>
            <a:xfrm>
              <a:off x="4854626" y="4792252"/>
              <a:ext cx="1040315" cy="1040315"/>
              <a:chOff x="3628646" y="3593590"/>
              <a:chExt cx="944252" cy="944251"/>
            </a:xfrm>
          </p:grpSpPr>
          <p:sp>
            <p:nvSpPr>
              <p:cNvPr id="65" name="Oval 68"/>
              <p:cNvSpPr/>
              <p:nvPr/>
            </p:nvSpPr>
            <p:spPr bwMode="auto">
              <a:xfrm rot="10800000">
                <a:off x="3628646" y="3593590"/>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66" name="Group 7"/>
              <p:cNvGrpSpPr/>
              <p:nvPr/>
            </p:nvGrpSpPr>
            <p:grpSpPr>
              <a:xfrm>
                <a:off x="3736531" y="3706012"/>
                <a:ext cx="709431" cy="709430"/>
                <a:chOff x="3736531" y="3706012"/>
                <a:chExt cx="709431" cy="709430"/>
              </a:xfrm>
            </p:grpSpPr>
            <p:sp>
              <p:nvSpPr>
                <p:cNvPr id="67" name="Oval 205"/>
                <p:cNvSpPr/>
                <p:nvPr/>
              </p:nvSpPr>
              <p:spPr bwMode="auto">
                <a:xfrm rot="10800000">
                  <a:off x="3736531" y="3706012"/>
                  <a:ext cx="709431" cy="709430"/>
                </a:xfrm>
                <a:prstGeom prst="ellipse">
                  <a:avLst/>
                </a:prstGeom>
                <a:solidFill>
                  <a:srgbClr val="32A1E6"/>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lang="en-US" sz="5600" dirty="0">
                    <a:solidFill>
                      <a:srgbClr val="000000"/>
                    </a:solidFill>
                    <a:latin typeface="阿里巴巴普惠体 R" panose="00020600040101010101" pitchFamily="18" charset="-122"/>
                    <a:cs typeface="+mn-ea"/>
                    <a:sym typeface="+mn-lt"/>
                  </a:endParaRPr>
                </a:p>
              </p:txBody>
            </p:sp>
            <p:sp>
              <p:nvSpPr>
                <p:cNvPr id="68" name="Freeform 20"/>
                <p:cNvSpPr>
                  <a:spLocks noEditPoints="1"/>
                </p:cNvSpPr>
                <p:nvPr/>
              </p:nvSpPr>
              <p:spPr bwMode="auto">
                <a:xfrm>
                  <a:off x="3885205" y="3885769"/>
                  <a:ext cx="370730" cy="368808"/>
                </a:xfrm>
                <a:custGeom>
                  <a:avLst/>
                  <a:gdLst>
                    <a:gd name="T0" fmla="*/ 37 w 50"/>
                    <a:gd name="T1" fmla="*/ 24 h 50"/>
                    <a:gd name="T2" fmla="*/ 31 w 50"/>
                    <a:gd name="T3" fmla="*/ 23 h 50"/>
                    <a:gd name="T4" fmla="*/ 32 w 50"/>
                    <a:gd name="T5" fmla="*/ 18 h 50"/>
                    <a:gd name="T6" fmla="*/ 37 w 50"/>
                    <a:gd name="T7" fmla="*/ 18 h 50"/>
                    <a:gd name="T8" fmla="*/ 36 w 50"/>
                    <a:gd name="T9" fmla="*/ 18 h 50"/>
                    <a:gd name="T10" fmla="*/ 35 w 50"/>
                    <a:gd name="T11" fmla="*/ 20 h 50"/>
                    <a:gd name="T12" fmla="*/ 36 w 50"/>
                    <a:gd name="T13" fmla="*/ 21 h 50"/>
                    <a:gd name="T14" fmla="*/ 37 w 50"/>
                    <a:gd name="T15" fmla="*/ 21 h 50"/>
                    <a:gd name="T16" fmla="*/ 38 w 50"/>
                    <a:gd name="T17" fmla="*/ 20 h 50"/>
                    <a:gd name="T18" fmla="*/ 37 w 50"/>
                    <a:gd name="T19" fmla="*/ 24 h 50"/>
                    <a:gd name="T20" fmla="*/ 48 w 50"/>
                    <a:gd name="T21" fmla="*/ 1 h 50"/>
                    <a:gd name="T22" fmla="*/ 46 w 50"/>
                    <a:gd name="T23" fmla="*/ 0 h 50"/>
                    <a:gd name="T24" fmla="*/ 45 w 50"/>
                    <a:gd name="T25" fmla="*/ 2 h 50"/>
                    <a:gd name="T26" fmla="*/ 39 w 50"/>
                    <a:gd name="T27" fmla="*/ 16 h 50"/>
                    <a:gd name="T28" fmla="*/ 38 w 50"/>
                    <a:gd name="T29" fmla="*/ 14 h 50"/>
                    <a:gd name="T30" fmla="*/ 35 w 50"/>
                    <a:gd name="T31" fmla="*/ 13 h 50"/>
                    <a:gd name="T32" fmla="*/ 27 w 50"/>
                    <a:gd name="T33" fmla="*/ 13 h 50"/>
                    <a:gd name="T34" fmla="*/ 25 w 50"/>
                    <a:gd name="T35" fmla="*/ 14 h 50"/>
                    <a:gd name="T36" fmla="*/ 1 w 50"/>
                    <a:gd name="T37" fmla="*/ 30 h 50"/>
                    <a:gd name="T38" fmla="*/ 1 w 50"/>
                    <a:gd name="T39" fmla="*/ 34 h 50"/>
                    <a:gd name="T40" fmla="*/ 11 w 50"/>
                    <a:gd name="T41" fmla="*/ 49 h 50"/>
                    <a:gd name="T42" fmla="*/ 14 w 50"/>
                    <a:gd name="T43" fmla="*/ 49 h 50"/>
                    <a:gd name="T44" fmla="*/ 38 w 50"/>
                    <a:gd name="T45" fmla="*/ 33 h 50"/>
                    <a:gd name="T46" fmla="*/ 40 w 50"/>
                    <a:gd name="T47" fmla="*/ 30 h 50"/>
                    <a:gd name="T48" fmla="*/ 42 w 50"/>
                    <a:gd name="T49" fmla="*/ 23 h 50"/>
                    <a:gd name="T50" fmla="*/ 42 w 50"/>
                    <a:gd name="T51" fmla="*/ 20 h 50"/>
                    <a:gd name="T52" fmla="*/ 41 w 50"/>
                    <a:gd name="T53" fmla="*/ 19 h 50"/>
                    <a:gd name="T54" fmla="*/ 48 w 50"/>
                    <a:gd name="T55"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 h="50">
                      <a:moveTo>
                        <a:pt x="37" y="24"/>
                      </a:moveTo>
                      <a:cubicBezTo>
                        <a:pt x="35" y="25"/>
                        <a:pt x="32" y="25"/>
                        <a:pt x="31" y="23"/>
                      </a:cubicBezTo>
                      <a:cubicBezTo>
                        <a:pt x="30" y="21"/>
                        <a:pt x="30" y="19"/>
                        <a:pt x="32" y="18"/>
                      </a:cubicBezTo>
                      <a:cubicBezTo>
                        <a:pt x="34" y="17"/>
                        <a:pt x="35" y="17"/>
                        <a:pt x="37" y="18"/>
                      </a:cubicBezTo>
                      <a:cubicBezTo>
                        <a:pt x="36" y="18"/>
                        <a:pt x="36" y="18"/>
                        <a:pt x="36" y="18"/>
                      </a:cubicBezTo>
                      <a:cubicBezTo>
                        <a:pt x="35" y="19"/>
                        <a:pt x="35" y="20"/>
                        <a:pt x="35" y="20"/>
                      </a:cubicBezTo>
                      <a:cubicBezTo>
                        <a:pt x="35" y="21"/>
                        <a:pt x="36" y="21"/>
                        <a:pt x="36" y="21"/>
                      </a:cubicBezTo>
                      <a:cubicBezTo>
                        <a:pt x="36" y="21"/>
                        <a:pt x="37" y="21"/>
                        <a:pt x="37" y="21"/>
                      </a:cubicBezTo>
                      <a:cubicBezTo>
                        <a:pt x="37" y="21"/>
                        <a:pt x="38" y="21"/>
                        <a:pt x="38" y="20"/>
                      </a:cubicBezTo>
                      <a:cubicBezTo>
                        <a:pt x="39" y="22"/>
                        <a:pt x="38" y="23"/>
                        <a:pt x="37" y="24"/>
                      </a:cubicBezTo>
                      <a:close/>
                      <a:moveTo>
                        <a:pt x="48" y="1"/>
                      </a:moveTo>
                      <a:cubicBezTo>
                        <a:pt x="47" y="0"/>
                        <a:pt x="46" y="0"/>
                        <a:pt x="46" y="0"/>
                      </a:cubicBezTo>
                      <a:cubicBezTo>
                        <a:pt x="45" y="0"/>
                        <a:pt x="45" y="1"/>
                        <a:pt x="45" y="2"/>
                      </a:cubicBezTo>
                      <a:cubicBezTo>
                        <a:pt x="47" y="8"/>
                        <a:pt x="43" y="13"/>
                        <a:pt x="39" y="16"/>
                      </a:cubicBezTo>
                      <a:cubicBezTo>
                        <a:pt x="38" y="14"/>
                        <a:pt x="38" y="14"/>
                        <a:pt x="38" y="14"/>
                      </a:cubicBezTo>
                      <a:cubicBezTo>
                        <a:pt x="37" y="13"/>
                        <a:pt x="36" y="13"/>
                        <a:pt x="35" y="13"/>
                      </a:cubicBezTo>
                      <a:cubicBezTo>
                        <a:pt x="27" y="13"/>
                        <a:pt x="27" y="13"/>
                        <a:pt x="27" y="13"/>
                      </a:cubicBezTo>
                      <a:cubicBezTo>
                        <a:pt x="27" y="13"/>
                        <a:pt x="25" y="13"/>
                        <a:pt x="25" y="14"/>
                      </a:cubicBezTo>
                      <a:cubicBezTo>
                        <a:pt x="1" y="30"/>
                        <a:pt x="1" y="30"/>
                        <a:pt x="1" y="30"/>
                      </a:cubicBezTo>
                      <a:cubicBezTo>
                        <a:pt x="0" y="31"/>
                        <a:pt x="0" y="33"/>
                        <a:pt x="1" y="34"/>
                      </a:cubicBezTo>
                      <a:cubicBezTo>
                        <a:pt x="11" y="49"/>
                        <a:pt x="11" y="49"/>
                        <a:pt x="11" y="49"/>
                      </a:cubicBezTo>
                      <a:cubicBezTo>
                        <a:pt x="12" y="50"/>
                        <a:pt x="13" y="50"/>
                        <a:pt x="14" y="49"/>
                      </a:cubicBezTo>
                      <a:cubicBezTo>
                        <a:pt x="38" y="33"/>
                        <a:pt x="38" y="33"/>
                        <a:pt x="38" y="33"/>
                      </a:cubicBezTo>
                      <a:cubicBezTo>
                        <a:pt x="38" y="32"/>
                        <a:pt x="39" y="31"/>
                        <a:pt x="40" y="30"/>
                      </a:cubicBezTo>
                      <a:cubicBezTo>
                        <a:pt x="42" y="23"/>
                        <a:pt x="42" y="23"/>
                        <a:pt x="42" y="23"/>
                      </a:cubicBezTo>
                      <a:cubicBezTo>
                        <a:pt x="42" y="22"/>
                        <a:pt x="42" y="21"/>
                        <a:pt x="42" y="20"/>
                      </a:cubicBezTo>
                      <a:cubicBezTo>
                        <a:pt x="41" y="19"/>
                        <a:pt x="41" y="19"/>
                        <a:pt x="41" y="19"/>
                      </a:cubicBezTo>
                      <a:cubicBezTo>
                        <a:pt x="45" y="15"/>
                        <a:pt x="50" y="9"/>
                        <a:pt x="48" y="1"/>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69" name="Group 15"/>
            <p:cNvGrpSpPr/>
            <p:nvPr/>
          </p:nvGrpSpPr>
          <p:grpSpPr>
            <a:xfrm>
              <a:off x="6707031" y="4548436"/>
              <a:ext cx="1040315" cy="1040315"/>
              <a:chOff x="5309998" y="3372289"/>
              <a:chExt cx="944252" cy="944251"/>
            </a:xfrm>
          </p:grpSpPr>
          <p:sp>
            <p:nvSpPr>
              <p:cNvPr id="70" name="Oval 69"/>
              <p:cNvSpPr/>
              <p:nvPr/>
            </p:nvSpPr>
            <p:spPr bwMode="auto">
              <a:xfrm rot="10800000">
                <a:off x="5309998" y="337228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71" name="Group 5"/>
              <p:cNvGrpSpPr/>
              <p:nvPr/>
            </p:nvGrpSpPr>
            <p:grpSpPr>
              <a:xfrm>
                <a:off x="5417883" y="3484711"/>
                <a:ext cx="709431" cy="709430"/>
                <a:chOff x="5417883" y="3484711"/>
                <a:chExt cx="709431" cy="709430"/>
              </a:xfrm>
            </p:grpSpPr>
            <p:sp>
              <p:nvSpPr>
                <p:cNvPr id="72" name="Oval 204"/>
                <p:cNvSpPr/>
                <p:nvPr/>
              </p:nvSpPr>
              <p:spPr bwMode="auto">
                <a:xfrm rot="10800000">
                  <a:off x="5417883" y="3484711"/>
                  <a:ext cx="709431" cy="709430"/>
                </a:xfrm>
                <a:prstGeom prst="ellipse">
                  <a:avLst/>
                </a:prstGeom>
                <a:solidFill>
                  <a:schemeClr val="bg2">
                    <a:lumMod val="50000"/>
                  </a:schemeClr>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73" name="Freeform 21"/>
                <p:cNvSpPr>
                  <a:spLocks noEditPoints="1"/>
                </p:cNvSpPr>
                <p:nvPr/>
              </p:nvSpPr>
              <p:spPr bwMode="auto">
                <a:xfrm>
                  <a:off x="5598457" y="3661104"/>
                  <a:ext cx="365543" cy="371881"/>
                </a:xfrm>
                <a:custGeom>
                  <a:avLst/>
                  <a:gdLst>
                    <a:gd name="T0" fmla="*/ 3 w 45"/>
                    <a:gd name="T1" fmla="*/ 8 h 46"/>
                    <a:gd name="T2" fmla="*/ 10 w 45"/>
                    <a:gd name="T3" fmla="*/ 8 h 46"/>
                    <a:gd name="T4" fmla="*/ 12 w 45"/>
                    <a:gd name="T5" fmla="*/ 21 h 46"/>
                    <a:gd name="T6" fmla="*/ 3 w 45"/>
                    <a:gd name="T7" fmla="*/ 8 h 46"/>
                    <a:gd name="T8" fmla="*/ 22 w 45"/>
                    <a:gd name="T9" fmla="*/ 3 h 46"/>
                    <a:gd name="T10" fmla="*/ 32 w 45"/>
                    <a:gd name="T11" fmla="*/ 7 h 46"/>
                    <a:gd name="T12" fmla="*/ 22 w 45"/>
                    <a:gd name="T13" fmla="*/ 10 h 46"/>
                    <a:gd name="T14" fmla="*/ 13 w 45"/>
                    <a:gd name="T15" fmla="*/ 7 h 46"/>
                    <a:gd name="T16" fmla="*/ 22 w 45"/>
                    <a:gd name="T17" fmla="*/ 3 h 46"/>
                    <a:gd name="T18" fmla="*/ 32 w 45"/>
                    <a:gd name="T19" fmla="*/ 21 h 46"/>
                    <a:gd name="T20" fmla="*/ 35 w 45"/>
                    <a:gd name="T21" fmla="*/ 8 h 46"/>
                    <a:gd name="T22" fmla="*/ 41 w 45"/>
                    <a:gd name="T23" fmla="*/ 8 h 46"/>
                    <a:gd name="T24" fmla="*/ 32 w 45"/>
                    <a:gd name="T25" fmla="*/ 21 h 46"/>
                    <a:gd name="T26" fmla="*/ 25 w 45"/>
                    <a:gd name="T27" fmla="*/ 34 h 46"/>
                    <a:gd name="T28" fmla="*/ 32 w 45"/>
                    <a:gd name="T29" fmla="*/ 25 h 46"/>
                    <a:gd name="T30" fmla="*/ 45 w 45"/>
                    <a:gd name="T31" fmla="*/ 6 h 46"/>
                    <a:gd name="T32" fmla="*/ 43 w 45"/>
                    <a:gd name="T33" fmla="*/ 4 h 46"/>
                    <a:gd name="T34" fmla="*/ 34 w 45"/>
                    <a:gd name="T35" fmla="*/ 4 h 46"/>
                    <a:gd name="T36" fmla="*/ 22 w 45"/>
                    <a:gd name="T37" fmla="*/ 0 h 46"/>
                    <a:gd name="T38" fmla="*/ 10 w 45"/>
                    <a:gd name="T39" fmla="*/ 4 h 46"/>
                    <a:gd name="T40" fmla="*/ 1 w 45"/>
                    <a:gd name="T41" fmla="*/ 4 h 46"/>
                    <a:gd name="T42" fmla="*/ 0 w 45"/>
                    <a:gd name="T43" fmla="*/ 6 h 46"/>
                    <a:gd name="T44" fmla="*/ 12 w 45"/>
                    <a:gd name="T45" fmla="*/ 25 h 46"/>
                    <a:gd name="T46" fmla="*/ 19 w 45"/>
                    <a:gd name="T47" fmla="*/ 34 h 46"/>
                    <a:gd name="T48" fmla="*/ 19 w 45"/>
                    <a:gd name="T49" fmla="*/ 37 h 46"/>
                    <a:gd name="T50" fmla="*/ 11 w 45"/>
                    <a:gd name="T51" fmla="*/ 41 h 46"/>
                    <a:gd name="T52" fmla="*/ 22 w 45"/>
                    <a:gd name="T53" fmla="*/ 46 h 46"/>
                    <a:gd name="T54" fmla="*/ 33 w 45"/>
                    <a:gd name="T55" fmla="*/ 41 h 46"/>
                    <a:gd name="T56" fmla="*/ 25 w 45"/>
                    <a:gd name="T57" fmla="*/ 37 h 46"/>
                    <a:gd name="T58" fmla="*/ 25 w 45"/>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5" h="46">
                      <a:moveTo>
                        <a:pt x="3" y="8"/>
                      </a:moveTo>
                      <a:cubicBezTo>
                        <a:pt x="10" y="8"/>
                        <a:pt x="10" y="8"/>
                        <a:pt x="10" y="8"/>
                      </a:cubicBezTo>
                      <a:cubicBezTo>
                        <a:pt x="10" y="14"/>
                        <a:pt x="11" y="18"/>
                        <a:pt x="12" y="21"/>
                      </a:cubicBezTo>
                      <a:cubicBezTo>
                        <a:pt x="8" y="18"/>
                        <a:pt x="4" y="15"/>
                        <a:pt x="3" y="8"/>
                      </a:cubicBezTo>
                      <a:close/>
                      <a:moveTo>
                        <a:pt x="22" y="3"/>
                      </a:moveTo>
                      <a:cubicBezTo>
                        <a:pt x="29" y="3"/>
                        <a:pt x="32" y="6"/>
                        <a:pt x="32" y="7"/>
                      </a:cubicBezTo>
                      <a:cubicBezTo>
                        <a:pt x="32" y="8"/>
                        <a:pt x="29" y="10"/>
                        <a:pt x="22" y="10"/>
                      </a:cubicBezTo>
                      <a:cubicBezTo>
                        <a:pt x="15" y="10"/>
                        <a:pt x="13" y="8"/>
                        <a:pt x="13" y="7"/>
                      </a:cubicBezTo>
                      <a:cubicBezTo>
                        <a:pt x="13" y="6"/>
                        <a:pt x="15" y="3"/>
                        <a:pt x="22" y="3"/>
                      </a:cubicBezTo>
                      <a:close/>
                      <a:moveTo>
                        <a:pt x="32" y="21"/>
                      </a:moveTo>
                      <a:cubicBezTo>
                        <a:pt x="34" y="18"/>
                        <a:pt x="35" y="14"/>
                        <a:pt x="35" y="8"/>
                      </a:cubicBezTo>
                      <a:cubicBezTo>
                        <a:pt x="41" y="8"/>
                        <a:pt x="41" y="8"/>
                        <a:pt x="41" y="8"/>
                      </a:cubicBezTo>
                      <a:cubicBezTo>
                        <a:pt x="41" y="15"/>
                        <a:pt x="37" y="18"/>
                        <a:pt x="32" y="21"/>
                      </a:cubicBezTo>
                      <a:close/>
                      <a:moveTo>
                        <a:pt x="25" y="34"/>
                      </a:moveTo>
                      <a:cubicBezTo>
                        <a:pt x="25" y="30"/>
                        <a:pt x="28" y="28"/>
                        <a:pt x="32" y="25"/>
                      </a:cubicBezTo>
                      <a:cubicBezTo>
                        <a:pt x="38" y="21"/>
                        <a:pt x="45" y="17"/>
                        <a:pt x="45" y="6"/>
                      </a:cubicBezTo>
                      <a:cubicBezTo>
                        <a:pt x="45" y="5"/>
                        <a:pt x="44" y="4"/>
                        <a:pt x="43" y="4"/>
                      </a:cubicBezTo>
                      <a:cubicBezTo>
                        <a:pt x="34" y="4"/>
                        <a:pt x="34" y="4"/>
                        <a:pt x="34" y="4"/>
                      </a:cubicBezTo>
                      <a:cubicBezTo>
                        <a:pt x="33" y="2"/>
                        <a:pt x="30" y="0"/>
                        <a:pt x="22" y="0"/>
                      </a:cubicBezTo>
                      <a:cubicBezTo>
                        <a:pt x="15" y="0"/>
                        <a:pt x="11" y="2"/>
                        <a:pt x="10" y="4"/>
                      </a:cubicBezTo>
                      <a:cubicBezTo>
                        <a:pt x="1" y="4"/>
                        <a:pt x="1" y="4"/>
                        <a:pt x="1" y="4"/>
                      </a:cubicBezTo>
                      <a:cubicBezTo>
                        <a:pt x="0" y="4"/>
                        <a:pt x="0" y="5"/>
                        <a:pt x="0" y="6"/>
                      </a:cubicBezTo>
                      <a:cubicBezTo>
                        <a:pt x="0" y="17"/>
                        <a:pt x="6" y="21"/>
                        <a:pt x="12" y="25"/>
                      </a:cubicBezTo>
                      <a:cubicBezTo>
                        <a:pt x="16" y="28"/>
                        <a:pt x="19" y="30"/>
                        <a:pt x="19" y="34"/>
                      </a:cubicBezTo>
                      <a:cubicBezTo>
                        <a:pt x="19" y="37"/>
                        <a:pt x="19" y="37"/>
                        <a:pt x="19" y="37"/>
                      </a:cubicBezTo>
                      <a:cubicBezTo>
                        <a:pt x="15" y="38"/>
                        <a:pt x="11" y="39"/>
                        <a:pt x="11" y="41"/>
                      </a:cubicBezTo>
                      <a:cubicBezTo>
                        <a:pt x="11" y="44"/>
                        <a:pt x="16" y="46"/>
                        <a:pt x="22" y="46"/>
                      </a:cubicBezTo>
                      <a:cubicBezTo>
                        <a:pt x="28" y="46"/>
                        <a:pt x="33" y="44"/>
                        <a:pt x="33" y="41"/>
                      </a:cubicBezTo>
                      <a:cubicBezTo>
                        <a:pt x="33" y="39"/>
                        <a:pt x="30" y="38"/>
                        <a:pt x="25" y="37"/>
                      </a:cubicBezTo>
                      <a:cubicBezTo>
                        <a:pt x="25" y="34"/>
                        <a:pt x="25" y="34"/>
                        <a:pt x="25" y="34"/>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74" name="Group 13"/>
            <p:cNvGrpSpPr/>
            <p:nvPr/>
          </p:nvGrpSpPr>
          <p:grpSpPr>
            <a:xfrm>
              <a:off x="6707031" y="1450662"/>
              <a:ext cx="1040315" cy="1040315"/>
              <a:chOff x="5309998" y="560565"/>
              <a:chExt cx="944252" cy="944251"/>
            </a:xfrm>
          </p:grpSpPr>
          <p:sp>
            <p:nvSpPr>
              <p:cNvPr id="75" name="Oval 206"/>
              <p:cNvSpPr/>
              <p:nvPr/>
            </p:nvSpPr>
            <p:spPr bwMode="auto">
              <a:xfrm rot="10800000">
                <a:off x="5309998" y="560565"/>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76" name="Group 3"/>
              <p:cNvGrpSpPr/>
              <p:nvPr/>
            </p:nvGrpSpPr>
            <p:grpSpPr>
              <a:xfrm>
                <a:off x="5417883" y="672987"/>
                <a:ext cx="709431" cy="709430"/>
                <a:chOff x="5417883" y="672987"/>
                <a:chExt cx="709431" cy="709430"/>
              </a:xfrm>
            </p:grpSpPr>
            <p:sp>
              <p:nvSpPr>
                <p:cNvPr id="77" name="Oval 207"/>
                <p:cNvSpPr/>
                <p:nvPr/>
              </p:nvSpPr>
              <p:spPr bwMode="auto">
                <a:xfrm rot="10800000">
                  <a:off x="5417883" y="672987"/>
                  <a:ext cx="709431" cy="709430"/>
                </a:xfrm>
                <a:prstGeom prst="ellipse">
                  <a:avLst/>
                </a:prstGeom>
                <a:solidFill>
                  <a:schemeClr val="bg2">
                    <a:lumMod val="50000"/>
                  </a:schemeClr>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sp>
              <p:nvSpPr>
                <p:cNvPr id="78" name="Freeform 22"/>
                <p:cNvSpPr/>
                <p:nvPr/>
              </p:nvSpPr>
              <p:spPr bwMode="auto">
                <a:xfrm>
                  <a:off x="5553789" y="817699"/>
                  <a:ext cx="399351" cy="397238"/>
                </a:xfrm>
                <a:custGeom>
                  <a:avLst/>
                  <a:gdLst>
                    <a:gd name="T0" fmla="*/ 14 w 49"/>
                    <a:gd name="T1" fmla="*/ 49 h 49"/>
                    <a:gd name="T2" fmla="*/ 5 w 49"/>
                    <a:gd name="T3" fmla="*/ 46 h 49"/>
                    <a:gd name="T4" fmla="*/ 6 w 49"/>
                    <a:gd name="T5" fmla="*/ 28 h 49"/>
                    <a:gd name="T6" fmla="*/ 31 w 49"/>
                    <a:gd name="T7" fmla="*/ 3 h 49"/>
                    <a:gd name="T8" fmla="*/ 39 w 49"/>
                    <a:gd name="T9" fmla="*/ 0 h 49"/>
                    <a:gd name="T10" fmla="*/ 46 w 49"/>
                    <a:gd name="T11" fmla="*/ 7 h 49"/>
                    <a:gd name="T12" fmla="*/ 43 w 49"/>
                    <a:gd name="T13" fmla="*/ 15 h 49"/>
                    <a:gd name="T14" fmla="*/ 19 w 49"/>
                    <a:gd name="T15" fmla="*/ 39 h 49"/>
                    <a:gd name="T16" fmla="*/ 15 w 49"/>
                    <a:gd name="T17" fmla="*/ 42 h 49"/>
                    <a:gd name="T18" fmla="*/ 11 w 49"/>
                    <a:gd name="T19" fmla="*/ 40 h 49"/>
                    <a:gd name="T20" fmla="*/ 12 w 49"/>
                    <a:gd name="T21" fmla="*/ 32 h 49"/>
                    <a:gd name="T22" fmla="*/ 28 w 49"/>
                    <a:gd name="T23" fmla="*/ 15 h 49"/>
                    <a:gd name="T24" fmla="*/ 31 w 49"/>
                    <a:gd name="T25" fmla="*/ 15 h 49"/>
                    <a:gd name="T26" fmla="*/ 31 w 49"/>
                    <a:gd name="T27" fmla="*/ 18 h 49"/>
                    <a:gd name="T28" fmla="*/ 14 w 49"/>
                    <a:gd name="T29" fmla="*/ 34 h 49"/>
                    <a:gd name="T30" fmla="*/ 13 w 49"/>
                    <a:gd name="T31" fmla="*/ 38 h 49"/>
                    <a:gd name="T32" fmla="*/ 14 w 49"/>
                    <a:gd name="T33" fmla="*/ 38 h 49"/>
                    <a:gd name="T34" fmla="*/ 17 w 49"/>
                    <a:gd name="T35" fmla="*/ 37 h 49"/>
                    <a:gd name="T36" fmla="*/ 40 w 49"/>
                    <a:gd name="T37" fmla="*/ 13 h 49"/>
                    <a:gd name="T38" fmla="*/ 42 w 49"/>
                    <a:gd name="T39" fmla="*/ 8 h 49"/>
                    <a:gd name="T40" fmla="*/ 38 w 49"/>
                    <a:gd name="T41" fmla="*/ 4 h 49"/>
                    <a:gd name="T42" fmla="*/ 33 w 49"/>
                    <a:gd name="T43" fmla="*/ 6 h 49"/>
                    <a:gd name="T44" fmla="*/ 8 w 49"/>
                    <a:gd name="T45" fmla="*/ 30 h 49"/>
                    <a:gd name="T46" fmla="*/ 8 w 49"/>
                    <a:gd name="T47" fmla="*/ 43 h 49"/>
                    <a:gd name="T48" fmla="*/ 21 w 49"/>
                    <a:gd name="T49" fmla="*/ 43 h 49"/>
                    <a:gd name="T50" fmla="*/ 45 w 49"/>
                    <a:gd name="T51" fmla="*/ 18 h 49"/>
                    <a:gd name="T52" fmla="*/ 48 w 49"/>
                    <a:gd name="T53" fmla="*/ 18 h 49"/>
                    <a:gd name="T54" fmla="*/ 48 w 49"/>
                    <a:gd name="T55" fmla="*/ 20 h 49"/>
                    <a:gd name="T56" fmla="*/ 23 w 49"/>
                    <a:gd name="T57" fmla="*/ 45 h 49"/>
                    <a:gd name="T58" fmla="*/ 14 w 49"/>
                    <a:gd name="T59"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 h="49">
                      <a:moveTo>
                        <a:pt x="14" y="49"/>
                      </a:moveTo>
                      <a:cubicBezTo>
                        <a:pt x="10" y="49"/>
                        <a:pt x="7" y="48"/>
                        <a:pt x="5" y="46"/>
                      </a:cubicBezTo>
                      <a:cubicBezTo>
                        <a:pt x="1" y="42"/>
                        <a:pt x="0" y="34"/>
                        <a:pt x="6" y="28"/>
                      </a:cubicBezTo>
                      <a:cubicBezTo>
                        <a:pt x="9" y="24"/>
                        <a:pt x="23" y="10"/>
                        <a:pt x="31" y="3"/>
                      </a:cubicBezTo>
                      <a:cubicBezTo>
                        <a:pt x="33" y="1"/>
                        <a:pt x="36" y="0"/>
                        <a:pt x="39" y="0"/>
                      </a:cubicBezTo>
                      <a:cubicBezTo>
                        <a:pt x="42" y="1"/>
                        <a:pt x="45" y="4"/>
                        <a:pt x="46" y="7"/>
                      </a:cubicBezTo>
                      <a:cubicBezTo>
                        <a:pt x="46" y="10"/>
                        <a:pt x="45" y="13"/>
                        <a:pt x="43" y="15"/>
                      </a:cubicBezTo>
                      <a:cubicBezTo>
                        <a:pt x="19" y="39"/>
                        <a:pt x="19" y="39"/>
                        <a:pt x="19" y="39"/>
                      </a:cubicBezTo>
                      <a:cubicBezTo>
                        <a:pt x="18" y="41"/>
                        <a:pt x="16" y="41"/>
                        <a:pt x="15" y="42"/>
                      </a:cubicBezTo>
                      <a:cubicBezTo>
                        <a:pt x="13" y="42"/>
                        <a:pt x="12" y="41"/>
                        <a:pt x="11" y="40"/>
                      </a:cubicBezTo>
                      <a:cubicBezTo>
                        <a:pt x="9" y="38"/>
                        <a:pt x="9" y="35"/>
                        <a:pt x="12" y="32"/>
                      </a:cubicBezTo>
                      <a:cubicBezTo>
                        <a:pt x="28" y="15"/>
                        <a:pt x="28" y="15"/>
                        <a:pt x="28" y="15"/>
                      </a:cubicBezTo>
                      <a:cubicBezTo>
                        <a:pt x="29" y="14"/>
                        <a:pt x="30" y="14"/>
                        <a:pt x="31" y="15"/>
                      </a:cubicBezTo>
                      <a:cubicBezTo>
                        <a:pt x="32" y="16"/>
                        <a:pt x="32" y="17"/>
                        <a:pt x="31" y="18"/>
                      </a:cubicBezTo>
                      <a:cubicBezTo>
                        <a:pt x="14" y="34"/>
                        <a:pt x="14" y="34"/>
                        <a:pt x="14" y="34"/>
                      </a:cubicBezTo>
                      <a:cubicBezTo>
                        <a:pt x="13" y="36"/>
                        <a:pt x="13" y="37"/>
                        <a:pt x="13" y="38"/>
                      </a:cubicBezTo>
                      <a:cubicBezTo>
                        <a:pt x="13" y="38"/>
                        <a:pt x="14" y="38"/>
                        <a:pt x="14" y="38"/>
                      </a:cubicBezTo>
                      <a:cubicBezTo>
                        <a:pt x="15" y="38"/>
                        <a:pt x="16" y="38"/>
                        <a:pt x="17" y="37"/>
                      </a:cubicBezTo>
                      <a:cubicBezTo>
                        <a:pt x="40" y="13"/>
                        <a:pt x="40" y="13"/>
                        <a:pt x="40" y="13"/>
                      </a:cubicBezTo>
                      <a:cubicBezTo>
                        <a:pt x="42" y="11"/>
                        <a:pt x="43" y="9"/>
                        <a:pt x="42" y="8"/>
                      </a:cubicBezTo>
                      <a:cubicBezTo>
                        <a:pt x="42" y="6"/>
                        <a:pt x="40" y="4"/>
                        <a:pt x="38" y="4"/>
                      </a:cubicBezTo>
                      <a:cubicBezTo>
                        <a:pt x="37" y="3"/>
                        <a:pt x="35" y="4"/>
                        <a:pt x="33" y="6"/>
                      </a:cubicBezTo>
                      <a:cubicBezTo>
                        <a:pt x="26" y="13"/>
                        <a:pt x="12" y="27"/>
                        <a:pt x="8" y="30"/>
                      </a:cubicBezTo>
                      <a:cubicBezTo>
                        <a:pt x="3" y="35"/>
                        <a:pt x="5" y="40"/>
                        <a:pt x="8" y="43"/>
                      </a:cubicBezTo>
                      <a:cubicBezTo>
                        <a:pt x="11" y="46"/>
                        <a:pt x="16" y="47"/>
                        <a:pt x="21" y="43"/>
                      </a:cubicBezTo>
                      <a:cubicBezTo>
                        <a:pt x="45" y="18"/>
                        <a:pt x="45" y="18"/>
                        <a:pt x="45" y="18"/>
                      </a:cubicBezTo>
                      <a:cubicBezTo>
                        <a:pt x="46" y="17"/>
                        <a:pt x="47" y="17"/>
                        <a:pt x="48" y="18"/>
                      </a:cubicBezTo>
                      <a:cubicBezTo>
                        <a:pt x="49" y="19"/>
                        <a:pt x="49" y="20"/>
                        <a:pt x="48" y="20"/>
                      </a:cubicBezTo>
                      <a:cubicBezTo>
                        <a:pt x="23" y="45"/>
                        <a:pt x="23" y="45"/>
                        <a:pt x="23" y="45"/>
                      </a:cubicBezTo>
                      <a:cubicBezTo>
                        <a:pt x="20" y="48"/>
                        <a:pt x="17" y="49"/>
                        <a:pt x="14" y="49"/>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79" name="Group 14"/>
            <p:cNvGrpSpPr/>
            <p:nvPr/>
          </p:nvGrpSpPr>
          <p:grpSpPr>
            <a:xfrm>
              <a:off x="7388012" y="2926549"/>
              <a:ext cx="1040315" cy="1040315"/>
              <a:chOff x="5928097" y="1900167"/>
              <a:chExt cx="944252" cy="944251"/>
            </a:xfrm>
          </p:grpSpPr>
          <p:sp>
            <p:nvSpPr>
              <p:cNvPr id="80" name="Oval 71"/>
              <p:cNvSpPr/>
              <p:nvPr/>
            </p:nvSpPr>
            <p:spPr bwMode="auto">
              <a:xfrm rot="10800000">
                <a:off x="5928097" y="1900167"/>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81" name="Group 4"/>
              <p:cNvGrpSpPr/>
              <p:nvPr/>
            </p:nvGrpSpPr>
            <p:grpSpPr>
              <a:xfrm>
                <a:off x="6035982" y="2012589"/>
                <a:ext cx="709431" cy="709430"/>
                <a:chOff x="6035982" y="2012589"/>
                <a:chExt cx="709431" cy="709430"/>
              </a:xfrm>
            </p:grpSpPr>
            <p:sp>
              <p:nvSpPr>
                <p:cNvPr id="82" name="Oval 203"/>
                <p:cNvSpPr/>
                <p:nvPr/>
              </p:nvSpPr>
              <p:spPr bwMode="auto">
                <a:xfrm rot="10800000">
                  <a:off x="6035982" y="2012589"/>
                  <a:ext cx="709431" cy="709430"/>
                </a:xfrm>
                <a:prstGeom prst="ellipse">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83" name="Freeform 23"/>
                <p:cNvSpPr>
                  <a:spLocks noEditPoints="1"/>
                </p:cNvSpPr>
                <p:nvPr/>
              </p:nvSpPr>
              <p:spPr bwMode="auto">
                <a:xfrm>
                  <a:off x="6219321" y="2200102"/>
                  <a:ext cx="327510" cy="325397"/>
                </a:xfrm>
                <a:custGeom>
                  <a:avLst/>
                  <a:gdLst>
                    <a:gd name="T0" fmla="*/ 5 w 40"/>
                    <a:gd name="T1" fmla="*/ 20 h 40"/>
                    <a:gd name="T2" fmla="*/ 0 w 40"/>
                    <a:gd name="T3" fmla="*/ 20 h 40"/>
                    <a:gd name="T4" fmla="*/ 0 w 40"/>
                    <a:gd name="T5" fmla="*/ 35 h 40"/>
                    <a:gd name="T6" fmla="*/ 5 w 40"/>
                    <a:gd name="T7" fmla="*/ 40 h 40"/>
                    <a:gd name="T8" fmla="*/ 20 w 40"/>
                    <a:gd name="T9" fmla="*/ 40 h 40"/>
                    <a:gd name="T10" fmla="*/ 20 w 40"/>
                    <a:gd name="T11" fmla="*/ 35 h 40"/>
                    <a:gd name="T12" fmla="*/ 5 w 40"/>
                    <a:gd name="T13" fmla="*/ 35 h 40"/>
                    <a:gd name="T14" fmla="*/ 5 w 40"/>
                    <a:gd name="T15" fmla="*/ 20 h 40"/>
                    <a:gd name="T16" fmla="*/ 35 w 40"/>
                    <a:gd name="T17" fmla="*/ 25 h 40"/>
                    <a:gd name="T18" fmla="*/ 15 w 40"/>
                    <a:gd name="T19" fmla="*/ 25 h 40"/>
                    <a:gd name="T20" fmla="*/ 15 w 40"/>
                    <a:gd name="T21" fmla="*/ 5 h 40"/>
                    <a:gd name="T22" fmla="*/ 35 w 40"/>
                    <a:gd name="T23" fmla="*/ 5 h 40"/>
                    <a:gd name="T24" fmla="*/ 35 w 40"/>
                    <a:gd name="T25" fmla="*/ 25 h 40"/>
                    <a:gd name="T26" fmla="*/ 35 w 40"/>
                    <a:gd name="T27" fmla="*/ 0 h 40"/>
                    <a:gd name="T28" fmla="*/ 15 w 40"/>
                    <a:gd name="T29" fmla="*/ 0 h 40"/>
                    <a:gd name="T30" fmla="*/ 10 w 40"/>
                    <a:gd name="T31" fmla="*/ 5 h 40"/>
                    <a:gd name="T32" fmla="*/ 10 w 40"/>
                    <a:gd name="T33" fmla="*/ 25 h 40"/>
                    <a:gd name="T34" fmla="*/ 15 w 40"/>
                    <a:gd name="T35" fmla="*/ 30 h 40"/>
                    <a:gd name="T36" fmla="*/ 35 w 40"/>
                    <a:gd name="T37" fmla="*/ 30 h 40"/>
                    <a:gd name="T38" fmla="*/ 40 w 40"/>
                    <a:gd name="T39" fmla="*/ 25 h 40"/>
                    <a:gd name="T40" fmla="*/ 40 w 40"/>
                    <a:gd name="T41" fmla="*/ 5 h 40"/>
                    <a:gd name="T42" fmla="*/ 35 w 40"/>
                    <a:gd name="T4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40">
                      <a:moveTo>
                        <a:pt x="5" y="20"/>
                      </a:moveTo>
                      <a:cubicBezTo>
                        <a:pt x="0" y="20"/>
                        <a:pt x="0" y="20"/>
                        <a:pt x="0" y="20"/>
                      </a:cubicBezTo>
                      <a:cubicBezTo>
                        <a:pt x="0" y="35"/>
                        <a:pt x="0" y="35"/>
                        <a:pt x="0" y="35"/>
                      </a:cubicBezTo>
                      <a:cubicBezTo>
                        <a:pt x="0" y="38"/>
                        <a:pt x="2" y="40"/>
                        <a:pt x="5" y="40"/>
                      </a:cubicBezTo>
                      <a:cubicBezTo>
                        <a:pt x="20" y="40"/>
                        <a:pt x="20" y="40"/>
                        <a:pt x="20" y="40"/>
                      </a:cubicBezTo>
                      <a:cubicBezTo>
                        <a:pt x="20" y="35"/>
                        <a:pt x="20" y="35"/>
                        <a:pt x="20" y="35"/>
                      </a:cubicBezTo>
                      <a:cubicBezTo>
                        <a:pt x="5" y="35"/>
                        <a:pt x="5" y="35"/>
                        <a:pt x="5" y="35"/>
                      </a:cubicBezTo>
                      <a:cubicBezTo>
                        <a:pt x="5" y="20"/>
                        <a:pt x="5" y="20"/>
                        <a:pt x="5" y="20"/>
                      </a:cubicBezTo>
                      <a:close/>
                      <a:moveTo>
                        <a:pt x="35" y="25"/>
                      </a:moveTo>
                      <a:cubicBezTo>
                        <a:pt x="15" y="25"/>
                        <a:pt x="15" y="25"/>
                        <a:pt x="15" y="25"/>
                      </a:cubicBezTo>
                      <a:cubicBezTo>
                        <a:pt x="15" y="5"/>
                        <a:pt x="15" y="5"/>
                        <a:pt x="15" y="5"/>
                      </a:cubicBezTo>
                      <a:cubicBezTo>
                        <a:pt x="35" y="5"/>
                        <a:pt x="35" y="5"/>
                        <a:pt x="35" y="5"/>
                      </a:cubicBezTo>
                      <a:cubicBezTo>
                        <a:pt x="35" y="25"/>
                        <a:pt x="35" y="25"/>
                        <a:pt x="35" y="25"/>
                      </a:cubicBezTo>
                      <a:close/>
                      <a:moveTo>
                        <a:pt x="35" y="0"/>
                      </a:moveTo>
                      <a:cubicBezTo>
                        <a:pt x="15" y="0"/>
                        <a:pt x="15" y="0"/>
                        <a:pt x="15" y="0"/>
                      </a:cubicBezTo>
                      <a:cubicBezTo>
                        <a:pt x="12" y="0"/>
                        <a:pt x="10" y="2"/>
                        <a:pt x="10" y="5"/>
                      </a:cubicBezTo>
                      <a:cubicBezTo>
                        <a:pt x="10" y="25"/>
                        <a:pt x="10" y="25"/>
                        <a:pt x="10" y="25"/>
                      </a:cubicBezTo>
                      <a:cubicBezTo>
                        <a:pt x="10" y="28"/>
                        <a:pt x="12" y="30"/>
                        <a:pt x="15" y="30"/>
                      </a:cubicBezTo>
                      <a:cubicBezTo>
                        <a:pt x="35" y="30"/>
                        <a:pt x="35" y="30"/>
                        <a:pt x="35" y="30"/>
                      </a:cubicBezTo>
                      <a:cubicBezTo>
                        <a:pt x="38" y="30"/>
                        <a:pt x="40" y="28"/>
                        <a:pt x="40" y="25"/>
                      </a:cubicBezTo>
                      <a:cubicBezTo>
                        <a:pt x="40" y="5"/>
                        <a:pt x="40" y="5"/>
                        <a:pt x="40" y="5"/>
                      </a:cubicBezTo>
                      <a:cubicBezTo>
                        <a:pt x="40" y="2"/>
                        <a:pt x="38" y="0"/>
                        <a:pt x="35" y="0"/>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84" name="Group 12"/>
            <p:cNvGrpSpPr/>
            <p:nvPr/>
          </p:nvGrpSpPr>
          <p:grpSpPr>
            <a:xfrm>
              <a:off x="4854626" y="1304785"/>
              <a:ext cx="1040315" cy="1040315"/>
              <a:chOff x="3628646" y="428159"/>
              <a:chExt cx="944252" cy="944251"/>
            </a:xfrm>
          </p:grpSpPr>
          <p:sp>
            <p:nvSpPr>
              <p:cNvPr id="85" name="Oval 208"/>
              <p:cNvSpPr/>
              <p:nvPr/>
            </p:nvSpPr>
            <p:spPr bwMode="auto">
              <a:xfrm rot="10800000">
                <a:off x="3628646" y="42815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86" name="Group 2"/>
              <p:cNvGrpSpPr/>
              <p:nvPr/>
            </p:nvGrpSpPr>
            <p:grpSpPr>
              <a:xfrm>
                <a:off x="3736531" y="540581"/>
                <a:ext cx="709431" cy="709430"/>
                <a:chOff x="3736531" y="540581"/>
                <a:chExt cx="709431" cy="709430"/>
              </a:xfrm>
            </p:grpSpPr>
            <p:sp>
              <p:nvSpPr>
                <p:cNvPr id="87" name="Oval 209"/>
                <p:cNvSpPr/>
                <p:nvPr/>
              </p:nvSpPr>
              <p:spPr bwMode="auto">
                <a:xfrm rot="10800000">
                  <a:off x="3736531" y="540581"/>
                  <a:ext cx="709431" cy="709430"/>
                </a:xfrm>
                <a:prstGeom prst="ellipse">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88" name="Freeform 24"/>
                <p:cNvSpPr>
                  <a:spLocks noEditPoints="1"/>
                </p:cNvSpPr>
                <p:nvPr/>
              </p:nvSpPr>
              <p:spPr bwMode="auto">
                <a:xfrm>
                  <a:off x="3844874" y="745411"/>
                  <a:ext cx="384560" cy="308493"/>
                </a:xfrm>
                <a:custGeom>
                  <a:avLst/>
                  <a:gdLst>
                    <a:gd name="T0" fmla="*/ 16 w 47"/>
                    <a:gd name="T1" fmla="*/ 37 h 38"/>
                    <a:gd name="T2" fmla="*/ 17 w 47"/>
                    <a:gd name="T3" fmla="*/ 37 h 38"/>
                    <a:gd name="T4" fmla="*/ 24 w 47"/>
                    <a:gd name="T5" fmla="*/ 31 h 38"/>
                    <a:gd name="T6" fmla="*/ 16 w 47"/>
                    <a:gd name="T7" fmla="*/ 27 h 38"/>
                    <a:gd name="T8" fmla="*/ 16 w 47"/>
                    <a:gd name="T9" fmla="*/ 37 h 38"/>
                    <a:gd name="T10" fmla="*/ 46 w 47"/>
                    <a:gd name="T11" fmla="*/ 0 h 38"/>
                    <a:gd name="T12" fmla="*/ 1 w 47"/>
                    <a:gd name="T13" fmla="*/ 16 h 38"/>
                    <a:gd name="T14" fmla="*/ 1 w 47"/>
                    <a:gd name="T15" fmla="*/ 17 h 38"/>
                    <a:gd name="T16" fmla="*/ 11 w 47"/>
                    <a:gd name="T17" fmla="*/ 21 h 38"/>
                    <a:gd name="T18" fmla="*/ 11 w 47"/>
                    <a:gd name="T19" fmla="*/ 21 h 38"/>
                    <a:gd name="T20" fmla="*/ 16 w 47"/>
                    <a:gd name="T21" fmla="*/ 23 h 38"/>
                    <a:gd name="T22" fmla="*/ 44 w 47"/>
                    <a:gd name="T23" fmla="*/ 3 h 38"/>
                    <a:gd name="T24" fmla="*/ 44 w 47"/>
                    <a:gd name="T25" fmla="*/ 3 h 38"/>
                    <a:gd name="T26" fmla="*/ 25 w 47"/>
                    <a:gd name="T27" fmla="*/ 25 h 38"/>
                    <a:gd name="T28" fmla="*/ 25 w 47"/>
                    <a:gd name="T29" fmla="*/ 25 h 38"/>
                    <a:gd name="T30" fmla="*/ 24 w 47"/>
                    <a:gd name="T31" fmla="*/ 26 h 38"/>
                    <a:gd name="T32" fmla="*/ 25 w 47"/>
                    <a:gd name="T33" fmla="*/ 27 h 38"/>
                    <a:gd name="T34" fmla="*/ 25 w 47"/>
                    <a:gd name="T35" fmla="*/ 27 h 38"/>
                    <a:gd name="T36" fmla="*/ 38 w 47"/>
                    <a:gd name="T37" fmla="*/ 34 h 38"/>
                    <a:gd name="T38" fmla="*/ 39 w 47"/>
                    <a:gd name="T39" fmla="*/ 33 h 38"/>
                    <a:gd name="T40" fmla="*/ 47 w 47"/>
                    <a:gd name="T41" fmla="*/ 1 h 38"/>
                    <a:gd name="T42" fmla="*/ 46 w 47"/>
                    <a:gd name="T4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 h="38">
                      <a:moveTo>
                        <a:pt x="16" y="37"/>
                      </a:moveTo>
                      <a:cubicBezTo>
                        <a:pt x="16" y="37"/>
                        <a:pt x="17" y="38"/>
                        <a:pt x="17" y="37"/>
                      </a:cubicBezTo>
                      <a:cubicBezTo>
                        <a:pt x="18" y="37"/>
                        <a:pt x="24" y="31"/>
                        <a:pt x="24" y="31"/>
                      </a:cubicBezTo>
                      <a:cubicBezTo>
                        <a:pt x="16" y="27"/>
                        <a:pt x="16" y="27"/>
                        <a:pt x="16" y="27"/>
                      </a:cubicBezTo>
                      <a:cubicBezTo>
                        <a:pt x="16" y="37"/>
                        <a:pt x="16" y="37"/>
                        <a:pt x="16" y="37"/>
                      </a:cubicBezTo>
                      <a:close/>
                      <a:moveTo>
                        <a:pt x="46" y="0"/>
                      </a:moveTo>
                      <a:cubicBezTo>
                        <a:pt x="45" y="1"/>
                        <a:pt x="2" y="16"/>
                        <a:pt x="1" y="16"/>
                      </a:cubicBezTo>
                      <a:cubicBezTo>
                        <a:pt x="1" y="16"/>
                        <a:pt x="0" y="17"/>
                        <a:pt x="1" y="17"/>
                      </a:cubicBezTo>
                      <a:cubicBezTo>
                        <a:pt x="2" y="18"/>
                        <a:pt x="11" y="21"/>
                        <a:pt x="11" y="21"/>
                      </a:cubicBezTo>
                      <a:cubicBezTo>
                        <a:pt x="11" y="21"/>
                        <a:pt x="11" y="21"/>
                        <a:pt x="11" y="21"/>
                      </a:cubicBezTo>
                      <a:cubicBezTo>
                        <a:pt x="16" y="23"/>
                        <a:pt x="16" y="23"/>
                        <a:pt x="16" y="23"/>
                      </a:cubicBezTo>
                      <a:cubicBezTo>
                        <a:pt x="16" y="23"/>
                        <a:pt x="44" y="3"/>
                        <a:pt x="44" y="3"/>
                      </a:cubicBezTo>
                      <a:cubicBezTo>
                        <a:pt x="44" y="3"/>
                        <a:pt x="45" y="3"/>
                        <a:pt x="44" y="3"/>
                      </a:cubicBezTo>
                      <a:cubicBezTo>
                        <a:pt x="44" y="4"/>
                        <a:pt x="25" y="25"/>
                        <a:pt x="25" y="25"/>
                      </a:cubicBezTo>
                      <a:cubicBezTo>
                        <a:pt x="25" y="25"/>
                        <a:pt x="25" y="25"/>
                        <a:pt x="25" y="25"/>
                      </a:cubicBezTo>
                      <a:cubicBezTo>
                        <a:pt x="24" y="26"/>
                        <a:pt x="24" y="26"/>
                        <a:pt x="24" y="26"/>
                      </a:cubicBezTo>
                      <a:cubicBezTo>
                        <a:pt x="25" y="27"/>
                        <a:pt x="25" y="27"/>
                        <a:pt x="25" y="27"/>
                      </a:cubicBezTo>
                      <a:cubicBezTo>
                        <a:pt x="25" y="27"/>
                        <a:pt x="25" y="27"/>
                        <a:pt x="25" y="27"/>
                      </a:cubicBezTo>
                      <a:cubicBezTo>
                        <a:pt x="25" y="27"/>
                        <a:pt x="37" y="33"/>
                        <a:pt x="38" y="34"/>
                      </a:cubicBezTo>
                      <a:cubicBezTo>
                        <a:pt x="38" y="34"/>
                        <a:pt x="39" y="34"/>
                        <a:pt x="39" y="33"/>
                      </a:cubicBezTo>
                      <a:cubicBezTo>
                        <a:pt x="40" y="32"/>
                        <a:pt x="47" y="2"/>
                        <a:pt x="47" y="1"/>
                      </a:cubicBezTo>
                      <a:cubicBezTo>
                        <a:pt x="47" y="1"/>
                        <a:pt x="46" y="0"/>
                        <a:pt x="46" y="0"/>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grpSp>
        <p:nvGrpSpPr>
          <p:cNvPr id="6" name="组合 5"/>
          <p:cNvGrpSpPr/>
          <p:nvPr/>
        </p:nvGrpSpPr>
        <p:grpSpPr>
          <a:xfrm>
            <a:off x="3123417" y="1200437"/>
            <a:ext cx="1802576" cy="1092901"/>
            <a:chOff x="3123417" y="1200437"/>
            <a:chExt cx="1802576" cy="1092901"/>
          </a:xfrm>
        </p:grpSpPr>
        <p:sp>
          <p:nvSpPr>
            <p:cNvPr id="89" name="文本框 88"/>
            <p:cNvSpPr txBox="1"/>
            <p:nvPr/>
          </p:nvSpPr>
          <p:spPr>
            <a:xfrm>
              <a:off x="3679453" y="1200437"/>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0" name="文本框 52"/>
            <p:cNvSpPr txBox="1">
              <a:spLocks noChangeArrowheads="1"/>
            </p:cNvSpPr>
            <p:nvPr/>
          </p:nvSpPr>
          <p:spPr bwMode="auto">
            <a:xfrm>
              <a:off x="3123417" y="1551532"/>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7" name="组合 6"/>
          <p:cNvGrpSpPr/>
          <p:nvPr/>
        </p:nvGrpSpPr>
        <p:grpSpPr>
          <a:xfrm>
            <a:off x="7921505" y="1243213"/>
            <a:ext cx="1802576" cy="1094976"/>
            <a:chOff x="7921505" y="1243213"/>
            <a:chExt cx="1802576" cy="1094976"/>
          </a:xfrm>
        </p:grpSpPr>
        <p:sp>
          <p:nvSpPr>
            <p:cNvPr id="91" name="文本框 90"/>
            <p:cNvSpPr txBox="1"/>
            <p:nvPr/>
          </p:nvSpPr>
          <p:spPr>
            <a:xfrm>
              <a:off x="7954280" y="1243213"/>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2" name="文本框 52"/>
            <p:cNvSpPr txBox="1">
              <a:spLocks noChangeArrowheads="1"/>
            </p:cNvSpPr>
            <p:nvPr/>
          </p:nvSpPr>
          <p:spPr bwMode="auto">
            <a:xfrm>
              <a:off x="7921505" y="1596383"/>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8" name="组合 7"/>
          <p:cNvGrpSpPr/>
          <p:nvPr/>
        </p:nvGrpSpPr>
        <p:grpSpPr>
          <a:xfrm>
            <a:off x="8541491" y="2900358"/>
            <a:ext cx="1802576" cy="1094713"/>
            <a:chOff x="8541491" y="2900358"/>
            <a:chExt cx="1802576" cy="1094713"/>
          </a:xfrm>
        </p:grpSpPr>
        <p:sp>
          <p:nvSpPr>
            <p:cNvPr id="93" name="文本框 92"/>
            <p:cNvSpPr txBox="1"/>
            <p:nvPr/>
          </p:nvSpPr>
          <p:spPr>
            <a:xfrm>
              <a:off x="8585035" y="2900358"/>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4" name="文本框 52"/>
            <p:cNvSpPr txBox="1">
              <a:spLocks noChangeArrowheads="1"/>
            </p:cNvSpPr>
            <p:nvPr/>
          </p:nvSpPr>
          <p:spPr bwMode="auto">
            <a:xfrm>
              <a:off x="8541491" y="3253265"/>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9" name="组合 8"/>
          <p:cNvGrpSpPr/>
          <p:nvPr/>
        </p:nvGrpSpPr>
        <p:grpSpPr>
          <a:xfrm>
            <a:off x="7960024" y="4512531"/>
            <a:ext cx="1802576" cy="1106839"/>
            <a:chOff x="7960024" y="4512531"/>
            <a:chExt cx="1802576" cy="1106839"/>
          </a:xfrm>
        </p:grpSpPr>
        <p:sp>
          <p:nvSpPr>
            <p:cNvPr id="95" name="文本框 94"/>
            <p:cNvSpPr txBox="1"/>
            <p:nvPr/>
          </p:nvSpPr>
          <p:spPr>
            <a:xfrm>
              <a:off x="8010203" y="4512531"/>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6" name="文本框 52"/>
            <p:cNvSpPr txBox="1">
              <a:spLocks noChangeArrowheads="1"/>
            </p:cNvSpPr>
            <p:nvPr/>
          </p:nvSpPr>
          <p:spPr bwMode="auto">
            <a:xfrm>
              <a:off x="7960024" y="4877564"/>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10" name="组合 9"/>
          <p:cNvGrpSpPr/>
          <p:nvPr/>
        </p:nvGrpSpPr>
        <p:grpSpPr>
          <a:xfrm>
            <a:off x="2916140" y="4783904"/>
            <a:ext cx="1802576" cy="1104090"/>
            <a:chOff x="2916140" y="4783904"/>
            <a:chExt cx="1802576" cy="1104090"/>
          </a:xfrm>
        </p:grpSpPr>
        <p:sp>
          <p:nvSpPr>
            <p:cNvPr id="97" name="文本框 96"/>
            <p:cNvSpPr txBox="1"/>
            <p:nvPr/>
          </p:nvSpPr>
          <p:spPr>
            <a:xfrm>
              <a:off x="3499737" y="4783904"/>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8" name="文本框 52"/>
            <p:cNvSpPr txBox="1">
              <a:spLocks noChangeArrowheads="1"/>
            </p:cNvSpPr>
            <p:nvPr/>
          </p:nvSpPr>
          <p:spPr bwMode="auto">
            <a:xfrm>
              <a:off x="2916140" y="5146188"/>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3" name="组合 2"/>
          <p:cNvGrpSpPr/>
          <p:nvPr/>
        </p:nvGrpSpPr>
        <p:grpSpPr>
          <a:xfrm>
            <a:off x="1847933" y="2581250"/>
            <a:ext cx="5200116" cy="2021346"/>
            <a:chOff x="1847933" y="2581250"/>
            <a:chExt cx="5200116" cy="2021346"/>
          </a:xfrm>
        </p:grpSpPr>
        <p:sp>
          <p:nvSpPr>
            <p:cNvPr id="59" name="Rectangle 10"/>
            <p:cNvSpPr/>
            <p:nvPr/>
          </p:nvSpPr>
          <p:spPr bwMode="auto">
            <a:xfrm>
              <a:off x="1847933" y="2712457"/>
              <a:ext cx="4125355" cy="1792369"/>
            </a:xfrm>
            <a:prstGeom prst="rect">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sp>
          <p:nvSpPr>
            <p:cNvPr id="60" name="Oval 11"/>
            <p:cNvSpPr/>
            <p:nvPr/>
          </p:nvSpPr>
          <p:spPr bwMode="auto">
            <a:xfrm>
              <a:off x="5362459" y="2832777"/>
              <a:ext cx="1576424" cy="1576424"/>
            </a:xfrm>
            <a:prstGeom prst="ellipse">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61" name="Group 9"/>
            <p:cNvGrpSpPr/>
            <p:nvPr/>
          </p:nvGrpSpPr>
          <p:grpSpPr>
            <a:xfrm>
              <a:off x="5204762" y="2581250"/>
              <a:ext cx="1843287" cy="2021346"/>
              <a:chOff x="2378075" y="182563"/>
              <a:chExt cx="4387851" cy="4811712"/>
            </a:xfrm>
            <a:solidFill>
              <a:schemeClr val="accent2"/>
            </a:solidFill>
          </p:grpSpPr>
          <p:sp>
            <p:nvSpPr>
              <p:cNvPr id="62" name="Freeform 6"/>
              <p:cNvSpPr/>
              <p:nvPr/>
            </p:nvSpPr>
            <p:spPr bwMode="auto">
              <a:xfrm>
                <a:off x="2378075" y="182563"/>
                <a:ext cx="2339975" cy="4616450"/>
              </a:xfrm>
              <a:custGeom>
                <a:avLst/>
                <a:gdLst>
                  <a:gd name="T0" fmla="*/ 528 w 624"/>
                  <a:gd name="T1" fmla="*/ 1145 h 1231"/>
                  <a:gd name="T2" fmla="*/ 600 w 624"/>
                  <a:gd name="T3" fmla="*/ 1064 h 1231"/>
                  <a:gd name="T4" fmla="*/ 585 w 624"/>
                  <a:gd name="T5" fmla="*/ 1064 h 1231"/>
                  <a:gd name="T6" fmla="*/ 166 w 624"/>
                  <a:gd name="T7" fmla="*/ 646 h 1231"/>
                  <a:gd name="T8" fmla="*/ 421 w 624"/>
                  <a:gd name="T9" fmla="*/ 261 h 1231"/>
                  <a:gd name="T10" fmla="*/ 421 w 624"/>
                  <a:gd name="T11" fmla="*/ 328 h 1231"/>
                  <a:gd name="T12" fmla="*/ 503 w 624"/>
                  <a:gd name="T13" fmla="*/ 235 h 1231"/>
                  <a:gd name="T14" fmla="*/ 584 w 624"/>
                  <a:gd name="T15" fmla="*/ 144 h 1231"/>
                  <a:gd name="T16" fmla="*/ 497 w 624"/>
                  <a:gd name="T17" fmla="*/ 67 h 1231"/>
                  <a:gd name="T18" fmla="*/ 421 w 624"/>
                  <a:gd name="T19" fmla="*/ 0 h 1231"/>
                  <a:gd name="T20" fmla="*/ 421 w 624"/>
                  <a:gd name="T21" fmla="*/ 84 h 1231"/>
                  <a:gd name="T22" fmla="*/ 0 w 624"/>
                  <a:gd name="T23" fmla="*/ 646 h 1231"/>
                  <a:gd name="T24" fmla="*/ 585 w 624"/>
                  <a:gd name="T25" fmla="*/ 1231 h 1231"/>
                  <a:gd name="T26" fmla="*/ 624 w 624"/>
                  <a:gd name="T27" fmla="*/ 1230 h 1231"/>
                  <a:gd name="T28" fmla="*/ 528 w 624"/>
                  <a:gd name="T29" fmla="*/ 1145 h 1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4" h="1231">
                    <a:moveTo>
                      <a:pt x="528" y="1145"/>
                    </a:moveTo>
                    <a:cubicBezTo>
                      <a:pt x="600" y="1064"/>
                      <a:pt x="600" y="1064"/>
                      <a:pt x="600" y="1064"/>
                    </a:cubicBezTo>
                    <a:cubicBezTo>
                      <a:pt x="595" y="1064"/>
                      <a:pt x="590" y="1064"/>
                      <a:pt x="585" y="1064"/>
                    </a:cubicBezTo>
                    <a:cubicBezTo>
                      <a:pt x="354" y="1064"/>
                      <a:pt x="166" y="877"/>
                      <a:pt x="166" y="646"/>
                    </a:cubicBezTo>
                    <a:cubicBezTo>
                      <a:pt x="166" y="473"/>
                      <a:pt x="271" y="324"/>
                      <a:pt x="421" y="261"/>
                    </a:cubicBezTo>
                    <a:cubicBezTo>
                      <a:pt x="421" y="328"/>
                      <a:pt x="421" y="328"/>
                      <a:pt x="421" y="328"/>
                    </a:cubicBezTo>
                    <a:cubicBezTo>
                      <a:pt x="503" y="235"/>
                      <a:pt x="503" y="235"/>
                      <a:pt x="503" y="235"/>
                    </a:cubicBezTo>
                    <a:cubicBezTo>
                      <a:pt x="584" y="144"/>
                      <a:pt x="584" y="144"/>
                      <a:pt x="584" y="144"/>
                    </a:cubicBezTo>
                    <a:cubicBezTo>
                      <a:pt x="497" y="67"/>
                      <a:pt x="497" y="67"/>
                      <a:pt x="497" y="67"/>
                    </a:cubicBezTo>
                    <a:cubicBezTo>
                      <a:pt x="421" y="0"/>
                      <a:pt x="421" y="0"/>
                      <a:pt x="421" y="0"/>
                    </a:cubicBezTo>
                    <a:cubicBezTo>
                      <a:pt x="421" y="84"/>
                      <a:pt x="421" y="84"/>
                      <a:pt x="421" y="84"/>
                    </a:cubicBezTo>
                    <a:cubicBezTo>
                      <a:pt x="177" y="155"/>
                      <a:pt x="0" y="380"/>
                      <a:pt x="0" y="646"/>
                    </a:cubicBezTo>
                    <a:cubicBezTo>
                      <a:pt x="0" y="969"/>
                      <a:pt x="262" y="1231"/>
                      <a:pt x="585" y="1231"/>
                    </a:cubicBezTo>
                    <a:cubicBezTo>
                      <a:pt x="598" y="1231"/>
                      <a:pt x="611" y="1230"/>
                      <a:pt x="624" y="1230"/>
                    </a:cubicBezTo>
                    <a:lnTo>
                      <a:pt x="528" y="1145"/>
                    </a:ln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3" name="Freeform 7"/>
              <p:cNvSpPr/>
              <p:nvPr/>
            </p:nvSpPr>
            <p:spPr bwMode="auto">
              <a:xfrm>
                <a:off x="4462463" y="407988"/>
                <a:ext cx="2303463" cy="4586287"/>
              </a:xfrm>
              <a:custGeom>
                <a:avLst/>
                <a:gdLst>
                  <a:gd name="T0" fmla="*/ 29 w 614"/>
                  <a:gd name="T1" fmla="*/ 0 h 1223"/>
                  <a:gd name="T2" fmla="*/ 0 w 614"/>
                  <a:gd name="T3" fmla="*/ 1 h 1223"/>
                  <a:gd name="T4" fmla="*/ 87 w 614"/>
                  <a:gd name="T5" fmla="*/ 78 h 1223"/>
                  <a:gd name="T6" fmla="*/ 8 w 614"/>
                  <a:gd name="T7" fmla="*/ 168 h 1223"/>
                  <a:gd name="T8" fmla="*/ 29 w 614"/>
                  <a:gd name="T9" fmla="*/ 167 h 1223"/>
                  <a:gd name="T10" fmla="*/ 448 w 614"/>
                  <a:gd name="T11" fmla="*/ 586 h 1223"/>
                  <a:gd name="T12" fmla="*/ 194 w 614"/>
                  <a:gd name="T13" fmla="*/ 970 h 1223"/>
                  <a:gd name="T14" fmla="*/ 194 w 614"/>
                  <a:gd name="T15" fmla="*/ 896 h 1223"/>
                  <a:gd name="T16" fmla="*/ 103 w 614"/>
                  <a:gd name="T17" fmla="*/ 998 h 1223"/>
                  <a:gd name="T18" fmla="*/ 31 w 614"/>
                  <a:gd name="T19" fmla="*/ 1079 h 1223"/>
                  <a:gd name="T20" fmla="*/ 126 w 614"/>
                  <a:gd name="T21" fmla="*/ 1163 h 1223"/>
                  <a:gd name="T22" fmla="*/ 194 w 614"/>
                  <a:gd name="T23" fmla="*/ 1223 h 1223"/>
                  <a:gd name="T24" fmla="*/ 194 w 614"/>
                  <a:gd name="T25" fmla="*/ 1147 h 1223"/>
                  <a:gd name="T26" fmla="*/ 614 w 614"/>
                  <a:gd name="T27" fmla="*/ 586 h 1223"/>
                  <a:gd name="T28" fmla="*/ 29 w 614"/>
                  <a:gd name="T29"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1223">
                    <a:moveTo>
                      <a:pt x="29" y="0"/>
                    </a:moveTo>
                    <a:cubicBezTo>
                      <a:pt x="19" y="0"/>
                      <a:pt x="9" y="1"/>
                      <a:pt x="0" y="1"/>
                    </a:cubicBezTo>
                    <a:cubicBezTo>
                      <a:pt x="87" y="78"/>
                      <a:pt x="87" y="78"/>
                      <a:pt x="87" y="78"/>
                    </a:cubicBezTo>
                    <a:cubicBezTo>
                      <a:pt x="8" y="168"/>
                      <a:pt x="8" y="168"/>
                      <a:pt x="8" y="168"/>
                    </a:cubicBezTo>
                    <a:cubicBezTo>
                      <a:pt x="15" y="167"/>
                      <a:pt x="22" y="167"/>
                      <a:pt x="29" y="167"/>
                    </a:cubicBezTo>
                    <a:cubicBezTo>
                      <a:pt x="260" y="167"/>
                      <a:pt x="448" y="354"/>
                      <a:pt x="448" y="586"/>
                    </a:cubicBezTo>
                    <a:cubicBezTo>
                      <a:pt x="448" y="758"/>
                      <a:pt x="343" y="906"/>
                      <a:pt x="194" y="970"/>
                    </a:cubicBezTo>
                    <a:cubicBezTo>
                      <a:pt x="194" y="896"/>
                      <a:pt x="194" y="896"/>
                      <a:pt x="194" y="896"/>
                    </a:cubicBezTo>
                    <a:cubicBezTo>
                      <a:pt x="103" y="998"/>
                      <a:pt x="103" y="998"/>
                      <a:pt x="103" y="998"/>
                    </a:cubicBezTo>
                    <a:cubicBezTo>
                      <a:pt x="31" y="1079"/>
                      <a:pt x="31" y="1079"/>
                      <a:pt x="31" y="1079"/>
                    </a:cubicBezTo>
                    <a:cubicBezTo>
                      <a:pt x="126" y="1163"/>
                      <a:pt x="126" y="1163"/>
                      <a:pt x="126" y="1163"/>
                    </a:cubicBezTo>
                    <a:cubicBezTo>
                      <a:pt x="194" y="1223"/>
                      <a:pt x="194" y="1223"/>
                      <a:pt x="194" y="1223"/>
                    </a:cubicBezTo>
                    <a:cubicBezTo>
                      <a:pt x="194" y="1147"/>
                      <a:pt x="194" y="1147"/>
                      <a:pt x="194" y="1147"/>
                    </a:cubicBezTo>
                    <a:cubicBezTo>
                      <a:pt x="437" y="1076"/>
                      <a:pt x="614" y="851"/>
                      <a:pt x="614" y="586"/>
                    </a:cubicBezTo>
                    <a:cubicBezTo>
                      <a:pt x="614" y="262"/>
                      <a:pt x="352" y="0"/>
                      <a:pt x="29" y="0"/>
                    </a:cubicBez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sp>
          <p:nvSpPr>
            <p:cNvPr id="99" name="文本框 98"/>
            <p:cNvSpPr txBox="1"/>
            <p:nvPr/>
          </p:nvSpPr>
          <p:spPr>
            <a:xfrm>
              <a:off x="2345771" y="3011963"/>
              <a:ext cx="1550424"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100" name="文本框 52"/>
            <p:cNvSpPr txBox="1">
              <a:spLocks noChangeArrowheads="1"/>
            </p:cNvSpPr>
            <p:nvPr/>
          </p:nvSpPr>
          <p:spPr bwMode="auto">
            <a:xfrm>
              <a:off x="2345771" y="3372682"/>
              <a:ext cx="2391941" cy="740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nSpc>
                  <a:spcPts val="1700"/>
                </a:lnSpc>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zh-CN" altLang="en-US" sz="1400" dirty="0">
                <a:solidFill>
                  <a:schemeClr val="bg1"/>
                </a:solidFill>
                <a:latin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136425" y="1299966"/>
            <a:ext cx="9904952" cy="3245219"/>
            <a:chOff x="1136425" y="1299966"/>
            <a:chExt cx="9904952" cy="3245219"/>
          </a:xfrm>
        </p:grpSpPr>
        <p:sp>
          <p:nvSpPr>
            <p:cNvPr id="51" name="AutoShape 2"/>
            <p:cNvSpPr/>
            <p:nvPr/>
          </p:nvSpPr>
          <p:spPr bwMode="auto">
            <a:xfrm>
              <a:off x="1136425" y="2206014"/>
              <a:ext cx="2005736" cy="1899554"/>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2" name="AutoShape 9"/>
            <p:cNvSpPr/>
            <p:nvPr/>
          </p:nvSpPr>
          <p:spPr bwMode="auto">
            <a:xfrm>
              <a:off x="2216924" y="2522299"/>
              <a:ext cx="2852813" cy="1585383"/>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3" name="AutoShape 10"/>
            <p:cNvSpPr/>
            <p:nvPr/>
          </p:nvSpPr>
          <p:spPr bwMode="auto">
            <a:xfrm>
              <a:off x="4200208" y="3011267"/>
              <a:ext cx="2206310" cy="1094301"/>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4" name="AutoShape 11"/>
            <p:cNvSpPr/>
            <p:nvPr/>
          </p:nvSpPr>
          <p:spPr bwMode="auto">
            <a:xfrm>
              <a:off x="5635863" y="1901110"/>
              <a:ext cx="2166279" cy="2202345"/>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1" name="AutoShape 12"/>
            <p:cNvSpPr/>
            <p:nvPr/>
          </p:nvSpPr>
          <p:spPr bwMode="auto">
            <a:xfrm>
              <a:off x="7083922" y="2522299"/>
              <a:ext cx="2355957" cy="1585383"/>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2" name="AutoShape 17"/>
            <p:cNvSpPr/>
            <p:nvPr/>
          </p:nvSpPr>
          <p:spPr bwMode="auto">
            <a:xfrm>
              <a:off x="8515024" y="2208128"/>
              <a:ext cx="2526353" cy="1899554"/>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3" name="Title 20"/>
            <p:cNvSpPr txBox="1"/>
            <p:nvPr/>
          </p:nvSpPr>
          <p:spPr>
            <a:xfrm>
              <a:off x="1779609" y="1535038"/>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80%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4" name="Title 20"/>
            <p:cNvSpPr txBox="1"/>
            <p:nvPr/>
          </p:nvSpPr>
          <p:spPr>
            <a:xfrm>
              <a:off x="3292239" y="190110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60%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5" name="Title 20"/>
            <p:cNvSpPr txBox="1"/>
            <p:nvPr/>
          </p:nvSpPr>
          <p:spPr>
            <a:xfrm>
              <a:off x="4977324" y="243895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21%</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6" name="Title 20"/>
            <p:cNvSpPr txBox="1"/>
            <p:nvPr/>
          </p:nvSpPr>
          <p:spPr>
            <a:xfrm>
              <a:off x="6406518" y="1299966"/>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95%</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7" name="Title 20"/>
            <p:cNvSpPr txBox="1"/>
            <p:nvPr/>
          </p:nvSpPr>
          <p:spPr>
            <a:xfrm>
              <a:off x="7919148" y="192607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50%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8" name="Title 20"/>
            <p:cNvSpPr txBox="1"/>
            <p:nvPr/>
          </p:nvSpPr>
          <p:spPr>
            <a:xfrm>
              <a:off x="9439880" y="158497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67%</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9" name="Title 20"/>
            <p:cNvSpPr txBox="1"/>
            <p:nvPr/>
          </p:nvSpPr>
          <p:spPr>
            <a:xfrm>
              <a:off x="1321433"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0" name="Title 20"/>
            <p:cNvSpPr txBox="1"/>
            <p:nvPr/>
          </p:nvSpPr>
          <p:spPr>
            <a:xfrm>
              <a:off x="2892100"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1" name="Title 20"/>
            <p:cNvSpPr txBox="1"/>
            <p:nvPr/>
          </p:nvSpPr>
          <p:spPr>
            <a:xfrm>
              <a:off x="4588304"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2" name="Title 20"/>
            <p:cNvSpPr txBox="1"/>
            <p:nvPr/>
          </p:nvSpPr>
          <p:spPr>
            <a:xfrm>
              <a:off x="5947105"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3" name="Title 20"/>
            <p:cNvSpPr txBox="1"/>
            <p:nvPr/>
          </p:nvSpPr>
          <p:spPr>
            <a:xfrm>
              <a:off x="7494987"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4" name="Title 20"/>
            <p:cNvSpPr txBox="1"/>
            <p:nvPr/>
          </p:nvSpPr>
          <p:spPr>
            <a:xfrm>
              <a:off x="9061638"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115" name="TextBox 37"/>
          <p:cNvSpPr txBox="1"/>
          <p:nvPr/>
        </p:nvSpPr>
        <p:spPr>
          <a:xfrm>
            <a:off x="704706" y="4925509"/>
            <a:ext cx="10754914" cy="962636"/>
          </a:xfrm>
          <a:prstGeom prst="rect">
            <a:avLst/>
          </a:prstGeom>
          <a:noFill/>
        </p:spPr>
        <p:txBody>
          <a:bodyPr wrap="square" rtlCol="0">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1000"/>
                                        <p:tgtEl>
                                          <p:spTgt spid="115"/>
                                        </p:tgtEl>
                                      </p:cBhvr>
                                    </p:animEffect>
                                    <p:anim calcmode="lin" valueType="num">
                                      <p:cBhvr>
                                        <p:cTn id="22" dur="1000" fill="hold"/>
                                        <p:tgtEl>
                                          <p:spTgt spid="115"/>
                                        </p:tgtEl>
                                        <p:attrNameLst>
                                          <p:attrName>ppt_x</p:attrName>
                                        </p:attrNameLst>
                                      </p:cBhvr>
                                      <p:tavLst>
                                        <p:tav tm="0">
                                          <p:val>
                                            <p:strVal val="#ppt_x"/>
                                          </p:val>
                                        </p:tav>
                                        <p:tav tm="100000">
                                          <p:val>
                                            <p:strVal val="#ppt_x"/>
                                          </p:val>
                                        </p:tav>
                                      </p:tavLst>
                                    </p:anim>
                                    <p:anim calcmode="lin" valueType="num">
                                      <p:cBhvr>
                                        <p:cTn id="23" dur="1000" fill="hold"/>
                                        <p:tgtEl>
                                          <p:spTgt spid="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1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研究结果</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1102172" y="1617819"/>
            <a:ext cx="2327186" cy="826854"/>
            <a:chOff x="1102172" y="1617819"/>
            <a:chExt cx="2327186" cy="826854"/>
          </a:xfrm>
        </p:grpSpPr>
        <p:sp>
          <p:nvSpPr>
            <p:cNvPr id="42" name="Oval 4"/>
            <p:cNvSpPr/>
            <p:nvPr/>
          </p:nvSpPr>
          <p:spPr>
            <a:xfrm>
              <a:off x="1102172" y="1839934"/>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3" name="TextBox 6"/>
            <p:cNvSpPr txBox="1"/>
            <p:nvPr/>
          </p:nvSpPr>
          <p:spPr>
            <a:xfrm>
              <a:off x="1531846" y="1617819"/>
              <a:ext cx="1011815"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44" name="Rectangle 7"/>
            <p:cNvSpPr/>
            <p:nvPr/>
          </p:nvSpPr>
          <p:spPr>
            <a:xfrm>
              <a:off x="1531847" y="1920875"/>
              <a:ext cx="1897511" cy="523798"/>
            </a:xfrm>
            <a:prstGeom prst="rect">
              <a:avLst/>
            </a:prstGeom>
          </p:spPr>
          <p:txBody>
            <a:bodyPr wrap="square">
              <a:spAutoFit/>
            </a:bodyPr>
            <a:lstStyle/>
            <a:p>
              <a:pP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p>
          </p:txBody>
        </p:sp>
      </p:grpSp>
      <p:grpSp>
        <p:nvGrpSpPr>
          <p:cNvPr id="6" name="组合 5"/>
          <p:cNvGrpSpPr/>
          <p:nvPr/>
        </p:nvGrpSpPr>
        <p:grpSpPr>
          <a:xfrm>
            <a:off x="1102172" y="2671285"/>
            <a:ext cx="2350265" cy="826276"/>
            <a:chOff x="1102172" y="2671285"/>
            <a:chExt cx="2350265" cy="826276"/>
          </a:xfrm>
        </p:grpSpPr>
        <p:sp>
          <p:nvSpPr>
            <p:cNvPr id="45" name="Oval 8"/>
            <p:cNvSpPr/>
            <p:nvPr/>
          </p:nvSpPr>
          <p:spPr>
            <a:xfrm>
              <a:off x="1102172" y="2893400"/>
              <a:ext cx="320492" cy="32049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6" name="TextBox 10"/>
            <p:cNvSpPr txBox="1"/>
            <p:nvPr/>
          </p:nvSpPr>
          <p:spPr>
            <a:xfrm>
              <a:off x="1531846" y="2671285"/>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47" name="Rectangle 11"/>
            <p:cNvSpPr/>
            <p:nvPr/>
          </p:nvSpPr>
          <p:spPr>
            <a:xfrm>
              <a:off x="1531847" y="2974341"/>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5" name="组合 4"/>
          <p:cNvGrpSpPr/>
          <p:nvPr/>
        </p:nvGrpSpPr>
        <p:grpSpPr>
          <a:xfrm>
            <a:off x="3670472" y="1617819"/>
            <a:ext cx="2350265" cy="826276"/>
            <a:chOff x="3670472" y="1617819"/>
            <a:chExt cx="2350265" cy="826276"/>
          </a:xfrm>
        </p:grpSpPr>
        <p:sp>
          <p:nvSpPr>
            <p:cNvPr id="48" name="Oval 12"/>
            <p:cNvSpPr/>
            <p:nvPr/>
          </p:nvSpPr>
          <p:spPr>
            <a:xfrm>
              <a:off x="3670472" y="1839934"/>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9" name="TextBox 14"/>
            <p:cNvSpPr txBox="1"/>
            <p:nvPr/>
          </p:nvSpPr>
          <p:spPr>
            <a:xfrm>
              <a:off x="4100146" y="1617819"/>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0" name="Rectangle 15"/>
            <p:cNvSpPr/>
            <p:nvPr/>
          </p:nvSpPr>
          <p:spPr>
            <a:xfrm>
              <a:off x="4100147" y="1920875"/>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7" name="组合 6"/>
          <p:cNvGrpSpPr/>
          <p:nvPr/>
        </p:nvGrpSpPr>
        <p:grpSpPr>
          <a:xfrm>
            <a:off x="3670472" y="2671285"/>
            <a:ext cx="2350265" cy="826276"/>
            <a:chOff x="3670472" y="2671285"/>
            <a:chExt cx="2350265" cy="826276"/>
          </a:xfrm>
        </p:grpSpPr>
        <p:sp>
          <p:nvSpPr>
            <p:cNvPr id="55" name="Oval 16"/>
            <p:cNvSpPr/>
            <p:nvPr/>
          </p:nvSpPr>
          <p:spPr>
            <a:xfrm>
              <a:off x="3670472" y="2893400"/>
              <a:ext cx="320492" cy="32049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56" name="TextBox 18"/>
            <p:cNvSpPr txBox="1"/>
            <p:nvPr/>
          </p:nvSpPr>
          <p:spPr>
            <a:xfrm>
              <a:off x="4100146" y="2671285"/>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7" name="Rectangle 19"/>
            <p:cNvSpPr/>
            <p:nvPr/>
          </p:nvSpPr>
          <p:spPr>
            <a:xfrm>
              <a:off x="4100147" y="2974341"/>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8" name="组合 7"/>
          <p:cNvGrpSpPr/>
          <p:nvPr/>
        </p:nvGrpSpPr>
        <p:grpSpPr>
          <a:xfrm>
            <a:off x="1102172" y="3724751"/>
            <a:ext cx="2350265" cy="826276"/>
            <a:chOff x="1102172" y="3724751"/>
            <a:chExt cx="2350265" cy="826276"/>
          </a:xfrm>
        </p:grpSpPr>
        <p:sp>
          <p:nvSpPr>
            <p:cNvPr id="58" name="Oval 20"/>
            <p:cNvSpPr/>
            <p:nvPr/>
          </p:nvSpPr>
          <p:spPr>
            <a:xfrm>
              <a:off x="1102172" y="3946866"/>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latin typeface="阿里巴巴普惠体 R" panose="00020600040101010101" pitchFamily="18" charset="-122"/>
                <a:cs typeface="+mn-ea"/>
                <a:sym typeface="+mn-lt"/>
              </a:endParaRPr>
            </a:p>
          </p:txBody>
        </p:sp>
        <p:sp>
          <p:nvSpPr>
            <p:cNvPr id="59" name="TextBox 22"/>
            <p:cNvSpPr txBox="1"/>
            <p:nvPr/>
          </p:nvSpPr>
          <p:spPr>
            <a:xfrm>
              <a:off x="1531846" y="3724751"/>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0" name="Rectangle 23"/>
            <p:cNvSpPr/>
            <p:nvPr/>
          </p:nvSpPr>
          <p:spPr>
            <a:xfrm>
              <a:off x="1531847" y="4027807"/>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2" name="组合 1"/>
          <p:cNvGrpSpPr/>
          <p:nvPr/>
        </p:nvGrpSpPr>
        <p:grpSpPr>
          <a:xfrm>
            <a:off x="6549257" y="1881966"/>
            <a:ext cx="4772063" cy="4984646"/>
            <a:chOff x="6549257" y="1881966"/>
            <a:chExt cx="4772063" cy="4984646"/>
          </a:xfrm>
        </p:grpSpPr>
        <p:grpSp>
          <p:nvGrpSpPr>
            <p:cNvPr id="24" name="组合 23"/>
            <p:cNvGrpSpPr/>
            <p:nvPr/>
          </p:nvGrpSpPr>
          <p:grpSpPr>
            <a:xfrm>
              <a:off x="6821271" y="2089215"/>
              <a:ext cx="4244035" cy="2220309"/>
              <a:chOff x="6821271" y="2089215"/>
              <a:chExt cx="4244035" cy="2220309"/>
            </a:xfrm>
          </p:grpSpPr>
          <p:sp>
            <p:nvSpPr>
              <p:cNvPr id="25" name="Freeform 6"/>
              <p:cNvSpPr/>
              <p:nvPr/>
            </p:nvSpPr>
            <p:spPr bwMode="auto">
              <a:xfrm>
                <a:off x="7025473" y="226598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6" name="Freeform 7"/>
              <p:cNvSpPr/>
              <p:nvPr/>
            </p:nvSpPr>
            <p:spPr bwMode="auto">
              <a:xfrm>
                <a:off x="7218245" y="241151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7" name="Freeform 8"/>
              <p:cNvSpPr>
                <a:spLocks noEditPoints="1"/>
              </p:cNvSpPr>
              <p:nvPr/>
            </p:nvSpPr>
            <p:spPr bwMode="auto">
              <a:xfrm>
                <a:off x="6859368" y="213645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8" name="Freeform 49"/>
              <p:cNvSpPr>
                <a:spLocks noEditPoints="1"/>
              </p:cNvSpPr>
              <p:nvPr/>
            </p:nvSpPr>
            <p:spPr bwMode="auto">
              <a:xfrm>
                <a:off x="10416891" y="336699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9" name="Freeform 50"/>
              <p:cNvSpPr/>
              <p:nvPr/>
            </p:nvSpPr>
            <p:spPr bwMode="auto">
              <a:xfrm>
                <a:off x="10389461" y="360624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0" name="Freeform 51"/>
              <p:cNvSpPr/>
              <p:nvPr/>
            </p:nvSpPr>
            <p:spPr bwMode="auto">
              <a:xfrm>
                <a:off x="10995207" y="334490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1" name="Freeform 52"/>
              <p:cNvSpPr>
                <a:spLocks noEditPoints="1"/>
              </p:cNvSpPr>
              <p:nvPr/>
            </p:nvSpPr>
            <p:spPr bwMode="auto">
              <a:xfrm>
                <a:off x="9560465" y="213417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2" name="Freeform 53"/>
              <p:cNvSpPr/>
              <p:nvPr/>
            </p:nvSpPr>
            <p:spPr bwMode="auto">
              <a:xfrm>
                <a:off x="9535320" y="270410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3" name="Freeform 54"/>
              <p:cNvSpPr/>
              <p:nvPr/>
            </p:nvSpPr>
            <p:spPr bwMode="auto">
              <a:xfrm>
                <a:off x="9795144" y="208921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6" name="Freeform 55"/>
              <p:cNvSpPr>
                <a:spLocks noEditPoints="1"/>
              </p:cNvSpPr>
              <p:nvPr/>
            </p:nvSpPr>
            <p:spPr bwMode="auto">
              <a:xfrm>
                <a:off x="6864702" y="336699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7" name="Freeform 56"/>
              <p:cNvSpPr/>
              <p:nvPr/>
            </p:nvSpPr>
            <p:spPr bwMode="auto">
              <a:xfrm>
                <a:off x="7436161" y="360624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8" name="Freeform 57"/>
              <p:cNvSpPr/>
              <p:nvPr/>
            </p:nvSpPr>
            <p:spPr bwMode="auto">
              <a:xfrm>
                <a:off x="6821271" y="334490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9" name="Freeform 58"/>
              <p:cNvSpPr>
                <a:spLocks noEditPoints="1"/>
              </p:cNvSpPr>
              <p:nvPr/>
            </p:nvSpPr>
            <p:spPr bwMode="auto">
              <a:xfrm>
                <a:off x="8048766" y="213417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40" name="Freeform 59"/>
              <p:cNvSpPr/>
              <p:nvPr/>
            </p:nvSpPr>
            <p:spPr bwMode="auto">
              <a:xfrm>
                <a:off x="8290302" y="270410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41" name="Freeform 60"/>
              <p:cNvSpPr/>
              <p:nvPr/>
            </p:nvSpPr>
            <p:spPr bwMode="auto">
              <a:xfrm>
                <a:off x="8027431" y="209073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sp>
          <p:nvSpPr>
            <p:cNvPr id="61" name="Oval 39"/>
            <p:cNvSpPr>
              <a:spLocks noChangeArrowheads="1"/>
            </p:cNvSpPr>
            <p:nvPr/>
          </p:nvSpPr>
          <p:spPr bwMode="auto">
            <a:xfrm>
              <a:off x="8412975" y="1881966"/>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3" name="Freeform 41"/>
            <p:cNvSpPr/>
            <p:nvPr/>
          </p:nvSpPr>
          <p:spPr bwMode="auto">
            <a:xfrm>
              <a:off x="967094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bg2">
                <a:lumMod val="5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5" name="Oval 43"/>
            <p:cNvSpPr>
              <a:spLocks noChangeArrowheads="1"/>
            </p:cNvSpPr>
            <p:nvPr/>
          </p:nvSpPr>
          <p:spPr bwMode="auto">
            <a:xfrm>
              <a:off x="10275931" y="3705301"/>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7" name="Freeform 45"/>
            <p:cNvSpPr/>
            <p:nvPr/>
          </p:nvSpPr>
          <p:spPr bwMode="auto">
            <a:xfrm>
              <a:off x="705442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bg2">
                <a:lumMod val="5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9" name="Oval 47"/>
            <p:cNvSpPr>
              <a:spLocks noChangeArrowheads="1"/>
            </p:cNvSpPr>
            <p:nvPr/>
          </p:nvSpPr>
          <p:spPr bwMode="auto">
            <a:xfrm>
              <a:off x="6549257" y="3705301"/>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71" name="Freeform 27"/>
            <p:cNvSpPr>
              <a:spLocks noEditPoints="1"/>
            </p:cNvSpPr>
            <p:nvPr/>
          </p:nvSpPr>
          <p:spPr bwMode="auto">
            <a:xfrm>
              <a:off x="7406066" y="2673534"/>
              <a:ext cx="454880" cy="46411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2" name="Freeform 28"/>
            <p:cNvSpPr>
              <a:spLocks noEditPoints="1"/>
            </p:cNvSpPr>
            <p:nvPr/>
          </p:nvSpPr>
          <p:spPr bwMode="auto">
            <a:xfrm>
              <a:off x="6845943" y="3996162"/>
              <a:ext cx="443335" cy="471043"/>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3" name="Freeform 29"/>
            <p:cNvSpPr>
              <a:spLocks noEditPoints="1"/>
            </p:cNvSpPr>
            <p:nvPr/>
          </p:nvSpPr>
          <p:spPr bwMode="auto">
            <a:xfrm>
              <a:off x="8663976" y="2129023"/>
              <a:ext cx="542623" cy="4387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4" name="Freeform 30"/>
            <p:cNvSpPr>
              <a:spLocks noEditPoints="1"/>
            </p:cNvSpPr>
            <p:nvPr/>
          </p:nvSpPr>
          <p:spPr bwMode="auto">
            <a:xfrm>
              <a:off x="10091002" y="2666393"/>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5" name="Freeform 31"/>
            <p:cNvSpPr>
              <a:spLocks noEditPoints="1"/>
            </p:cNvSpPr>
            <p:nvPr/>
          </p:nvSpPr>
          <p:spPr bwMode="auto">
            <a:xfrm>
              <a:off x="10578030" y="4063055"/>
              <a:ext cx="494134" cy="323265"/>
            </a:xfrm>
            <a:custGeom>
              <a:avLst/>
              <a:gdLst>
                <a:gd name="T0" fmla="*/ 18 w 99"/>
                <a:gd name="T1" fmla="*/ 58 h 65"/>
                <a:gd name="T2" fmla="*/ 53 w 99"/>
                <a:gd name="T3" fmla="*/ 65 h 65"/>
                <a:gd name="T4" fmla="*/ 87 w 99"/>
                <a:gd name="T5" fmla="*/ 57 h 65"/>
                <a:gd name="T6" fmla="*/ 87 w 99"/>
                <a:gd name="T7" fmla="*/ 23 h 65"/>
                <a:gd name="T8" fmla="*/ 53 w 99"/>
                <a:gd name="T9" fmla="*/ 28 h 65"/>
                <a:gd name="T10" fmla="*/ 18 w 99"/>
                <a:gd name="T11" fmla="*/ 23 h 65"/>
                <a:gd name="T12" fmla="*/ 18 w 99"/>
                <a:gd name="T13" fmla="*/ 58 h 65"/>
                <a:gd name="T14" fmla="*/ 99 w 99"/>
                <a:gd name="T15" fmla="*/ 8 h 65"/>
                <a:gd name="T16" fmla="*/ 99 w 99"/>
                <a:gd name="T17" fmla="*/ 17 h 65"/>
                <a:gd name="T18" fmla="*/ 53 w 99"/>
                <a:gd name="T19" fmla="*/ 24 h 65"/>
                <a:gd name="T20" fmla="*/ 7 w 99"/>
                <a:gd name="T21" fmla="*/ 17 h 65"/>
                <a:gd name="T22" fmla="*/ 7 w 99"/>
                <a:gd name="T23" fmla="*/ 34 h 65"/>
                <a:gd name="T24" fmla="*/ 9 w 99"/>
                <a:gd name="T25" fmla="*/ 37 h 65"/>
                <a:gd name="T26" fmla="*/ 5 w 99"/>
                <a:gd name="T27" fmla="*/ 41 h 65"/>
                <a:gd name="T28" fmla="*/ 2 w 99"/>
                <a:gd name="T29" fmla="*/ 37 h 65"/>
                <a:gd name="T30" fmla="*/ 4 w 99"/>
                <a:gd name="T31" fmla="*/ 34 h 65"/>
                <a:gd name="T32" fmla="*/ 4 w 99"/>
                <a:gd name="T33" fmla="*/ 8 h 65"/>
                <a:gd name="T34" fmla="*/ 53 w 99"/>
                <a:gd name="T35" fmla="*/ 0 h 65"/>
                <a:gd name="T36" fmla="*/ 99 w 99"/>
                <a:gd name="T37" fmla="*/ 8 h 65"/>
                <a:gd name="T38" fmla="*/ 8 w 99"/>
                <a:gd name="T39" fmla="*/ 42 h 65"/>
                <a:gd name="T40" fmla="*/ 3 w 99"/>
                <a:gd name="T41" fmla="*/ 42 h 65"/>
                <a:gd name="T42" fmla="*/ 0 w 99"/>
                <a:gd name="T43" fmla="*/ 58 h 65"/>
                <a:gd name="T44" fmla="*/ 2 w 99"/>
                <a:gd name="T45" fmla="*/ 58 h 65"/>
                <a:gd name="T46" fmla="*/ 3 w 99"/>
                <a:gd name="T47" fmla="*/ 56 h 65"/>
                <a:gd name="T48" fmla="*/ 3 w 99"/>
                <a:gd name="T49" fmla="*/ 58 h 65"/>
                <a:gd name="T50" fmla="*/ 6 w 99"/>
                <a:gd name="T51" fmla="*/ 59 h 65"/>
                <a:gd name="T52" fmla="*/ 7 w 99"/>
                <a:gd name="T53" fmla="*/ 57 h 65"/>
                <a:gd name="T54" fmla="*/ 7 w 99"/>
                <a:gd name="T55" fmla="*/ 59 h 65"/>
                <a:gd name="T56" fmla="*/ 8 w 99"/>
                <a:gd name="T57" fmla="*/ 59 h 65"/>
                <a:gd name="T58" fmla="*/ 8 w 99"/>
                <a:gd name="T59" fmla="*/ 51 h 65"/>
                <a:gd name="T60" fmla="*/ 9 w 99"/>
                <a:gd name="T61" fmla="*/ 58 h 65"/>
                <a:gd name="T62" fmla="*/ 11 w 99"/>
                <a:gd name="T63" fmla="*/ 58 h 65"/>
                <a:gd name="T64" fmla="*/ 8 w 99"/>
                <a:gd name="T65"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65">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6" name="Oval 5"/>
            <p:cNvSpPr>
              <a:spLocks noChangeArrowheads="1"/>
            </p:cNvSpPr>
            <p:nvPr/>
          </p:nvSpPr>
          <p:spPr bwMode="auto">
            <a:xfrm>
              <a:off x="8311636" y="3464526"/>
              <a:ext cx="1247305" cy="1248066"/>
            </a:xfrm>
            <a:prstGeom prst="ellipse">
              <a:avLst/>
            </a:prstGeom>
            <a:solidFill>
              <a:schemeClr val="tx2">
                <a:lumMod val="20000"/>
                <a:lumOff val="8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77" name="组合 76"/>
            <p:cNvGrpSpPr/>
            <p:nvPr/>
          </p:nvGrpSpPr>
          <p:grpSpPr>
            <a:xfrm>
              <a:off x="8211059" y="3352520"/>
              <a:ext cx="1495699" cy="3514092"/>
              <a:chOff x="8211059" y="3352520"/>
              <a:chExt cx="1495699" cy="3514092"/>
            </a:xfrm>
          </p:grpSpPr>
          <p:sp>
            <p:nvSpPr>
              <p:cNvPr id="78" name="Freeform 9"/>
              <p:cNvSpPr>
                <a:spLocks noEditPoints="1"/>
              </p:cNvSpPr>
              <p:nvPr/>
            </p:nvSpPr>
            <p:spPr bwMode="auto">
              <a:xfrm>
                <a:off x="8211059" y="335252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79" name="组合 78"/>
              <p:cNvGrpSpPr/>
              <p:nvPr/>
            </p:nvGrpSpPr>
            <p:grpSpPr>
              <a:xfrm>
                <a:off x="8221727" y="4877173"/>
                <a:ext cx="1485031" cy="1989439"/>
                <a:chOff x="8221727" y="4877173"/>
                <a:chExt cx="1485031" cy="1989439"/>
              </a:xfrm>
            </p:grpSpPr>
            <p:sp>
              <p:nvSpPr>
                <p:cNvPr id="80"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1" name="Rectangle 11"/>
                <p:cNvSpPr>
                  <a:spLocks noChangeArrowheads="1"/>
                </p:cNvSpPr>
                <p:nvPr/>
              </p:nvSpPr>
              <p:spPr bwMode="auto">
                <a:xfrm>
                  <a:off x="8780233" y="564826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2" name="Rectangle 12"/>
                <p:cNvSpPr>
                  <a:spLocks noChangeArrowheads="1"/>
                </p:cNvSpPr>
                <p:nvPr/>
              </p:nvSpPr>
              <p:spPr bwMode="auto">
                <a:xfrm>
                  <a:off x="8470883" y="6193815"/>
                  <a:ext cx="970718" cy="672797"/>
                </a:xfrm>
                <a:prstGeom prst="rect">
                  <a:avLst/>
                </a:pr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3" name="Rectangle 13"/>
                <p:cNvSpPr>
                  <a:spLocks noChangeArrowheads="1"/>
                </p:cNvSpPr>
                <p:nvPr/>
              </p:nvSpPr>
              <p:spPr bwMode="auto">
                <a:xfrm>
                  <a:off x="8470883" y="619381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4" name="Freeform 14"/>
                <p:cNvSpPr/>
                <p:nvPr/>
              </p:nvSpPr>
              <p:spPr bwMode="auto">
                <a:xfrm>
                  <a:off x="8221727" y="512175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5" name="Rectangle 15"/>
                <p:cNvSpPr>
                  <a:spLocks noChangeArrowheads="1"/>
                </p:cNvSpPr>
                <p:nvPr/>
              </p:nvSpPr>
              <p:spPr bwMode="auto">
                <a:xfrm>
                  <a:off x="8762708" y="4973940"/>
                  <a:ext cx="371067" cy="1053009"/>
                </a:xfrm>
                <a:prstGeom prst="rect">
                  <a:avLst/>
                </a:pr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6" name="Rectangle 16"/>
                <p:cNvSpPr>
                  <a:spLocks noChangeArrowheads="1"/>
                </p:cNvSpPr>
                <p:nvPr/>
              </p:nvSpPr>
              <p:spPr bwMode="auto">
                <a:xfrm>
                  <a:off x="8762708" y="497394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7" name="Freeform 17"/>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8" name="Freeform 18"/>
                <p:cNvSpPr/>
                <p:nvPr/>
              </p:nvSpPr>
              <p:spPr bwMode="auto">
                <a:xfrm>
                  <a:off x="9344834" y="568940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9" name="Freeform 19"/>
                <p:cNvSpPr/>
                <p:nvPr/>
              </p:nvSpPr>
              <p:spPr bwMode="auto">
                <a:xfrm>
                  <a:off x="8839665" y="512175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0"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1" name="Rectangle 21"/>
                <p:cNvSpPr>
                  <a:spLocks noChangeArrowheads="1"/>
                </p:cNvSpPr>
                <p:nvPr/>
              </p:nvSpPr>
              <p:spPr bwMode="auto">
                <a:xfrm>
                  <a:off x="9441601" y="664641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2" name="Freeform 22"/>
                <p:cNvSpPr/>
                <p:nvPr/>
              </p:nvSpPr>
              <p:spPr bwMode="auto">
                <a:xfrm>
                  <a:off x="9441601" y="630963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3" name="Freeform 23"/>
                <p:cNvSpPr/>
                <p:nvPr/>
              </p:nvSpPr>
              <p:spPr bwMode="auto">
                <a:xfrm>
                  <a:off x="8955480" y="620829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4" name="Freeform 24"/>
                <p:cNvSpPr/>
                <p:nvPr/>
              </p:nvSpPr>
              <p:spPr bwMode="auto">
                <a:xfrm>
                  <a:off x="8955480" y="614581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5" name="Freeform 25"/>
                <p:cNvSpPr>
                  <a:spLocks noEditPoints="1"/>
                </p:cNvSpPr>
                <p:nvPr/>
              </p:nvSpPr>
              <p:spPr bwMode="auto">
                <a:xfrm>
                  <a:off x="8955480" y="533281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6" name="Freeform 26"/>
                <p:cNvSpPr>
                  <a:spLocks noEditPoints="1"/>
                </p:cNvSpPr>
                <p:nvPr/>
              </p:nvSpPr>
              <p:spPr bwMode="auto">
                <a:xfrm>
                  <a:off x="9465221" y="590427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7" name="Freeform 27"/>
                <p:cNvSpPr>
                  <a:spLocks noEditPoints="1"/>
                </p:cNvSpPr>
                <p:nvPr/>
              </p:nvSpPr>
              <p:spPr bwMode="auto">
                <a:xfrm>
                  <a:off x="9393599" y="585322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8" name="Freeform 28"/>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9" name="Freeform 29"/>
                <p:cNvSpPr/>
                <p:nvPr/>
              </p:nvSpPr>
              <p:spPr bwMode="auto">
                <a:xfrm>
                  <a:off x="8854142" y="517966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00" name="Freeform 30"/>
                <p:cNvSpPr/>
                <p:nvPr/>
              </p:nvSpPr>
              <p:spPr bwMode="auto">
                <a:xfrm>
                  <a:off x="8872428" y="578160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6" name="Freeform 31"/>
                <p:cNvSpPr/>
                <p:nvPr/>
              </p:nvSpPr>
              <p:spPr bwMode="auto">
                <a:xfrm>
                  <a:off x="8854142" y="548063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7" name="Freeform 32"/>
                <p:cNvSpPr/>
                <p:nvPr/>
              </p:nvSpPr>
              <p:spPr bwMode="auto">
                <a:xfrm>
                  <a:off x="8872428" y="489469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8" name="Freeform 33"/>
                <p:cNvSpPr/>
                <p:nvPr/>
              </p:nvSpPr>
              <p:spPr bwMode="auto">
                <a:xfrm>
                  <a:off x="8872428" y="519947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9" name="Freeform 34"/>
                <p:cNvSpPr/>
                <p:nvPr/>
              </p:nvSpPr>
              <p:spPr bwMode="auto">
                <a:xfrm>
                  <a:off x="9004245" y="519795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0" name="Freeform 35"/>
                <p:cNvSpPr/>
                <p:nvPr/>
              </p:nvSpPr>
              <p:spPr bwMode="auto">
                <a:xfrm>
                  <a:off x="8890714" y="580141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1" name="Freeform 36"/>
                <p:cNvSpPr/>
                <p:nvPr/>
              </p:nvSpPr>
              <p:spPr bwMode="auto">
                <a:xfrm>
                  <a:off x="8872428" y="550196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2" name="Freeform 37"/>
                <p:cNvSpPr/>
                <p:nvPr/>
              </p:nvSpPr>
              <p:spPr bwMode="auto">
                <a:xfrm>
                  <a:off x="9000435" y="550044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3" name="Freeform 38"/>
                <p:cNvSpPr/>
                <p:nvPr/>
              </p:nvSpPr>
              <p:spPr bwMode="auto">
                <a:xfrm>
                  <a:off x="9011102" y="579988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4" name="Rectangle 39"/>
                <p:cNvSpPr>
                  <a:spLocks noChangeArrowheads="1"/>
                </p:cNvSpPr>
                <p:nvPr/>
              </p:nvSpPr>
              <p:spPr bwMode="auto">
                <a:xfrm>
                  <a:off x="8394689" y="6531356"/>
                  <a:ext cx="1108631" cy="335256"/>
                </a:xfrm>
                <a:prstGeom prst="rect">
                  <a:avLst/>
                </a:prstGeom>
                <a:solidFill>
                  <a:schemeClr val="tx2">
                    <a:lumMod val="75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5" name="Freeform 40"/>
                <p:cNvSpPr/>
                <p:nvPr/>
              </p:nvSpPr>
              <p:spPr bwMode="auto">
                <a:xfrm>
                  <a:off x="8886905" y="568788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6" name="Freeform 41"/>
                <p:cNvSpPr/>
                <p:nvPr/>
              </p:nvSpPr>
              <p:spPr bwMode="auto">
                <a:xfrm>
                  <a:off x="8917383" y="599418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7" name="Freeform 42"/>
                <p:cNvSpPr/>
                <p:nvPr/>
              </p:nvSpPr>
              <p:spPr bwMode="auto">
                <a:xfrm>
                  <a:off x="8905191" y="508594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8" name="Freeform 43"/>
                <p:cNvSpPr/>
                <p:nvPr/>
              </p:nvSpPr>
              <p:spPr bwMode="auto">
                <a:xfrm>
                  <a:off x="8221727" y="512175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9" name="Freeform 44"/>
                <p:cNvSpPr/>
                <p:nvPr/>
              </p:nvSpPr>
              <p:spPr bwMode="auto">
                <a:xfrm>
                  <a:off x="8704800" y="510575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0" name="Freeform 45"/>
                <p:cNvSpPr/>
                <p:nvPr/>
              </p:nvSpPr>
              <p:spPr bwMode="auto">
                <a:xfrm>
                  <a:off x="8967671" y="542653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131" name="组合 130"/>
            <p:cNvGrpSpPr/>
            <p:nvPr/>
          </p:nvGrpSpPr>
          <p:grpSpPr>
            <a:xfrm>
              <a:off x="8535064" y="3870066"/>
              <a:ext cx="839294" cy="419646"/>
              <a:chOff x="8535064" y="3870066"/>
              <a:chExt cx="839294" cy="419646"/>
            </a:xfrm>
          </p:grpSpPr>
          <p:sp>
            <p:nvSpPr>
              <p:cNvPr id="132" name="Freeform 226"/>
              <p:cNvSpPr/>
              <p:nvPr/>
            </p:nvSpPr>
            <p:spPr bwMode="auto">
              <a:xfrm>
                <a:off x="8535064" y="3870066"/>
                <a:ext cx="221573" cy="419646"/>
              </a:xfrm>
              <a:custGeom>
                <a:avLst/>
                <a:gdLst>
                  <a:gd name="T0" fmla="*/ 0 w 66"/>
                  <a:gd name="T1" fmla="*/ 121 h 126"/>
                  <a:gd name="T2" fmla="*/ 0 w 66"/>
                  <a:gd name="T3" fmla="*/ 82 h 126"/>
                  <a:gd name="T4" fmla="*/ 22 w 66"/>
                  <a:gd name="T5" fmla="*/ 96 h 126"/>
                  <a:gd name="T6" fmla="*/ 29 w 66"/>
                  <a:gd name="T7" fmla="*/ 94 h 126"/>
                  <a:gd name="T8" fmla="*/ 32 w 66"/>
                  <a:gd name="T9" fmla="*/ 88 h 126"/>
                  <a:gd name="T10" fmla="*/ 26 w 66"/>
                  <a:gd name="T11" fmla="*/ 78 h 126"/>
                  <a:gd name="T12" fmla="*/ 20 w 66"/>
                  <a:gd name="T13" fmla="*/ 74 h 126"/>
                  <a:gd name="T14" fmla="*/ 11 w 66"/>
                  <a:gd name="T15" fmla="*/ 66 h 126"/>
                  <a:gd name="T16" fmla="*/ 4 w 66"/>
                  <a:gd name="T17" fmla="*/ 58 h 126"/>
                  <a:gd name="T18" fmla="*/ 1 w 66"/>
                  <a:gd name="T19" fmla="*/ 49 h 126"/>
                  <a:gd name="T20" fmla="*/ 0 w 66"/>
                  <a:gd name="T21" fmla="*/ 40 h 126"/>
                  <a:gd name="T22" fmla="*/ 4 w 66"/>
                  <a:gd name="T23" fmla="*/ 22 h 126"/>
                  <a:gd name="T24" fmla="*/ 9 w 66"/>
                  <a:gd name="T25" fmla="*/ 14 h 126"/>
                  <a:gd name="T26" fmla="*/ 15 w 66"/>
                  <a:gd name="T27" fmla="*/ 8 h 126"/>
                  <a:gd name="T28" fmla="*/ 38 w 66"/>
                  <a:gd name="T29" fmla="*/ 0 h 126"/>
                  <a:gd name="T30" fmla="*/ 63 w 66"/>
                  <a:gd name="T31" fmla="*/ 6 h 126"/>
                  <a:gd name="T32" fmla="*/ 63 w 66"/>
                  <a:gd name="T33" fmla="*/ 44 h 126"/>
                  <a:gd name="T34" fmla="*/ 53 w 66"/>
                  <a:gd name="T35" fmla="*/ 34 h 126"/>
                  <a:gd name="T36" fmla="*/ 43 w 66"/>
                  <a:gd name="T37" fmla="*/ 30 h 126"/>
                  <a:gd name="T38" fmla="*/ 36 w 66"/>
                  <a:gd name="T39" fmla="*/ 32 h 126"/>
                  <a:gd name="T40" fmla="*/ 34 w 66"/>
                  <a:gd name="T41" fmla="*/ 37 h 126"/>
                  <a:gd name="T42" fmla="*/ 41 w 66"/>
                  <a:gd name="T43" fmla="*/ 47 h 126"/>
                  <a:gd name="T44" fmla="*/ 46 w 66"/>
                  <a:gd name="T45" fmla="*/ 51 h 126"/>
                  <a:gd name="T46" fmla="*/ 62 w 66"/>
                  <a:gd name="T47" fmla="*/ 66 h 126"/>
                  <a:gd name="T48" fmla="*/ 66 w 66"/>
                  <a:gd name="T49" fmla="*/ 85 h 126"/>
                  <a:gd name="T50" fmla="*/ 55 w 66"/>
                  <a:gd name="T51" fmla="*/ 114 h 126"/>
                  <a:gd name="T52" fmla="*/ 26 w 66"/>
                  <a:gd name="T53" fmla="*/ 126 h 126"/>
                  <a:gd name="T54" fmla="*/ 0 w 66"/>
                  <a:gd name="T55" fmla="*/ 12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3" name="Freeform 227"/>
              <p:cNvSpPr/>
              <p:nvPr/>
            </p:nvSpPr>
            <p:spPr bwMode="auto">
              <a:xfrm>
                <a:off x="8801960" y="3870066"/>
                <a:ext cx="211502" cy="419646"/>
              </a:xfrm>
              <a:custGeom>
                <a:avLst/>
                <a:gdLst>
                  <a:gd name="T0" fmla="*/ 0 w 126"/>
                  <a:gd name="T1" fmla="*/ 250 h 250"/>
                  <a:gd name="T2" fmla="*/ 0 w 126"/>
                  <a:gd name="T3" fmla="*/ 0 h 250"/>
                  <a:gd name="T4" fmla="*/ 126 w 126"/>
                  <a:gd name="T5" fmla="*/ 0 h 250"/>
                  <a:gd name="T6" fmla="*/ 126 w 126"/>
                  <a:gd name="T7" fmla="*/ 59 h 250"/>
                  <a:gd name="T8" fmla="*/ 68 w 126"/>
                  <a:gd name="T9" fmla="*/ 59 h 250"/>
                  <a:gd name="T10" fmla="*/ 68 w 126"/>
                  <a:gd name="T11" fmla="*/ 91 h 250"/>
                  <a:gd name="T12" fmla="*/ 120 w 126"/>
                  <a:gd name="T13" fmla="*/ 91 h 250"/>
                  <a:gd name="T14" fmla="*/ 120 w 126"/>
                  <a:gd name="T15" fmla="*/ 151 h 250"/>
                  <a:gd name="T16" fmla="*/ 68 w 126"/>
                  <a:gd name="T17" fmla="*/ 151 h 250"/>
                  <a:gd name="T18" fmla="*/ 68 w 126"/>
                  <a:gd name="T19" fmla="*/ 191 h 250"/>
                  <a:gd name="T20" fmla="*/ 126 w 126"/>
                  <a:gd name="T21" fmla="*/ 191 h 250"/>
                  <a:gd name="T22" fmla="*/ 126 w 126"/>
                  <a:gd name="T23" fmla="*/ 250 h 250"/>
                  <a:gd name="T24" fmla="*/ 0 w 126"/>
                  <a:gd name="T2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250">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4" name="Freeform 228"/>
              <p:cNvSpPr>
                <a:spLocks noEditPoints="1"/>
              </p:cNvSpPr>
              <p:nvPr/>
            </p:nvSpPr>
            <p:spPr bwMode="auto">
              <a:xfrm>
                <a:off x="9053748" y="3870066"/>
                <a:ext cx="320610" cy="419646"/>
              </a:xfrm>
              <a:custGeom>
                <a:avLst/>
                <a:gdLst>
                  <a:gd name="T0" fmla="*/ 96 w 96"/>
                  <a:gd name="T1" fmla="*/ 63 h 126"/>
                  <a:gd name="T2" fmla="*/ 83 w 96"/>
                  <a:gd name="T3" fmla="*/ 109 h 126"/>
                  <a:gd name="T4" fmla="*/ 48 w 96"/>
                  <a:gd name="T5" fmla="*/ 126 h 126"/>
                  <a:gd name="T6" fmla="*/ 16 w 96"/>
                  <a:gd name="T7" fmla="*/ 113 h 126"/>
                  <a:gd name="T8" fmla="*/ 0 w 96"/>
                  <a:gd name="T9" fmla="*/ 62 h 126"/>
                  <a:gd name="T10" fmla="*/ 17 w 96"/>
                  <a:gd name="T11" fmla="*/ 12 h 126"/>
                  <a:gd name="T12" fmla="*/ 48 w 96"/>
                  <a:gd name="T13" fmla="*/ 0 h 126"/>
                  <a:gd name="T14" fmla="*/ 83 w 96"/>
                  <a:gd name="T15" fmla="*/ 17 h 126"/>
                  <a:gd name="T16" fmla="*/ 96 w 96"/>
                  <a:gd name="T17" fmla="*/ 63 h 126"/>
                  <a:gd name="T18" fmla="*/ 60 w 96"/>
                  <a:gd name="T19" fmla="*/ 64 h 126"/>
                  <a:gd name="T20" fmla="*/ 48 w 96"/>
                  <a:gd name="T21" fmla="*/ 30 h 126"/>
                  <a:gd name="T22" fmla="*/ 38 w 96"/>
                  <a:gd name="T23" fmla="*/ 39 h 126"/>
                  <a:gd name="T24" fmla="*/ 35 w 96"/>
                  <a:gd name="T25" fmla="*/ 63 h 126"/>
                  <a:gd name="T26" fmla="*/ 38 w 96"/>
                  <a:gd name="T27" fmla="*/ 87 h 126"/>
                  <a:gd name="T28" fmla="*/ 47 w 96"/>
                  <a:gd name="T29" fmla="*/ 96 h 126"/>
                  <a:gd name="T30" fmla="*/ 57 w 96"/>
                  <a:gd name="T31" fmla="*/ 87 h 126"/>
                  <a:gd name="T32" fmla="*/ 60 w 96"/>
                  <a:gd name="T33" fmla="*/ 6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9" name="组合 8"/>
          <p:cNvGrpSpPr/>
          <p:nvPr/>
        </p:nvGrpSpPr>
        <p:grpSpPr>
          <a:xfrm>
            <a:off x="1102172" y="4930380"/>
            <a:ext cx="4915787" cy="1229981"/>
            <a:chOff x="1102172" y="4930380"/>
            <a:chExt cx="4915787" cy="1229981"/>
          </a:xfrm>
        </p:grpSpPr>
        <p:sp>
          <p:nvSpPr>
            <p:cNvPr id="135" name="Rectangle 100"/>
            <p:cNvSpPr/>
            <p:nvPr/>
          </p:nvSpPr>
          <p:spPr>
            <a:xfrm>
              <a:off x="1102172" y="4930380"/>
              <a:ext cx="4915787" cy="1229981"/>
            </a:xfrm>
            <a:prstGeom prst="rect">
              <a:avLst/>
            </a:prstGeom>
            <a:solidFill>
              <a:srgbClr val="52B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136" name="Rectangle 101"/>
            <p:cNvSpPr/>
            <p:nvPr/>
          </p:nvSpPr>
          <p:spPr>
            <a:xfrm>
              <a:off x="2742779" y="5062663"/>
              <a:ext cx="3175836" cy="961930"/>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37" name="TextBox 102"/>
            <p:cNvSpPr txBox="1"/>
            <p:nvPr/>
          </p:nvSpPr>
          <p:spPr>
            <a:xfrm>
              <a:off x="1438393" y="5173924"/>
              <a:ext cx="1212191" cy="707886"/>
            </a:xfrm>
            <a:prstGeom prst="rect">
              <a:avLst/>
            </a:prstGeom>
            <a:noFill/>
          </p:spPr>
          <p:txBody>
            <a:bodyPr wrap="none" rtlCol="0">
              <a:spAutoFit/>
            </a:bodyPr>
            <a:lstStyle/>
            <a:p>
              <a:r>
                <a:rPr lang="en-US" sz="4000" b="1" dirty="0">
                  <a:solidFill>
                    <a:schemeClr val="bg1"/>
                  </a:solidFill>
                  <a:latin typeface="Arial" panose="020B0604020202020204" pitchFamily="34" charset="0"/>
                  <a:cs typeface="Arial" panose="020B0604020202020204" pitchFamily="34" charset="0"/>
                  <a:sym typeface="+mn-lt"/>
                </a:rPr>
                <a:t>85%</a:t>
              </a:r>
              <a:endParaRPr lang="en-GB" sz="4000" b="1" dirty="0">
                <a:solidFill>
                  <a:schemeClr val="bg1"/>
                </a:solidFill>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8"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14" presetClass="entr" presetSubtype="1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randombar(horizont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3262556"/>
            <a:ext cx="12191992" cy="3595439"/>
          </a:xfrm>
          <a:prstGeom prst="rect">
            <a:avLst/>
          </a:prstGeom>
          <a:gradFill>
            <a:gsLst>
              <a:gs pos="0">
                <a:srgbClr val="52BDF5"/>
              </a:gs>
              <a:gs pos="74000">
                <a:srgbClr val="1BA0E7"/>
              </a:gs>
            </a:gsLst>
            <a:lin ang="5400000" scaled="1"/>
          </a:gra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47" name="组合 46"/>
          <p:cNvGrpSpPr/>
          <p:nvPr/>
        </p:nvGrpSpPr>
        <p:grpSpPr>
          <a:xfrm>
            <a:off x="1241245" y="106681"/>
            <a:ext cx="6526355" cy="5782466"/>
            <a:chOff x="1241245" y="106681"/>
            <a:chExt cx="6526355" cy="5782466"/>
          </a:xfrm>
        </p:grpSpPr>
        <p:sp>
          <p:nvSpPr>
            <p:cNvPr id="6" name="Freeform 7"/>
            <p:cNvSpPr/>
            <p:nvPr/>
          </p:nvSpPr>
          <p:spPr bwMode="auto">
            <a:xfrm>
              <a:off x="1241245" y="3262556"/>
              <a:ext cx="6097506" cy="2626591"/>
            </a:xfrm>
            <a:custGeom>
              <a:avLst/>
              <a:gdLst>
                <a:gd name="T0" fmla="*/ 6 w 853"/>
                <a:gd name="T1" fmla="*/ 307 h 365"/>
                <a:gd name="T2" fmla="*/ 6 w 853"/>
                <a:gd name="T3" fmla="*/ 0 h 365"/>
                <a:gd name="T4" fmla="*/ 0 w 853"/>
                <a:gd name="T5" fmla="*/ 0 h 365"/>
                <a:gd name="T6" fmla="*/ 0 w 853"/>
                <a:gd name="T7" fmla="*/ 307 h 365"/>
                <a:gd name="T8" fmla="*/ 58 w 853"/>
                <a:gd name="T9" fmla="*/ 365 h 365"/>
                <a:gd name="T10" fmla="*/ 853 w 853"/>
                <a:gd name="T11" fmla="*/ 365 h 365"/>
                <a:gd name="T12" fmla="*/ 853 w 853"/>
                <a:gd name="T13" fmla="*/ 359 h 365"/>
                <a:gd name="T14" fmla="*/ 58 w 853"/>
                <a:gd name="T15" fmla="*/ 359 h 365"/>
                <a:gd name="T16" fmla="*/ 6 w 853"/>
                <a:gd name="T17" fmla="*/ 307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3" h="365">
                  <a:moveTo>
                    <a:pt x="6" y="307"/>
                  </a:moveTo>
                  <a:cubicBezTo>
                    <a:pt x="6" y="0"/>
                    <a:pt x="6" y="0"/>
                    <a:pt x="6" y="0"/>
                  </a:cubicBezTo>
                  <a:cubicBezTo>
                    <a:pt x="0" y="0"/>
                    <a:pt x="0" y="0"/>
                    <a:pt x="0" y="0"/>
                  </a:cubicBezTo>
                  <a:cubicBezTo>
                    <a:pt x="0" y="307"/>
                    <a:pt x="0" y="307"/>
                    <a:pt x="0" y="307"/>
                  </a:cubicBezTo>
                  <a:cubicBezTo>
                    <a:pt x="0" y="339"/>
                    <a:pt x="26" y="365"/>
                    <a:pt x="58" y="365"/>
                  </a:cubicBezTo>
                  <a:cubicBezTo>
                    <a:pt x="853" y="365"/>
                    <a:pt x="853" y="365"/>
                    <a:pt x="853" y="365"/>
                  </a:cubicBezTo>
                  <a:cubicBezTo>
                    <a:pt x="853" y="359"/>
                    <a:pt x="853" y="359"/>
                    <a:pt x="853" y="359"/>
                  </a:cubicBezTo>
                  <a:cubicBezTo>
                    <a:pt x="58" y="359"/>
                    <a:pt x="58" y="359"/>
                    <a:pt x="58" y="359"/>
                  </a:cubicBezTo>
                  <a:cubicBezTo>
                    <a:pt x="29" y="359"/>
                    <a:pt x="6" y="336"/>
                    <a:pt x="6"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 name="Freeform 9"/>
            <p:cNvSpPr/>
            <p:nvPr/>
          </p:nvSpPr>
          <p:spPr bwMode="auto">
            <a:xfrm>
              <a:off x="4572374" y="106681"/>
              <a:ext cx="3195226" cy="5782466"/>
            </a:xfrm>
            <a:custGeom>
              <a:avLst/>
              <a:gdLst>
                <a:gd name="T0" fmla="*/ 0 w 447"/>
                <a:gd name="T1" fmla="*/ 877 h 877"/>
                <a:gd name="T2" fmla="*/ 389 w 447"/>
                <a:gd name="T3" fmla="*/ 877 h 877"/>
                <a:gd name="T4" fmla="*/ 447 w 447"/>
                <a:gd name="T5" fmla="*/ 819 h 877"/>
                <a:gd name="T6" fmla="*/ 447 w 447"/>
                <a:gd name="T7" fmla="*/ 0 h 877"/>
                <a:gd name="T8" fmla="*/ 441 w 447"/>
                <a:gd name="T9" fmla="*/ 0 h 877"/>
                <a:gd name="T10" fmla="*/ 441 w 447"/>
                <a:gd name="T11" fmla="*/ 819 h 877"/>
                <a:gd name="T12" fmla="*/ 389 w 447"/>
                <a:gd name="T13" fmla="*/ 871 h 877"/>
                <a:gd name="T14" fmla="*/ 0 w 447"/>
                <a:gd name="T15" fmla="*/ 871 h 877"/>
                <a:gd name="T16" fmla="*/ 0 w 447"/>
                <a:gd name="T17" fmla="*/ 877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7" h="877">
                  <a:moveTo>
                    <a:pt x="0" y="877"/>
                  </a:moveTo>
                  <a:cubicBezTo>
                    <a:pt x="389" y="877"/>
                    <a:pt x="389" y="877"/>
                    <a:pt x="389" y="877"/>
                  </a:cubicBezTo>
                  <a:cubicBezTo>
                    <a:pt x="421" y="877"/>
                    <a:pt x="447" y="851"/>
                    <a:pt x="447" y="819"/>
                  </a:cubicBezTo>
                  <a:cubicBezTo>
                    <a:pt x="447" y="0"/>
                    <a:pt x="447" y="0"/>
                    <a:pt x="447" y="0"/>
                  </a:cubicBezTo>
                  <a:cubicBezTo>
                    <a:pt x="441" y="0"/>
                    <a:pt x="441" y="0"/>
                    <a:pt x="441" y="0"/>
                  </a:cubicBezTo>
                  <a:cubicBezTo>
                    <a:pt x="441" y="819"/>
                    <a:pt x="441" y="819"/>
                    <a:pt x="441" y="819"/>
                  </a:cubicBezTo>
                  <a:cubicBezTo>
                    <a:pt x="441" y="848"/>
                    <a:pt x="418" y="871"/>
                    <a:pt x="389" y="871"/>
                  </a:cubicBezTo>
                  <a:cubicBezTo>
                    <a:pt x="0" y="871"/>
                    <a:pt x="0" y="871"/>
                    <a:pt x="0" y="871"/>
                  </a:cubicBezTo>
                  <a:lnTo>
                    <a:pt x="0" y="8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4" name="文本框 13"/>
          <p:cNvSpPr txBox="1"/>
          <p:nvPr/>
        </p:nvSpPr>
        <p:spPr>
          <a:xfrm>
            <a:off x="7742575" y="761165"/>
            <a:ext cx="2451762" cy="923330"/>
          </a:xfrm>
          <a:prstGeom prst="rect">
            <a:avLst/>
          </a:prstGeom>
          <a:noFill/>
        </p:spPr>
        <p:txBody>
          <a:bodyPr wrap="square" rtlCol="0">
            <a:spAutoFit/>
          </a:bodyPr>
          <a:lstStyle/>
          <a:p>
            <a:pPr algn="ctr"/>
            <a:r>
              <a:rPr lang="zh-CN" altLang="en-US" sz="5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目录</a:t>
            </a:r>
          </a:p>
        </p:txBody>
      </p:sp>
      <p:grpSp>
        <p:nvGrpSpPr>
          <p:cNvPr id="15" name="组合 14"/>
          <p:cNvGrpSpPr/>
          <p:nvPr/>
        </p:nvGrpSpPr>
        <p:grpSpPr>
          <a:xfrm>
            <a:off x="7335730" y="695595"/>
            <a:ext cx="821457" cy="947894"/>
            <a:chOff x="7338751" y="944679"/>
            <a:chExt cx="821457" cy="876975"/>
          </a:xfrm>
        </p:grpSpPr>
        <p:sp>
          <p:nvSpPr>
            <p:cNvPr id="16" name="Freeform 11"/>
            <p:cNvSpPr/>
            <p:nvPr/>
          </p:nvSpPr>
          <p:spPr bwMode="auto">
            <a:xfrm>
              <a:off x="7338751" y="944679"/>
              <a:ext cx="821457" cy="876975"/>
            </a:xfrm>
            <a:custGeom>
              <a:avLst/>
              <a:gdLst>
                <a:gd name="T0" fmla="*/ 135 w 272"/>
                <a:gd name="T1" fmla="*/ 0 h 315"/>
                <a:gd name="T2" fmla="*/ 272 w 272"/>
                <a:gd name="T3" fmla="*/ 78 h 315"/>
                <a:gd name="T4" fmla="*/ 272 w 272"/>
                <a:gd name="T5" fmla="*/ 237 h 315"/>
                <a:gd name="T6" fmla="*/ 135 w 272"/>
                <a:gd name="T7" fmla="*/ 315 h 315"/>
                <a:gd name="T8" fmla="*/ 0 w 272"/>
                <a:gd name="T9" fmla="*/ 237 h 315"/>
                <a:gd name="T10" fmla="*/ 0 w 272"/>
                <a:gd name="T11" fmla="*/ 78 h 315"/>
                <a:gd name="T12" fmla="*/ 135 w 272"/>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272" h="315">
                  <a:moveTo>
                    <a:pt x="135" y="0"/>
                  </a:moveTo>
                  <a:lnTo>
                    <a:pt x="272" y="78"/>
                  </a:lnTo>
                  <a:lnTo>
                    <a:pt x="272" y="237"/>
                  </a:lnTo>
                  <a:lnTo>
                    <a:pt x="135" y="315"/>
                  </a:lnTo>
                  <a:lnTo>
                    <a:pt x="0" y="237"/>
                  </a:lnTo>
                  <a:lnTo>
                    <a:pt x="0" y="78"/>
                  </a:lnTo>
                  <a:lnTo>
                    <a:pt x="135" y="0"/>
                  </a:ln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7" name="AutoShape 51"/>
            <p:cNvSpPr/>
            <p:nvPr/>
          </p:nvSpPr>
          <p:spPr bwMode="auto">
            <a:xfrm>
              <a:off x="7577360" y="1216001"/>
              <a:ext cx="344238" cy="334331"/>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rgbClr val="FFFFFF"/>
            </a:solidFill>
            <a:ln>
              <a:noFill/>
            </a:ln>
            <a:effectLst/>
          </p:spPr>
          <p:txBody>
            <a:bodyPr lIns="16726" tIns="16726" rIns="16726" bIns="16726" anchor="ctr"/>
            <a:lstStyle/>
            <a:p>
              <a:pPr defTabSz="150495" eaLnBrk="1" fontAlgn="auto" hangingPunct="1">
                <a:spcBef>
                  <a:spcPts val="0"/>
                </a:spcBef>
                <a:spcAft>
                  <a:spcPts val="0"/>
                </a:spcAft>
                <a:defRPr/>
              </a:pPr>
              <a:endParaRPr kumimoji="0" lang="es-ES" sz="965" dirty="0">
                <a:solidFill>
                  <a:srgbClr val="44CEB9"/>
                </a:solidFill>
                <a:effectLst>
                  <a:outerShdw blurRad="38100" dist="38100" dir="2700000" algn="tl">
                    <a:srgbClr val="000000"/>
                  </a:outerShdw>
                </a:effectLst>
                <a:latin typeface="阿里巴巴普惠体 R" panose="00020600040101010101" pitchFamily="18" charset="-122"/>
                <a:cs typeface="+mn-ea"/>
                <a:sym typeface="+mn-lt"/>
              </a:endParaRPr>
            </a:p>
          </p:txBody>
        </p:sp>
      </p:grpSp>
      <p:grpSp>
        <p:nvGrpSpPr>
          <p:cNvPr id="46" name="组合 45"/>
          <p:cNvGrpSpPr/>
          <p:nvPr/>
        </p:nvGrpSpPr>
        <p:grpSpPr>
          <a:xfrm>
            <a:off x="1241245" y="-116056"/>
            <a:ext cx="9706480" cy="3378612"/>
            <a:chOff x="1241245" y="-116056"/>
            <a:chExt cx="9706480" cy="3378612"/>
          </a:xfrm>
        </p:grpSpPr>
        <p:sp>
          <p:nvSpPr>
            <p:cNvPr id="5" name="Freeform 6"/>
            <p:cNvSpPr/>
            <p:nvPr/>
          </p:nvSpPr>
          <p:spPr bwMode="auto">
            <a:xfrm>
              <a:off x="1241245" y="1962406"/>
              <a:ext cx="6505214" cy="1300150"/>
            </a:xfrm>
            <a:custGeom>
              <a:avLst/>
              <a:gdLst>
                <a:gd name="T0" fmla="*/ 6 w 910"/>
                <a:gd name="T1" fmla="*/ 58 h 197"/>
                <a:gd name="T2" fmla="*/ 6 w 910"/>
                <a:gd name="T3" fmla="*/ 197 h 197"/>
                <a:gd name="T4" fmla="*/ 0 w 910"/>
                <a:gd name="T5" fmla="*/ 197 h 197"/>
                <a:gd name="T6" fmla="*/ 0 w 910"/>
                <a:gd name="T7" fmla="*/ 58 h 197"/>
                <a:gd name="T8" fmla="*/ 58 w 910"/>
                <a:gd name="T9" fmla="*/ 0 h 197"/>
                <a:gd name="T10" fmla="*/ 910 w 910"/>
                <a:gd name="T11" fmla="*/ 0 h 197"/>
                <a:gd name="T12" fmla="*/ 910 w 910"/>
                <a:gd name="T13" fmla="*/ 6 h 197"/>
                <a:gd name="T14" fmla="*/ 58 w 910"/>
                <a:gd name="T15" fmla="*/ 6 h 197"/>
                <a:gd name="T16" fmla="*/ 6 w 910"/>
                <a:gd name="T17" fmla="*/ 5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0" h="197">
                  <a:moveTo>
                    <a:pt x="6" y="58"/>
                  </a:moveTo>
                  <a:cubicBezTo>
                    <a:pt x="6" y="197"/>
                    <a:pt x="6" y="197"/>
                    <a:pt x="6" y="197"/>
                  </a:cubicBezTo>
                  <a:cubicBezTo>
                    <a:pt x="0" y="197"/>
                    <a:pt x="0" y="197"/>
                    <a:pt x="0" y="197"/>
                  </a:cubicBezTo>
                  <a:cubicBezTo>
                    <a:pt x="0" y="58"/>
                    <a:pt x="0" y="58"/>
                    <a:pt x="0" y="58"/>
                  </a:cubicBezTo>
                  <a:cubicBezTo>
                    <a:pt x="0" y="26"/>
                    <a:pt x="26" y="0"/>
                    <a:pt x="58" y="0"/>
                  </a:cubicBezTo>
                  <a:cubicBezTo>
                    <a:pt x="910" y="0"/>
                    <a:pt x="910" y="0"/>
                    <a:pt x="910" y="0"/>
                  </a:cubicBezTo>
                  <a:cubicBezTo>
                    <a:pt x="910" y="6"/>
                    <a:pt x="910" y="6"/>
                    <a:pt x="910" y="6"/>
                  </a:cubicBezTo>
                  <a:cubicBezTo>
                    <a:pt x="58" y="6"/>
                    <a:pt x="58" y="6"/>
                    <a:pt x="58" y="6"/>
                  </a:cubicBezTo>
                  <a:cubicBezTo>
                    <a:pt x="29" y="6"/>
                    <a:pt x="6" y="29"/>
                    <a:pt x="6" y="58"/>
                  </a:cubicBez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 name="Freeform 8"/>
            <p:cNvSpPr/>
            <p:nvPr/>
          </p:nvSpPr>
          <p:spPr bwMode="auto">
            <a:xfrm>
              <a:off x="7746459" y="-116056"/>
              <a:ext cx="3201266" cy="2115876"/>
            </a:xfrm>
            <a:custGeom>
              <a:avLst/>
              <a:gdLst>
                <a:gd name="T0" fmla="*/ 0 w 448"/>
                <a:gd name="T1" fmla="*/ 321 h 321"/>
                <a:gd name="T2" fmla="*/ 389 w 448"/>
                <a:gd name="T3" fmla="*/ 321 h 321"/>
                <a:gd name="T4" fmla="*/ 448 w 448"/>
                <a:gd name="T5" fmla="*/ 263 h 321"/>
                <a:gd name="T6" fmla="*/ 448 w 448"/>
                <a:gd name="T7" fmla="*/ 0 h 321"/>
                <a:gd name="T8" fmla="*/ 442 w 448"/>
                <a:gd name="T9" fmla="*/ 0 h 321"/>
                <a:gd name="T10" fmla="*/ 442 w 448"/>
                <a:gd name="T11" fmla="*/ 263 h 321"/>
                <a:gd name="T12" fmla="*/ 389 w 448"/>
                <a:gd name="T13" fmla="*/ 315 h 321"/>
                <a:gd name="T14" fmla="*/ 0 w 448"/>
                <a:gd name="T15" fmla="*/ 315 h 321"/>
                <a:gd name="T16" fmla="*/ 0 w 448"/>
                <a:gd name="T17" fmla="*/ 321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321">
                  <a:moveTo>
                    <a:pt x="0" y="321"/>
                  </a:moveTo>
                  <a:cubicBezTo>
                    <a:pt x="389" y="321"/>
                    <a:pt x="389" y="321"/>
                    <a:pt x="389" y="321"/>
                  </a:cubicBezTo>
                  <a:cubicBezTo>
                    <a:pt x="422" y="321"/>
                    <a:pt x="448" y="295"/>
                    <a:pt x="448" y="263"/>
                  </a:cubicBezTo>
                  <a:cubicBezTo>
                    <a:pt x="448" y="0"/>
                    <a:pt x="448" y="0"/>
                    <a:pt x="448" y="0"/>
                  </a:cubicBezTo>
                  <a:cubicBezTo>
                    <a:pt x="442" y="0"/>
                    <a:pt x="442" y="0"/>
                    <a:pt x="442" y="0"/>
                  </a:cubicBezTo>
                  <a:cubicBezTo>
                    <a:pt x="442" y="263"/>
                    <a:pt x="442" y="263"/>
                    <a:pt x="442" y="263"/>
                  </a:cubicBezTo>
                  <a:cubicBezTo>
                    <a:pt x="442" y="292"/>
                    <a:pt x="418" y="315"/>
                    <a:pt x="389" y="315"/>
                  </a:cubicBezTo>
                  <a:cubicBezTo>
                    <a:pt x="0" y="315"/>
                    <a:pt x="0" y="315"/>
                    <a:pt x="0" y="315"/>
                  </a:cubicBezTo>
                  <a:lnTo>
                    <a:pt x="0" y="321"/>
                  </a:ln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Freeform 11"/>
            <p:cNvSpPr/>
            <p:nvPr/>
          </p:nvSpPr>
          <p:spPr bwMode="auto">
            <a:xfrm>
              <a:off x="7622687" y="1856760"/>
              <a:ext cx="219150" cy="252881"/>
            </a:xfrm>
            <a:custGeom>
              <a:avLst/>
              <a:gdLst>
                <a:gd name="T0" fmla="*/ 135 w 272"/>
                <a:gd name="T1" fmla="*/ 0 h 315"/>
                <a:gd name="T2" fmla="*/ 272 w 272"/>
                <a:gd name="T3" fmla="*/ 78 h 315"/>
                <a:gd name="T4" fmla="*/ 272 w 272"/>
                <a:gd name="T5" fmla="*/ 237 h 315"/>
                <a:gd name="T6" fmla="*/ 135 w 272"/>
                <a:gd name="T7" fmla="*/ 315 h 315"/>
                <a:gd name="T8" fmla="*/ 0 w 272"/>
                <a:gd name="T9" fmla="*/ 237 h 315"/>
                <a:gd name="T10" fmla="*/ 0 w 272"/>
                <a:gd name="T11" fmla="*/ 78 h 315"/>
                <a:gd name="T12" fmla="*/ 135 w 272"/>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272" h="315">
                  <a:moveTo>
                    <a:pt x="135" y="0"/>
                  </a:moveTo>
                  <a:lnTo>
                    <a:pt x="272" y="78"/>
                  </a:lnTo>
                  <a:lnTo>
                    <a:pt x="272" y="237"/>
                  </a:lnTo>
                  <a:lnTo>
                    <a:pt x="135" y="315"/>
                  </a:lnTo>
                  <a:lnTo>
                    <a:pt x="0" y="237"/>
                  </a:lnTo>
                  <a:lnTo>
                    <a:pt x="0" y="78"/>
                  </a:lnTo>
                  <a:lnTo>
                    <a:pt x="135" y="0"/>
                  </a:ln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29" name="组合 28"/>
          <p:cNvGrpSpPr/>
          <p:nvPr/>
        </p:nvGrpSpPr>
        <p:grpSpPr>
          <a:xfrm>
            <a:off x="949657" y="3734824"/>
            <a:ext cx="3699347" cy="583176"/>
            <a:chOff x="949657" y="3734824"/>
            <a:chExt cx="3699347" cy="583176"/>
          </a:xfrm>
        </p:grpSpPr>
        <p:sp>
          <p:nvSpPr>
            <p:cNvPr id="26" name="椭圆 25"/>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27" name="文本框 26"/>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1</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28" name="文本框 27"/>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研究背景</a:t>
              </a:r>
            </a:p>
          </p:txBody>
        </p:sp>
      </p:grpSp>
      <p:grpSp>
        <p:nvGrpSpPr>
          <p:cNvPr id="30" name="组合 29"/>
          <p:cNvGrpSpPr/>
          <p:nvPr/>
        </p:nvGrpSpPr>
        <p:grpSpPr>
          <a:xfrm>
            <a:off x="949657" y="4683777"/>
            <a:ext cx="3699347" cy="583176"/>
            <a:chOff x="949657" y="3734824"/>
            <a:chExt cx="3699347" cy="583176"/>
          </a:xfrm>
        </p:grpSpPr>
        <p:sp>
          <p:nvSpPr>
            <p:cNvPr id="31" name="椭圆 30"/>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32" name="文本框 31"/>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2</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33" name="文本框 32"/>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研究方案</a:t>
              </a:r>
            </a:p>
          </p:txBody>
        </p:sp>
      </p:grpSp>
      <p:grpSp>
        <p:nvGrpSpPr>
          <p:cNvPr id="38" name="组合 37"/>
          <p:cNvGrpSpPr/>
          <p:nvPr/>
        </p:nvGrpSpPr>
        <p:grpSpPr>
          <a:xfrm>
            <a:off x="7435586" y="3730391"/>
            <a:ext cx="3699347" cy="583176"/>
            <a:chOff x="949657" y="3734824"/>
            <a:chExt cx="3699347" cy="583176"/>
          </a:xfrm>
        </p:grpSpPr>
        <p:sp>
          <p:nvSpPr>
            <p:cNvPr id="39" name="椭圆 38"/>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40" name="文本框 39"/>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3</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1" name="文本框 40"/>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研究过程</a:t>
              </a:r>
            </a:p>
          </p:txBody>
        </p:sp>
      </p:grpSp>
      <p:grpSp>
        <p:nvGrpSpPr>
          <p:cNvPr id="42" name="组合 41"/>
          <p:cNvGrpSpPr/>
          <p:nvPr/>
        </p:nvGrpSpPr>
        <p:grpSpPr>
          <a:xfrm>
            <a:off x="7435586" y="4679344"/>
            <a:ext cx="3699347" cy="583176"/>
            <a:chOff x="949657" y="3734824"/>
            <a:chExt cx="3699347" cy="583176"/>
          </a:xfrm>
        </p:grpSpPr>
        <p:sp>
          <p:nvSpPr>
            <p:cNvPr id="43" name="椭圆 42"/>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44" name="文本框 43"/>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4</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5" name="文本框 44"/>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研究结果</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6" presetClass="entr" presetSubtype="4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barn(outHorizontal)">
                                      <p:cBhvr>
                                        <p:cTn id="21" dur="500"/>
                                        <p:tgtEl>
                                          <p:spTgt spid="46"/>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barn(inVertical)">
                                      <p:cBhvr>
                                        <p:cTn id="25" dur="500"/>
                                        <p:tgtEl>
                                          <p:spTgt spid="47"/>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up)">
                                      <p:cBhvr>
                                        <p:cTn id="29" dur="500"/>
                                        <p:tgtEl>
                                          <p:spTgt spid="29"/>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500"/>
                                        <p:tgtEl>
                                          <p:spTgt spid="30"/>
                                        </p:tgtEl>
                                      </p:cBhvr>
                                    </p:animEffect>
                                  </p:childTnLst>
                                </p:cTn>
                              </p:par>
                            </p:childTnLst>
                          </p:cTn>
                        </p:par>
                        <p:par>
                          <p:cTn id="34" fill="hold">
                            <p:stCondLst>
                              <p:cond delay="3500"/>
                            </p:stCondLst>
                            <p:childTnLst>
                              <p:par>
                                <p:cTn id="35" presetID="22" presetClass="entr" presetSubtype="1"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up)">
                                      <p:cBhvr>
                                        <p:cTn id="4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946727" y="1684155"/>
            <a:ext cx="5964185" cy="4018375"/>
            <a:chOff x="1038807" y="1695386"/>
            <a:chExt cx="5964185" cy="4018375"/>
          </a:xfrm>
        </p:grpSpPr>
        <p:sp>
          <p:nvSpPr>
            <p:cNvPr id="101" name="文本框 100"/>
            <p:cNvSpPr txBox="1"/>
            <p:nvPr/>
          </p:nvSpPr>
          <p:spPr>
            <a:xfrm>
              <a:off x="5213740" y="1695386"/>
              <a:ext cx="1027665"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10%</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2" name="文本框 101"/>
            <p:cNvSpPr txBox="1"/>
            <p:nvPr/>
          </p:nvSpPr>
          <p:spPr>
            <a:xfrm>
              <a:off x="5158123" y="1995775"/>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03" name="文本框 102"/>
            <p:cNvSpPr txBox="1"/>
            <p:nvPr/>
          </p:nvSpPr>
          <p:spPr>
            <a:xfrm>
              <a:off x="5739862" y="2830479"/>
              <a:ext cx="711659"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25%</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4" name="文本框 103"/>
            <p:cNvSpPr txBox="1"/>
            <p:nvPr/>
          </p:nvSpPr>
          <p:spPr>
            <a:xfrm>
              <a:off x="5474814" y="4414374"/>
              <a:ext cx="620877"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20%</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5" name="文本框 104"/>
            <p:cNvSpPr txBox="1"/>
            <p:nvPr/>
          </p:nvSpPr>
          <p:spPr>
            <a:xfrm>
              <a:off x="4614667" y="5139906"/>
              <a:ext cx="631245"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8%</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6" name="Freeform 414"/>
            <p:cNvSpPr>
              <a:spLocks noEditPoints="1"/>
            </p:cNvSpPr>
            <p:nvPr/>
          </p:nvSpPr>
          <p:spPr bwMode="auto">
            <a:xfrm flipH="1">
              <a:off x="1500292" y="2171666"/>
              <a:ext cx="2986253" cy="2832956"/>
            </a:xfrm>
            <a:custGeom>
              <a:avLst/>
              <a:gdLst>
                <a:gd name="T0" fmla="*/ 137 w 274"/>
                <a:gd name="T1" fmla="*/ 0 h 274"/>
                <a:gd name="T2" fmla="*/ 0 w 274"/>
                <a:gd name="T3" fmla="*/ 137 h 274"/>
                <a:gd name="T4" fmla="*/ 137 w 274"/>
                <a:gd name="T5" fmla="*/ 274 h 274"/>
                <a:gd name="T6" fmla="*/ 274 w 274"/>
                <a:gd name="T7" fmla="*/ 137 h 274"/>
                <a:gd name="T8" fmla="*/ 137 w 274"/>
                <a:gd name="T9" fmla="*/ 0 h 274"/>
                <a:gd name="T10" fmla="*/ 137 w 274"/>
                <a:gd name="T11" fmla="*/ 239 h 274"/>
                <a:gd name="T12" fmla="*/ 34 w 274"/>
                <a:gd name="T13" fmla="*/ 137 h 274"/>
                <a:gd name="T14" fmla="*/ 137 w 274"/>
                <a:gd name="T15" fmla="*/ 34 h 274"/>
                <a:gd name="T16" fmla="*/ 240 w 274"/>
                <a:gd name="T17" fmla="*/ 137 h 274"/>
                <a:gd name="T18" fmla="*/ 137 w 274"/>
                <a:gd name="T19" fmla="*/ 23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4">
                  <a:moveTo>
                    <a:pt x="137" y="0"/>
                  </a:moveTo>
                  <a:cubicBezTo>
                    <a:pt x="61" y="0"/>
                    <a:pt x="0" y="61"/>
                    <a:pt x="0" y="137"/>
                  </a:cubicBezTo>
                  <a:cubicBezTo>
                    <a:pt x="0" y="212"/>
                    <a:pt x="61" y="274"/>
                    <a:pt x="137" y="274"/>
                  </a:cubicBezTo>
                  <a:cubicBezTo>
                    <a:pt x="213" y="274"/>
                    <a:pt x="274" y="212"/>
                    <a:pt x="274" y="137"/>
                  </a:cubicBezTo>
                  <a:cubicBezTo>
                    <a:pt x="274" y="61"/>
                    <a:pt x="213" y="0"/>
                    <a:pt x="137" y="0"/>
                  </a:cubicBezTo>
                  <a:close/>
                  <a:moveTo>
                    <a:pt x="137" y="239"/>
                  </a:moveTo>
                  <a:cubicBezTo>
                    <a:pt x="80" y="239"/>
                    <a:pt x="34" y="193"/>
                    <a:pt x="34" y="137"/>
                  </a:cubicBezTo>
                  <a:cubicBezTo>
                    <a:pt x="34" y="80"/>
                    <a:pt x="80" y="34"/>
                    <a:pt x="137" y="34"/>
                  </a:cubicBezTo>
                  <a:cubicBezTo>
                    <a:pt x="194" y="34"/>
                    <a:pt x="240" y="80"/>
                    <a:pt x="240" y="137"/>
                  </a:cubicBezTo>
                  <a:cubicBezTo>
                    <a:pt x="240" y="193"/>
                    <a:pt x="194" y="239"/>
                    <a:pt x="137" y="239"/>
                  </a:cubicBezTo>
                  <a:close/>
                </a:path>
              </a:pathLst>
            </a:custGeom>
            <a:solidFill>
              <a:schemeClr val="bg2">
                <a:lumMod val="50000"/>
              </a:schemeClr>
            </a:solidFill>
            <a:ln>
              <a:noFill/>
            </a:ln>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7" name="Freeform 415"/>
            <p:cNvSpPr/>
            <p:nvPr/>
          </p:nvSpPr>
          <p:spPr bwMode="auto">
            <a:xfrm flipH="1">
              <a:off x="3658275" y="3981963"/>
              <a:ext cx="837224" cy="836335"/>
            </a:xfrm>
            <a:custGeom>
              <a:avLst/>
              <a:gdLst>
                <a:gd name="T0" fmla="*/ 2147483646 w 77"/>
                <a:gd name="T1" fmla="*/ 2147483646 h 81"/>
                <a:gd name="T2" fmla="*/ 2147483646 w 77"/>
                <a:gd name="T3" fmla="*/ 2147483646 h 81"/>
                <a:gd name="T4" fmla="*/ 2147483646 w 77"/>
                <a:gd name="T5" fmla="*/ 0 h 81"/>
                <a:gd name="T6" fmla="*/ 0 w 77"/>
                <a:gd name="T7" fmla="*/ 1018023545 h 81"/>
                <a:gd name="T8" fmla="*/ 2147483646 w 77"/>
                <a:gd name="T9" fmla="*/ 2147483646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81">
                  <a:moveTo>
                    <a:pt x="49" y="81"/>
                  </a:moveTo>
                  <a:cubicBezTo>
                    <a:pt x="77" y="44"/>
                    <a:pt x="77" y="44"/>
                    <a:pt x="77" y="44"/>
                  </a:cubicBezTo>
                  <a:cubicBezTo>
                    <a:pt x="62" y="32"/>
                    <a:pt x="50" y="17"/>
                    <a:pt x="43" y="0"/>
                  </a:cubicBezTo>
                  <a:cubicBezTo>
                    <a:pt x="0" y="17"/>
                    <a:pt x="0" y="17"/>
                    <a:pt x="0" y="17"/>
                  </a:cubicBezTo>
                  <a:cubicBezTo>
                    <a:pt x="10" y="43"/>
                    <a:pt x="27" y="65"/>
                    <a:pt x="49" y="81"/>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8" name="Freeform 416"/>
            <p:cNvSpPr/>
            <p:nvPr/>
          </p:nvSpPr>
          <p:spPr bwMode="auto">
            <a:xfrm flipH="1">
              <a:off x="2991180" y="4591747"/>
              <a:ext cx="514872" cy="535678"/>
            </a:xfrm>
            <a:custGeom>
              <a:avLst/>
              <a:gdLst>
                <a:gd name="T0" fmla="*/ 906193638 w 47"/>
                <a:gd name="T1" fmla="*/ 0 h 52"/>
                <a:gd name="T2" fmla="*/ 0 w 47"/>
                <a:gd name="T3" fmla="*/ 2147483646 h 52"/>
                <a:gd name="T4" fmla="*/ 2147483646 w 47"/>
                <a:gd name="T5" fmla="*/ 2147483646 h 52"/>
                <a:gd name="T6" fmla="*/ 2147483646 w 47"/>
                <a:gd name="T7" fmla="*/ 298107339 h 52"/>
                <a:gd name="T8" fmla="*/ 906193638 w 47"/>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52">
                  <a:moveTo>
                    <a:pt x="15" y="0"/>
                  </a:moveTo>
                  <a:cubicBezTo>
                    <a:pt x="0" y="44"/>
                    <a:pt x="0" y="44"/>
                    <a:pt x="0" y="44"/>
                  </a:cubicBezTo>
                  <a:cubicBezTo>
                    <a:pt x="15" y="49"/>
                    <a:pt x="31" y="52"/>
                    <a:pt x="47" y="52"/>
                  </a:cubicBezTo>
                  <a:cubicBezTo>
                    <a:pt x="47" y="5"/>
                    <a:pt x="47" y="5"/>
                    <a:pt x="47" y="5"/>
                  </a:cubicBezTo>
                  <a:cubicBezTo>
                    <a:pt x="36" y="5"/>
                    <a:pt x="25" y="3"/>
                    <a:pt x="15" y="0"/>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9" name="Freeform 417"/>
            <p:cNvSpPr/>
            <p:nvPr/>
          </p:nvSpPr>
          <p:spPr bwMode="auto">
            <a:xfrm flipH="1">
              <a:off x="3210560" y="2067919"/>
              <a:ext cx="749922" cy="673303"/>
            </a:xfrm>
            <a:custGeom>
              <a:avLst/>
              <a:gdLst>
                <a:gd name="T0" fmla="*/ 1663688335 w 69"/>
                <a:gd name="T1" fmla="*/ 2147483646 h 65"/>
                <a:gd name="T2" fmla="*/ 2147483646 w 69"/>
                <a:gd name="T3" fmla="*/ 2147483646 h 65"/>
                <a:gd name="T4" fmla="*/ 2147483646 w 69"/>
                <a:gd name="T5" fmla="*/ 0 h 65"/>
                <a:gd name="T6" fmla="*/ 0 w 69"/>
                <a:gd name="T7" fmla="*/ 1631835163 h 65"/>
                <a:gd name="T8" fmla="*/ 1663688335 w 69"/>
                <a:gd name="T9" fmla="*/ 2147483646 h 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65">
                  <a:moveTo>
                    <a:pt x="28" y="65"/>
                  </a:moveTo>
                  <a:cubicBezTo>
                    <a:pt x="40" y="55"/>
                    <a:pt x="54" y="49"/>
                    <a:pt x="69" y="46"/>
                  </a:cubicBezTo>
                  <a:cubicBezTo>
                    <a:pt x="60" y="0"/>
                    <a:pt x="60" y="0"/>
                    <a:pt x="60" y="0"/>
                  </a:cubicBezTo>
                  <a:cubicBezTo>
                    <a:pt x="38" y="5"/>
                    <a:pt x="17" y="14"/>
                    <a:pt x="0" y="27"/>
                  </a:cubicBezTo>
                  <a:lnTo>
                    <a:pt x="28" y="65"/>
                  </a:ln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0" name="Freeform 418"/>
            <p:cNvSpPr/>
            <p:nvPr/>
          </p:nvSpPr>
          <p:spPr bwMode="auto">
            <a:xfrm flipH="1">
              <a:off x="1126450" y="3285369"/>
              <a:ext cx="1450593" cy="1945805"/>
            </a:xfrm>
            <a:custGeom>
              <a:avLst/>
              <a:gdLst>
                <a:gd name="T0" fmla="*/ 2147483646 w 133"/>
                <a:gd name="T1" fmla="*/ 1746163657 h 188"/>
                <a:gd name="T2" fmla="*/ 0 w 133"/>
                <a:gd name="T3" fmla="*/ 2147483646 h 188"/>
                <a:gd name="T4" fmla="*/ 1554303823 w 133"/>
                <a:gd name="T5" fmla="*/ 2147483646 h 188"/>
                <a:gd name="T6" fmla="*/ 2147483646 w 133"/>
                <a:gd name="T7" fmla="*/ 1746163657 h 188"/>
                <a:gd name="T8" fmla="*/ 2147483646 w 133"/>
                <a:gd name="T9" fmla="*/ 0 h 188"/>
                <a:gd name="T10" fmla="*/ 2147483646 w 133"/>
                <a:gd name="T11" fmla="*/ 722549944 h 188"/>
                <a:gd name="T12" fmla="*/ 2147483646 w 133"/>
                <a:gd name="T13" fmla="*/ 1746163657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 h="188">
                  <a:moveTo>
                    <a:pt x="65" y="29"/>
                  </a:moveTo>
                  <a:cubicBezTo>
                    <a:pt x="65" y="72"/>
                    <a:pt x="38" y="109"/>
                    <a:pt x="0" y="124"/>
                  </a:cubicBezTo>
                  <a:cubicBezTo>
                    <a:pt x="26" y="188"/>
                    <a:pt x="26" y="188"/>
                    <a:pt x="26" y="188"/>
                  </a:cubicBezTo>
                  <a:cubicBezTo>
                    <a:pt x="89" y="162"/>
                    <a:pt x="133" y="101"/>
                    <a:pt x="133" y="29"/>
                  </a:cubicBezTo>
                  <a:cubicBezTo>
                    <a:pt x="133" y="19"/>
                    <a:pt x="132" y="10"/>
                    <a:pt x="131" y="0"/>
                  </a:cubicBezTo>
                  <a:cubicBezTo>
                    <a:pt x="63" y="12"/>
                    <a:pt x="63" y="12"/>
                    <a:pt x="63" y="12"/>
                  </a:cubicBezTo>
                  <a:cubicBezTo>
                    <a:pt x="64" y="17"/>
                    <a:pt x="65" y="23"/>
                    <a:pt x="65" y="29"/>
                  </a:cubicBezTo>
                  <a:close/>
                </a:path>
              </a:pathLst>
            </a:custGeom>
            <a:solidFill>
              <a:srgbClr val="32A1E6"/>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1" name="Freeform 419"/>
            <p:cNvSpPr/>
            <p:nvPr/>
          </p:nvSpPr>
          <p:spPr bwMode="auto">
            <a:xfrm flipH="1">
              <a:off x="3855266" y="2451149"/>
              <a:ext cx="1002880" cy="1134876"/>
            </a:xfrm>
            <a:custGeom>
              <a:avLst/>
              <a:gdLst>
                <a:gd name="T0" fmla="*/ 2147483646 w 92"/>
                <a:gd name="T1" fmla="*/ 2147483646 h 110"/>
                <a:gd name="T2" fmla="*/ 2147483646 w 92"/>
                <a:gd name="T3" fmla="*/ 0 h 110"/>
                <a:gd name="T4" fmla="*/ 0 w 92"/>
                <a:gd name="T5" fmla="*/ 2147483646 h 110"/>
                <a:gd name="T6" fmla="*/ 2147483646 w 92"/>
                <a:gd name="T7" fmla="*/ 2147483646 h 110"/>
                <a:gd name="T8" fmla="*/ 2147483646 w 92"/>
                <a:gd name="T9" fmla="*/ 214748364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10">
                  <a:moveTo>
                    <a:pt x="92" y="44"/>
                  </a:moveTo>
                  <a:cubicBezTo>
                    <a:pt x="40" y="0"/>
                    <a:pt x="40" y="0"/>
                    <a:pt x="40" y="0"/>
                  </a:cubicBezTo>
                  <a:cubicBezTo>
                    <a:pt x="15" y="30"/>
                    <a:pt x="0" y="68"/>
                    <a:pt x="0" y="110"/>
                  </a:cubicBezTo>
                  <a:cubicBezTo>
                    <a:pt x="68" y="110"/>
                    <a:pt x="68" y="110"/>
                    <a:pt x="68" y="110"/>
                  </a:cubicBezTo>
                  <a:cubicBezTo>
                    <a:pt x="68" y="85"/>
                    <a:pt x="77" y="62"/>
                    <a:pt x="92" y="44"/>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2" name="Freeform 420"/>
            <p:cNvSpPr/>
            <p:nvPr/>
          </p:nvSpPr>
          <p:spPr bwMode="auto">
            <a:xfrm rot="20845578" flipH="1">
              <a:off x="1038807" y="2061310"/>
              <a:ext cx="1546851" cy="1344490"/>
            </a:xfrm>
            <a:custGeom>
              <a:avLst/>
              <a:gdLst>
                <a:gd name="T0" fmla="*/ 656160953 w 142"/>
                <a:gd name="T1" fmla="*/ 0 h 130"/>
                <a:gd name="T2" fmla="*/ 0 w 142"/>
                <a:gd name="T3" fmla="*/ 2147483646 h 130"/>
                <a:gd name="T4" fmla="*/ 2147483646 w 142"/>
                <a:gd name="T5" fmla="*/ 2147483646 h 130"/>
                <a:gd name="T6" fmla="*/ 2147483646 w 142"/>
                <a:gd name="T7" fmla="*/ 2147483646 h 130"/>
                <a:gd name="T8" fmla="*/ 656160953 w 142"/>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30">
                  <a:moveTo>
                    <a:pt x="11" y="0"/>
                  </a:moveTo>
                  <a:cubicBezTo>
                    <a:pt x="0" y="67"/>
                    <a:pt x="0" y="67"/>
                    <a:pt x="0" y="67"/>
                  </a:cubicBezTo>
                  <a:cubicBezTo>
                    <a:pt x="36" y="73"/>
                    <a:pt x="65" y="98"/>
                    <a:pt x="78" y="130"/>
                  </a:cubicBezTo>
                  <a:cubicBezTo>
                    <a:pt x="142" y="105"/>
                    <a:pt x="142" y="105"/>
                    <a:pt x="142" y="105"/>
                  </a:cubicBezTo>
                  <a:cubicBezTo>
                    <a:pt x="120" y="50"/>
                    <a:pt x="71" y="10"/>
                    <a:pt x="11" y="0"/>
                  </a:cubicBezTo>
                  <a:close/>
                </a:path>
              </a:pathLst>
            </a:custGeom>
            <a:solidFill>
              <a:srgbClr val="32A1E6"/>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3" name="椭圆 112"/>
            <p:cNvSpPr/>
            <p:nvPr/>
          </p:nvSpPr>
          <p:spPr>
            <a:xfrm>
              <a:off x="2016074" y="2741221"/>
              <a:ext cx="1813490" cy="1715253"/>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14" name="组合 113"/>
            <p:cNvGrpSpPr/>
            <p:nvPr/>
          </p:nvGrpSpPr>
          <p:grpSpPr>
            <a:xfrm>
              <a:off x="3930267" y="1864664"/>
              <a:ext cx="1258124" cy="284236"/>
              <a:chOff x="3719736" y="1332611"/>
              <a:chExt cx="5400600" cy="366464"/>
            </a:xfrm>
          </p:grpSpPr>
          <p:cxnSp>
            <p:nvCxnSpPr>
              <p:cNvPr id="115" name="直接连接符 114"/>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4194823" y="1332611"/>
                <a:ext cx="492551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40" name="椭圆 139"/>
            <p:cNvSpPr/>
            <p:nvPr/>
          </p:nvSpPr>
          <p:spPr>
            <a:xfrm>
              <a:off x="3855266" y="2148631"/>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1" name="椭圆 140"/>
            <p:cNvSpPr/>
            <p:nvPr/>
          </p:nvSpPr>
          <p:spPr>
            <a:xfrm>
              <a:off x="5148375" y="182681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2" name="直接连接符 141"/>
            <p:cNvCxnSpPr/>
            <p:nvPr/>
          </p:nvCxnSpPr>
          <p:spPr>
            <a:xfrm>
              <a:off x="4909412" y="3010773"/>
              <a:ext cx="82040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3" name="椭圆 142"/>
            <p:cNvSpPr/>
            <p:nvPr/>
          </p:nvSpPr>
          <p:spPr>
            <a:xfrm>
              <a:off x="5684271" y="2954922"/>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4" name="椭圆 143"/>
            <p:cNvSpPr/>
            <p:nvPr/>
          </p:nvSpPr>
          <p:spPr>
            <a:xfrm>
              <a:off x="4869395" y="2972364"/>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5" name="直接连接符 144"/>
            <p:cNvCxnSpPr/>
            <p:nvPr/>
          </p:nvCxnSpPr>
          <p:spPr>
            <a:xfrm>
              <a:off x="4467319" y="4322096"/>
              <a:ext cx="389590" cy="28423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4856910" y="4606333"/>
              <a:ext cx="57460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7" name="椭圆 146"/>
            <p:cNvSpPr/>
            <p:nvPr/>
          </p:nvSpPr>
          <p:spPr>
            <a:xfrm>
              <a:off x="5414633" y="4554747"/>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8" name="椭圆 147"/>
            <p:cNvSpPr/>
            <p:nvPr/>
          </p:nvSpPr>
          <p:spPr>
            <a:xfrm>
              <a:off x="4444792" y="4272730"/>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9" name="直接连接符 148"/>
            <p:cNvCxnSpPr/>
            <p:nvPr/>
          </p:nvCxnSpPr>
          <p:spPr>
            <a:xfrm>
              <a:off x="3506051" y="5101805"/>
              <a:ext cx="469060" cy="193172"/>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a:off x="3975110" y="5294976"/>
              <a:ext cx="5497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1" name="椭圆 150"/>
            <p:cNvSpPr/>
            <p:nvPr/>
          </p:nvSpPr>
          <p:spPr>
            <a:xfrm>
              <a:off x="4524823" y="525087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2" name="椭圆 151"/>
            <p:cNvSpPr/>
            <p:nvPr/>
          </p:nvSpPr>
          <p:spPr>
            <a:xfrm>
              <a:off x="3496032" y="506395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3" name="文本框 152"/>
            <p:cNvSpPr txBox="1"/>
            <p:nvPr/>
          </p:nvSpPr>
          <p:spPr>
            <a:xfrm>
              <a:off x="2176763" y="3673261"/>
              <a:ext cx="1492111" cy="307777"/>
            </a:xfrm>
            <a:prstGeom prst="rect">
              <a:avLst/>
            </a:prstGeom>
            <a:noFill/>
            <a:ln>
              <a:noFill/>
            </a:ln>
          </p:spPr>
          <p:txBody>
            <a:bodyPr wrap="square" rtlCol="0">
              <a:spAutoFit/>
            </a:bodyPr>
            <a:lstStyle/>
            <a:p>
              <a:pPr algn="ct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单击添加说明</a:t>
              </a:r>
            </a:p>
          </p:txBody>
        </p:sp>
        <p:sp>
          <p:nvSpPr>
            <p:cNvPr id="154" name="文本框 153"/>
            <p:cNvSpPr txBox="1"/>
            <p:nvPr/>
          </p:nvSpPr>
          <p:spPr>
            <a:xfrm>
              <a:off x="2176763" y="3323436"/>
              <a:ext cx="1492111" cy="338554"/>
            </a:xfrm>
            <a:prstGeom prst="rect">
              <a:avLst/>
            </a:prstGeom>
            <a:noFill/>
            <a:ln>
              <a:noFill/>
            </a:ln>
          </p:spPr>
          <p:txBody>
            <a:bodyPr wrap="square" rtlCol="0">
              <a:spAutoFit/>
            </a:bodyPr>
            <a:lstStyle/>
            <a:p>
              <a:pPr algn="ctr"/>
              <a:r>
                <a:rPr lang="zh-CN" altLang="en-US" sz="16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请输入标题</a:t>
              </a:r>
            </a:p>
          </p:txBody>
        </p:sp>
        <p:sp>
          <p:nvSpPr>
            <p:cNvPr id="155" name="文本框 154"/>
            <p:cNvSpPr txBox="1"/>
            <p:nvPr/>
          </p:nvSpPr>
          <p:spPr>
            <a:xfrm>
              <a:off x="5684271" y="3285369"/>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56" name="文本框 155"/>
            <p:cNvSpPr txBox="1"/>
            <p:nvPr/>
          </p:nvSpPr>
          <p:spPr>
            <a:xfrm>
              <a:off x="5431511" y="4887342"/>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57" name="文本框 156"/>
            <p:cNvSpPr txBox="1"/>
            <p:nvPr/>
          </p:nvSpPr>
          <p:spPr>
            <a:xfrm>
              <a:off x="4557146" y="5405984"/>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grpSp>
      <p:cxnSp>
        <p:nvCxnSpPr>
          <p:cNvPr id="158" name="直接连接符 157"/>
          <p:cNvCxnSpPr/>
          <p:nvPr/>
        </p:nvCxnSpPr>
        <p:spPr>
          <a:xfrm>
            <a:off x="7002992" y="1826815"/>
            <a:ext cx="0" cy="37330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矩形 158"/>
          <p:cNvSpPr/>
          <p:nvPr/>
        </p:nvSpPr>
        <p:spPr>
          <a:xfrm>
            <a:off x="7264932" y="1857528"/>
            <a:ext cx="3785645" cy="3326360"/>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500"/>
                                        <p:tgtEl>
                                          <p:spTgt spid="3"/>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158"/>
                                        </p:tgtEl>
                                        <p:attrNameLst>
                                          <p:attrName>style.visibility</p:attrName>
                                        </p:attrNameLst>
                                      </p:cBhvr>
                                      <p:to>
                                        <p:strVal val="visible"/>
                                      </p:to>
                                    </p:set>
                                    <p:animEffect transition="in" filter="barn(outHorizontal)">
                                      <p:cBhvr>
                                        <p:cTn id="20" dur="500"/>
                                        <p:tgtEl>
                                          <p:spTgt spid="158"/>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59"/>
                                        </p:tgtEl>
                                        <p:attrNameLst>
                                          <p:attrName>style.visibility</p:attrName>
                                        </p:attrNameLst>
                                      </p:cBhvr>
                                      <p:to>
                                        <p:strVal val="visible"/>
                                      </p:to>
                                    </p:set>
                                    <p:animEffect transition="in" filter="wipe(up)">
                                      <p:cBhvr>
                                        <p:cTn id="24"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b="26389"/>
          <a:stretch>
            <a:fillRect/>
          </a:stretch>
        </p:blipFill>
        <p:spPr>
          <a:xfrm>
            <a:off x="0" y="0"/>
            <a:ext cx="12192000" cy="5048250"/>
          </a:xfrm>
          <a:prstGeom prst="rect">
            <a:avLst/>
          </a:prstGeom>
        </p:spPr>
      </p:pic>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t="69278"/>
          <a:stretch>
            <a:fillRect/>
          </a:stretch>
        </p:blipFill>
        <p:spPr>
          <a:xfrm>
            <a:off x="0" y="4751108"/>
            <a:ext cx="12192000" cy="2106891"/>
          </a:xfrm>
          <a:prstGeom prst="rect">
            <a:avLst/>
          </a:prstGeom>
        </p:spPr>
      </p:pic>
      <p:pic>
        <p:nvPicPr>
          <p:cNvPr id="13" name="图片 12"/>
          <p:cNvPicPr>
            <a:picLocks noChangeAspect="1"/>
          </p:cNvPicPr>
          <p:nvPr/>
        </p:nvPicPr>
        <p:blipFill rotWithShape="1">
          <a:blip r:embed="rId4">
            <a:extLst>
              <a:ext uri="{28A0092B-C50C-407E-A947-70E740481C1C}">
                <a14:useLocalDpi xmlns:a14="http://schemas.microsoft.com/office/drawing/2010/main" val="0"/>
              </a:ext>
            </a:extLst>
          </a:blip>
          <a:srcRect l="56172" t="7917" r="10469" b="28194"/>
          <a:stretch>
            <a:fillRect/>
          </a:stretch>
        </p:blipFill>
        <p:spPr>
          <a:xfrm>
            <a:off x="6848475" y="542925"/>
            <a:ext cx="4067176" cy="4381500"/>
          </a:xfrm>
          <a:prstGeom prst="rect">
            <a:avLst/>
          </a:prstGeom>
        </p:spPr>
      </p:pic>
      <p:pic>
        <p:nvPicPr>
          <p:cNvPr id="15" name="图片 14"/>
          <p:cNvPicPr>
            <a:picLocks noChangeAspect="1"/>
          </p:cNvPicPr>
          <p:nvPr/>
        </p:nvPicPr>
        <p:blipFill rotWithShape="1">
          <a:blip r:embed="rId5">
            <a:extLst>
              <a:ext uri="{28A0092B-C50C-407E-A947-70E740481C1C}">
                <a14:useLocalDpi xmlns:a14="http://schemas.microsoft.com/office/drawing/2010/main" val="0"/>
              </a:ext>
            </a:extLst>
          </a:blip>
          <a:srcRect l="76484" t="6111" r="4922" b="54583"/>
          <a:stretch>
            <a:fillRect/>
          </a:stretch>
        </p:blipFill>
        <p:spPr>
          <a:xfrm>
            <a:off x="9324975" y="419100"/>
            <a:ext cx="2266950" cy="2695575"/>
          </a:xfrm>
          <a:prstGeom prst="rect">
            <a:avLst/>
          </a:prstGeom>
        </p:spPr>
      </p:pic>
      <p:sp>
        <p:nvSpPr>
          <p:cNvPr id="16" name="文本框 15"/>
          <p:cNvSpPr txBox="1"/>
          <p:nvPr/>
        </p:nvSpPr>
        <p:spPr>
          <a:xfrm>
            <a:off x="752475" y="1662112"/>
            <a:ext cx="6572250" cy="1107996"/>
          </a:xfrm>
          <a:prstGeom prst="rect">
            <a:avLst/>
          </a:prstGeom>
          <a:noFill/>
        </p:spPr>
        <p:txBody>
          <a:bodyPr wrap="square" rtlCol="0">
            <a:spAutoFit/>
          </a:bodyPr>
          <a:lstStyle/>
          <a:p>
            <a:r>
              <a:rPr lang="zh-CN" altLang="en-US" sz="6600" spc="-15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感谢导师</a:t>
            </a:r>
          </a:p>
        </p:txBody>
      </p:sp>
      <p:sp>
        <p:nvSpPr>
          <p:cNvPr id="17" name="文本框 16"/>
          <p:cNvSpPr txBox="1"/>
          <p:nvPr/>
        </p:nvSpPr>
        <p:spPr>
          <a:xfrm>
            <a:off x="838198" y="2722483"/>
            <a:ext cx="4991101" cy="646331"/>
          </a:xfrm>
          <a:prstGeom prst="rect">
            <a:avLst/>
          </a:prstGeom>
          <a:noFill/>
        </p:spPr>
        <p:txBody>
          <a:bodyPr wrap="square" rtlCol="0">
            <a:spAutoFit/>
          </a:bodyPr>
          <a:lstStyle/>
          <a:p>
            <a:r>
              <a:rPr lang="zh-CN" altLang="en-US"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输入副标题输入副标题输入副标题输入副标题输入副标题副标题副标题</a:t>
            </a:r>
          </a:p>
        </p:txBody>
      </p:sp>
      <p:sp>
        <p:nvSpPr>
          <p:cNvPr id="18" name="文本框 17"/>
          <p:cNvSpPr txBox="1"/>
          <p:nvPr/>
        </p:nvSpPr>
        <p:spPr>
          <a:xfrm>
            <a:off x="838198" y="3666429"/>
            <a:ext cx="4886324" cy="368300"/>
          </a:xfrm>
          <a:prstGeom prst="rect">
            <a:avLst/>
          </a:prstGeom>
          <a:noFill/>
        </p:spPr>
        <p:txBody>
          <a:bodyPr wrap="square" rtlCol="0">
            <a:spAutoFit/>
          </a:bodyPr>
          <a:lstStyle/>
          <a:p>
            <a:r>
              <a:rPr lang="zh-CN" altLang="en-US"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答辩人：</a:t>
            </a:r>
            <a:r>
              <a:rPr lang="en-US" altLang="zh-CN"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         </a:t>
            </a:r>
            <a:r>
              <a:rPr lang="zh-CN" altLang="en-US"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导师：</a:t>
            </a:r>
            <a:r>
              <a:rPr lang="en-US" altLang="zh-CN" b="1">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3" presetClass="entr" presetSubtype="32"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strVal val="4*#ppt_w"/>
                                          </p:val>
                                        </p:tav>
                                        <p:tav tm="100000">
                                          <p:val>
                                            <p:strVal val="#ppt_w"/>
                                          </p:val>
                                        </p:tav>
                                      </p:tavLst>
                                    </p:anim>
                                    <p:anim calcmode="lin" valueType="num">
                                      <p:cBhvr>
                                        <p:cTn id="23" dur="500" fill="hold"/>
                                        <p:tgtEl>
                                          <p:spTgt spid="15"/>
                                        </p:tgtEl>
                                        <p:attrNameLst>
                                          <p:attrName>ppt_h</p:attrName>
                                        </p:attrNameLst>
                                      </p:cBhvr>
                                      <p:tavLst>
                                        <p:tav tm="0">
                                          <p:val>
                                            <p:strVal val="4*#ppt_h"/>
                                          </p:val>
                                        </p:tav>
                                        <p:tav tm="100000">
                                          <p:val>
                                            <p:strVal val="#ppt_h"/>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0"/>
            <a:ext cx="12191992" cy="6857995"/>
          </a:xfrm>
          <a:prstGeom prst="rect">
            <a:avLst/>
          </a:prstGeom>
          <a:gradFill>
            <a:gsLst>
              <a:gs pos="0">
                <a:srgbClr val="52BDF5"/>
              </a:gs>
              <a:gs pos="74000">
                <a:srgbClr val="1BA0E7"/>
              </a:gs>
            </a:gsLst>
            <a:lin ang="5400000" scaled="1"/>
          </a:gra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 name="矩形: 圆角 1"/>
          <p:cNvSpPr/>
          <p:nvPr/>
        </p:nvSpPr>
        <p:spPr>
          <a:xfrm>
            <a:off x="506180" y="440868"/>
            <a:ext cx="11179629" cy="5976257"/>
          </a:xfrm>
          <a:prstGeom prst="roundRect">
            <a:avLst>
              <a:gd name="adj" fmla="val 68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4" name="文本框 13"/>
          <p:cNvSpPr txBox="1"/>
          <p:nvPr/>
        </p:nvSpPr>
        <p:spPr>
          <a:xfrm>
            <a:off x="1483561" y="1157865"/>
            <a:ext cx="2451762" cy="1015663"/>
          </a:xfrm>
          <a:prstGeom prst="rect">
            <a:avLst/>
          </a:prstGeom>
          <a:noFill/>
        </p:spPr>
        <p:txBody>
          <a:bodyPr wrap="square" rtlCol="0">
            <a:spAutoFit/>
          </a:bodyPr>
          <a:lstStyle/>
          <a:p>
            <a:pPr algn="ctr"/>
            <a:r>
              <a:rPr lang="zh-CN" altLang="en-US" sz="6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序言</a:t>
            </a:r>
          </a:p>
        </p:txBody>
      </p:sp>
      <p:pic>
        <p:nvPicPr>
          <p:cNvPr id="34" name="图片 33"/>
          <p:cNvPicPr>
            <a:picLocks noChangeAspect="1"/>
          </p:cNvPicPr>
          <p:nvPr/>
        </p:nvPicPr>
        <p:blipFill rotWithShape="1">
          <a:blip r:embed="rId2">
            <a:extLst>
              <a:ext uri="{28A0092B-C50C-407E-A947-70E740481C1C}">
                <a14:useLocalDpi xmlns:a14="http://schemas.microsoft.com/office/drawing/2010/main" val="0"/>
              </a:ext>
            </a:extLst>
          </a:blip>
          <a:srcRect l="76484" t="6111" r="4922" b="54583"/>
          <a:stretch>
            <a:fillRect/>
          </a:stretch>
        </p:blipFill>
        <p:spPr>
          <a:xfrm>
            <a:off x="1295028" y="2299683"/>
            <a:ext cx="3162770" cy="3760773"/>
          </a:xfrm>
          <a:prstGeom prst="rect">
            <a:avLst/>
          </a:prstGeom>
        </p:spPr>
      </p:pic>
      <p:sp>
        <p:nvSpPr>
          <p:cNvPr id="35" name="TextBox 37"/>
          <p:cNvSpPr txBox="1"/>
          <p:nvPr/>
        </p:nvSpPr>
        <p:spPr>
          <a:xfrm>
            <a:off x="4980273" y="3428996"/>
            <a:ext cx="5660588" cy="2401042"/>
          </a:xfrm>
          <a:prstGeom prst="rect">
            <a:avLst/>
          </a:prstGeom>
          <a:noFill/>
        </p:spPr>
        <p:txBody>
          <a:bodyPr wrap="square" rtlCol="0">
            <a:spAutoFit/>
          </a:bodyPr>
          <a:lstStyle/>
          <a:p>
            <a:pPr defTabSz="1216660">
              <a:lnSpc>
                <a:spcPct val="120000"/>
              </a:lnSpc>
              <a:spcBef>
                <a:spcPct val="20000"/>
              </a:spcBef>
            </a:pP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6" name="TextBox 37"/>
          <p:cNvSpPr txBox="1"/>
          <p:nvPr/>
        </p:nvSpPr>
        <p:spPr>
          <a:xfrm>
            <a:off x="4980272" y="1139207"/>
            <a:ext cx="5660588" cy="2068643"/>
          </a:xfrm>
          <a:prstGeom prst="rect">
            <a:avLst/>
          </a:prstGeom>
          <a:noFill/>
        </p:spPr>
        <p:txBody>
          <a:bodyPr wrap="square" rtlCol="0">
            <a:spAutoFit/>
          </a:bodyPr>
          <a:lstStyle/>
          <a:p>
            <a:pPr defTabSz="1216660">
              <a:lnSpc>
                <a:spcPct val="120000"/>
              </a:lnSpc>
              <a:spcBef>
                <a:spcPct val="20000"/>
              </a:spcBef>
            </a:pP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1500"/>
                            </p:stCondLst>
                            <p:childTnLst>
                              <p:par>
                                <p:cTn id="18" presetID="18" presetClass="entr" presetSubtype="6"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strips(downRight)">
                                      <p:cBhvr>
                                        <p:cTn id="20" dur="500"/>
                                        <p:tgtEl>
                                          <p:spTgt spid="36"/>
                                        </p:tgtEl>
                                      </p:cBhvr>
                                    </p:animEffect>
                                  </p:childTnLst>
                                </p:cTn>
                              </p:par>
                            </p:childTnLst>
                          </p:cTn>
                        </p:par>
                        <p:par>
                          <p:cTn id="21" fill="hold">
                            <p:stCondLst>
                              <p:cond delay="2000"/>
                            </p:stCondLst>
                            <p:childTnLst>
                              <p:par>
                                <p:cTn id="22" presetID="18" presetClass="entr" presetSubtype="6"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Right)">
                                      <p:cBhvr>
                                        <p:cTn id="24" dur="500"/>
                                        <p:tgtEl>
                                          <p:spTgt spid="35"/>
                                        </p:tgtEl>
                                      </p:cBhvr>
                                    </p:animEffect>
                                  </p:childTnLst>
                                </p:cTn>
                              </p:par>
                              <p:par>
                                <p:cTn id="25" presetID="42"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600"/>
                                        <p:tgtEl>
                                          <p:spTgt spid="34"/>
                                        </p:tgtEl>
                                      </p:cBhvr>
                                    </p:animEffect>
                                    <p:anim calcmode="lin" valueType="num">
                                      <p:cBhvr>
                                        <p:cTn id="28" dur="600" fill="hold"/>
                                        <p:tgtEl>
                                          <p:spTgt spid="34"/>
                                        </p:tgtEl>
                                        <p:attrNameLst>
                                          <p:attrName>ppt_x</p:attrName>
                                        </p:attrNameLst>
                                      </p:cBhvr>
                                      <p:tavLst>
                                        <p:tav tm="0">
                                          <p:val>
                                            <p:strVal val="#ppt_x"/>
                                          </p:val>
                                        </p:tav>
                                        <p:tav tm="100000">
                                          <p:val>
                                            <p:strVal val="#ppt_x"/>
                                          </p:val>
                                        </p:tav>
                                      </p:tavLst>
                                    </p:anim>
                                    <p:anim calcmode="lin" valueType="num">
                                      <p:cBhvr>
                                        <p:cTn id="29" dur="6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研究背景</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sp>
        <p:nvSpPr>
          <p:cNvPr id="36" name="矩形 35"/>
          <p:cNvSpPr/>
          <p:nvPr/>
        </p:nvSpPr>
        <p:spPr>
          <a:xfrm>
            <a:off x="7282543" y="1549400"/>
            <a:ext cx="4907762" cy="3860800"/>
          </a:xfrm>
          <a:prstGeom prst="rect">
            <a:avLst/>
          </a:prstGeom>
          <a:solidFill>
            <a:srgbClr val="52BDF5"/>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7" name="文本框 36"/>
          <p:cNvSpPr txBox="1"/>
          <p:nvPr/>
        </p:nvSpPr>
        <p:spPr>
          <a:xfrm>
            <a:off x="7776996" y="2364497"/>
            <a:ext cx="4088432" cy="273344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defTabSz="1216660">
              <a:lnSpc>
                <a:spcPct val="120000"/>
              </a:lnSpc>
              <a:spcBef>
                <a:spcPct val="20000"/>
              </a:spcBef>
            </a:pPr>
            <a:r>
              <a:rPr lang="zh-CN" altLang="en-US"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6" name="矩形 45"/>
          <p:cNvSpPr/>
          <p:nvPr/>
        </p:nvSpPr>
        <p:spPr>
          <a:xfrm>
            <a:off x="7707635" y="1838248"/>
            <a:ext cx="2002471" cy="461665"/>
          </a:xfrm>
          <a:prstGeom prst="rect">
            <a:avLst/>
          </a:prstGeom>
        </p:spPr>
        <p:txBody>
          <a:bodyPr wrap="none">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nvGrpSpPr>
          <p:cNvPr id="9" name="组合 8"/>
          <p:cNvGrpSpPr/>
          <p:nvPr/>
        </p:nvGrpSpPr>
        <p:grpSpPr>
          <a:xfrm>
            <a:off x="-1" y="1549400"/>
            <a:ext cx="7282544" cy="3860800"/>
            <a:chOff x="-1" y="1549400"/>
            <a:chExt cx="7282544" cy="3860800"/>
          </a:xfrm>
        </p:grpSpPr>
        <p:sp>
          <p:nvSpPr>
            <p:cNvPr id="48" name="矩形 47"/>
            <p:cNvSpPr/>
            <p:nvPr/>
          </p:nvSpPr>
          <p:spPr>
            <a:xfrm>
              <a:off x="-1" y="1549400"/>
              <a:ext cx="7282544" cy="3860800"/>
            </a:xfrm>
            <a:prstGeom prst="rect">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 name="矩形 1"/>
            <p:cNvSpPr/>
            <p:nvPr/>
          </p:nvSpPr>
          <p:spPr>
            <a:xfrm>
              <a:off x="1" y="1549400"/>
              <a:ext cx="529486" cy="3860800"/>
            </a:xfrm>
            <a:prstGeom prst="rect">
              <a:avLst/>
            </a:prstGeom>
            <a:solidFill>
              <a:srgbClr val="1BA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3" name="文本框 2"/>
            <p:cNvSpPr txBox="1"/>
            <p:nvPr/>
          </p:nvSpPr>
          <p:spPr>
            <a:xfrm>
              <a:off x="1579071" y="2705494"/>
              <a:ext cx="4653887" cy="1323439"/>
            </a:xfrm>
            <a:prstGeom prst="rect">
              <a:avLst/>
            </a:prstGeom>
            <a:noFill/>
          </p:spPr>
          <p:txBody>
            <a:bodyPr wrap="square" rtlCol="0">
              <a:spAutoFit/>
            </a:bodyPr>
            <a:lstStyle/>
            <a:p>
              <a:pPr algn="ctr"/>
              <a:r>
                <a:rPr lang="zh-CN" altLang="en-US"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图片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childTnLst>
                          </p:cTn>
                        </p:par>
                        <p:par>
                          <p:cTn id="17" fill="hold">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up)">
                                      <p:cBhvr>
                                        <p:cTn id="25" dur="500"/>
                                        <p:tgtEl>
                                          <p:spTgt spid="46"/>
                                        </p:tgtEl>
                                      </p:cBhvr>
                                    </p:animEffect>
                                  </p:childTnLst>
                                </p:cTn>
                              </p:par>
                            </p:childTnLst>
                          </p:cTn>
                        </p:par>
                        <p:par>
                          <p:cTn id="26" fill="hold">
                            <p:stCondLst>
                              <p:cond delay="4000"/>
                            </p:stCondLst>
                            <p:childTnLst>
                              <p:par>
                                <p:cTn id="27" presetID="22" presetClass="entr" presetSubtype="1"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animBg="1"/>
      <p:bldP spid="37"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9" name="组合 8"/>
          <p:cNvGrpSpPr/>
          <p:nvPr/>
        </p:nvGrpSpPr>
        <p:grpSpPr>
          <a:xfrm>
            <a:off x="1156002" y="1542194"/>
            <a:ext cx="2152923" cy="4276498"/>
            <a:chOff x="1156002" y="1542194"/>
            <a:chExt cx="2152923" cy="4276498"/>
          </a:xfrm>
        </p:grpSpPr>
        <p:sp>
          <p:nvSpPr>
            <p:cNvPr id="10" name="椭圆 9"/>
            <p:cNvSpPr/>
            <p:nvPr/>
          </p:nvSpPr>
          <p:spPr>
            <a:xfrm>
              <a:off x="1734373" y="4824238"/>
              <a:ext cx="994454" cy="994454"/>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 name="任意多边形 5"/>
            <p:cNvSpPr/>
            <p:nvPr/>
          </p:nvSpPr>
          <p:spPr>
            <a:xfrm>
              <a:off x="1156002"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5" name="Freeform 5"/>
            <p:cNvSpPr>
              <a:spLocks noChangeAspect="1" noEditPoints="1"/>
            </p:cNvSpPr>
            <p:nvPr/>
          </p:nvSpPr>
          <p:spPr bwMode="auto">
            <a:xfrm>
              <a:off x="2007157" y="5048681"/>
              <a:ext cx="450613" cy="547294"/>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0" name="文本框 33"/>
            <p:cNvSpPr txBox="1">
              <a:spLocks noChangeArrowheads="1"/>
            </p:cNvSpPr>
            <p:nvPr/>
          </p:nvSpPr>
          <p:spPr bwMode="auto">
            <a:xfrm>
              <a:off x="1156003"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44" name="文本框 37"/>
            <p:cNvSpPr txBox="1">
              <a:spLocks noChangeArrowheads="1"/>
            </p:cNvSpPr>
            <p:nvPr/>
          </p:nvSpPr>
          <p:spPr bwMode="auto">
            <a:xfrm>
              <a:off x="1221326"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8" name="组合 57"/>
          <p:cNvGrpSpPr/>
          <p:nvPr/>
        </p:nvGrpSpPr>
        <p:grpSpPr>
          <a:xfrm>
            <a:off x="3723281" y="1542194"/>
            <a:ext cx="2154650" cy="4276498"/>
            <a:chOff x="3723281" y="1542194"/>
            <a:chExt cx="2154650" cy="4276498"/>
          </a:xfrm>
        </p:grpSpPr>
        <p:sp>
          <p:nvSpPr>
            <p:cNvPr id="11" name="椭圆 10"/>
            <p:cNvSpPr/>
            <p:nvPr/>
          </p:nvSpPr>
          <p:spPr>
            <a:xfrm>
              <a:off x="4303379"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 name="任意多边形 6"/>
            <p:cNvSpPr/>
            <p:nvPr/>
          </p:nvSpPr>
          <p:spPr>
            <a:xfrm>
              <a:off x="3725008"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8" name="Group 4"/>
            <p:cNvGrpSpPr>
              <a:grpSpLocks noChangeAspect="1"/>
            </p:cNvGrpSpPr>
            <p:nvPr/>
          </p:nvGrpSpPr>
          <p:grpSpPr bwMode="auto">
            <a:xfrm>
              <a:off x="4507239" y="5031332"/>
              <a:ext cx="587276" cy="581631"/>
              <a:chOff x="3684" y="2007"/>
              <a:chExt cx="312" cy="309"/>
            </a:xfrm>
            <a:solidFill>
              <a:schemeClr val="bg1"/>
            </a:solidFill>
          </p:grpSpPr>
          <p:sp>
            <p:nvSpPr>
              <p:cNvPr id="19"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1"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2"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3"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50" name="文本框 33"/>
            <p:cNvSpPr txBox="1">
              <a:spLocks noChangeArrowheads="1"/>
            </p:cNvSpPr>
            <p:nvPr/>
          </p:nvSpPr>
          <p:spPr bwMode="auto">
            <a:xfrm>
              <a:off x="3723281"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1" name="文本框 37"/>
            <p:cNvSpPr txBox="1">
              <a:spLocks noChangeArrowheads="1"/>
            </p:cNvSpPr>
            <p:nvPr/>
          </p:nvSpPr>
          <p:spPr bwMode="auto">
            <a:xfrm>
              <a:off x="3788604"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9" name="组合 58"/>
          <p:cNvGrpSpPr/>
          <p:nvPr/>
        </p:nvGrpSpPr>
        <p:grpSpPr>
          <a:xfrm>
            <a:off x="6292287" y="1542194"/>
            <a:ext cx="2162117" cy="4276498"/>
            <a:chOff x="6292287" y="1542194"/>
            <a:chExt cx="2162117" cy="4276498"/>
          </a:xfrm>
        </p:grpSpPr>
        <p:sp>
          <p:nvSpPr>
            <p:cNvPr id="12" name="椭圆 11"/>
            <p:cNvSpPr/>
            <p:nvPr/>
          </p:nvSpPr>
          <p:spPr>
            <a:xfrm>
              <a:off x="6872386" y="4824238"/>
              <a:ext cx="994454" cy="994454"/>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6" name="任意多边形 7"/>
            <p:cNvSpPr/>
            <p:nvPr/>
          </p:nvSpPr>
          <p:spPr>
            <a:xfrm>
              <a:off x="6292287"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26" name="Group 5"/>
            <p:cNvGrpSpPr>
              <a:grpSpLocks noChangeAspect="1"/>
            </p:cNvGrpSpPr>
            <p:nvPr/>
          </p:nvGrpSpPr>
          <p:grpSpPr bwMode="auto">
            <a:xfrm>
              <a:off x="7075705" y="5003612"/>
              <a:ext cx="587276" cy="546722"/>
              <a:chOff x="1577" y="314"/>
              <a:chExt cx="782" cy="728"/>
            </a:xfrm>
            <a:solidFill>
              <a:schemeClr val="bg1"/>
            </a:solidFill>
          </p:grpSpPr>
          <p:sp>
            <p:nvSpPr>
              <p:cNvPr id="27" name="Freeform 6"/>
              <p:cNvSpPr>
                <a:spLocks noEditPoints="1"/>
              </p:cNvSpPr>
              <p:nvPr/>
            </p:nvSpPr>
            <p:spPr bwMode="auto">
              <a:xfrm>
                <a:off x="1577" y="314"/>
                <a:ext cx="389" cy="649"/>
              </a:xfrm>
              <a:custGeom>
                <a:avLst/>
                <a:gdLst>
                  <a:gd name="T0" fmla="*/ 22 w 163"/>
                  <a:gd name="T1" fmla="*/ 234 h 272"/>
                  <a:gd name="T2" fmla="*/ 37 w 163"/>
                  <a:gd name="T3" fmla="*/ 219 h 272"/>
                  <a:gd name="T4" fmla="*/ 81 w 163"/>
                  <a:gd name="T5" fmla="*/ 107 h 272"/>
                  <a:gd name="T6" fmla="*/ 125 w 163"/>
                  <a:gd name="T7" fmla="*/ 219 h 272"/>
                  <a:gd name="T8" fmla="*/ 141 w 163"/>
                  <a:gd name="T9" fmla="*/ 234 h 272"/>
                  <a:gd name="T10" fmla="*/ 163 w 163"/>
                  <a:gd name="T11" fmla="*/ 272 h 272"/>
                  <a:gd name="T12" fmla="*/ 153 w 163"/>
                  <a:gd name="T13" fmla="*/ 229 h 272"/>
                  <a:gd name="T14" fmla="*/ 155 w 163"/>
                  <a:gd name="T15" fmla="*/ 209 h 272"/>
                  <a:gd name="T16" fmla="*/ 129 w 163"/>
                  <a:gd name="T17" fmla="*/ 138 h 272"/>
                  <a:gd name="T18" fmla="*/ 143 w 163"/>
                  <a:gd name="T19" fmla="*/ 138 h 272"/>
                  <a:gd name="T20" fmla="*/ 143 w 163"/>
                  <a:gd name="T21" fmla="*/ 149 h 272"/>
                  <a:gd name="T22" fmla="*/ 150 w 163"/>
                  <a:gd name="T23" fmla="*/ 149 h 272"/>
                  <a:gd name="T24" fmla="*/ 150 w 163"/>
                  <a:gd name="T25" fmla="*/ 120 h 272"/>
                  <a:gd name="T26" fmla="*/ 143 w 163"/>
                  <a:gd name="T27" fmla="*/ 120 h 272"/>
                  <a:gd name="T28" fmla="*/ 143 w 163"/>
                  <a:gd name="T29" fmla="*/ 131 h 272"/>
                  <a:gd name="T30" fmla="*/ 126 w 163"/>
                  <a:gd name="T31" fmla="*/ 131 h 272"/>
                  <a:gd name="T32" fmla="*/ 109 w 163"/>
                  <a:gd name="T33" fmla="*/ 85 h 272"/>
                  <a:gd name="T34" fmla="*/ 112 w 163"/>
                  <a:gd name="T35" fmla="*/ 72 h 272"/>
                  <a:gd name="T36" fmla="*/ 84 w 163"/>
                  <a:gd name="T37" fmla="*/ 39 h 272"/>
                  <a:gd name="T38" fmla="*/ 84 w 163"/>
                  <a:gd name="T39" fmla="*/ 0 h 272"/>
                  <a:gd name="T40" fmla="*/ 75 w 163"/>
                  <a:gd name="T41" fmla="*/ 0 h 272"/>
                  <a:gd name="T42" fmla="*/ 75 w 163"/>
                  <a:gd name="T43" fmla="*/ 39 h 272"/>
                  <a:gd name="T44" fmla="*/ 46 w 163"/>
                  <a:gd name="T45" fmla="*/ 72 h 272"/>
                  <a:gd name="T46" fmla="*/ 52 w 163"/>
                  <a:gd name="T47" fmla="*/ 90 h 272"/>
                  <a:gd name="T48" fmla="*/ 37 w 163"/>
                  <a:gd name="T49" fmla="*/ 131 h 272"/>
                  <a:gd name="T50" fmla="*/ 19 w 163"/>
                  <a:gd name="T51" fmla="*/ 131 h 272"/>
                  <a:gd name="T52" fmla="*/ 19 w 163"/>
                  <a:gd name="T53" fmla="*/ 120 h 272"/>
                  <a:gd name="T54" fmla="*/ 12 w 163"/>
                  <a:gd name="T55" fmla="*/ 120 h 272"/>
                  <a:gd name="T56" fmla="*/ 12 w 163"/>
                  <a:gd name="T57" fmla="*/ 149 h 272"/>
                  <a:gd name="T58" fmla="*/ 19 w 163"/>
                  <a:gd name="T59" fmla="*/ 149 h 272"/>
                  <a:gd name="T60" fmla="*/ 19 w 163"/>
                  <a:gd name="T61" fmla="*/ 138 h 272"/>
                  <a:gd name="T62" fmla="*/ 34 w 163"/>
                  <a:gd name="T63" fmla="*/ 138 h 272"/>
                  <a:gd name="T64" fmla="*/ 8 w 163"/>
                  <a:gd name="T65" fmla="*/ 209 h 272"/>
                  <a:gd name="T66" fmla="*/ 10 w 163"/>
                  <a:gd name="T67" fmla="*/ 229 h 272"/>
                  <a:gd name="T68" fmla="*/ 0 w 163"/>
                  <a:gd name="T69" fmla="*/ 272 h 272"/>
                  <a:gd name="T70" fmla="*/ 22 w 163"/>
                  <a:gd name="T71" fmla="*/ 234 h 272"/>
                  <a:gd name="T72" fmla="*/ 80 w 163"/>
                  <a:gd name="T73" fmla="*/ 49 h 272"/>
                  <a:gd name="T74" fmla="*/ 103 w 163"/>
                  <a:gd name="T75" fmla="*/ 72 h 272"/>
                  <a:gd name="T76" fmla="*/ 80 w 163"/>
                  <a:gd name="T77" fmla="*/ 95 h 272"/>
                  <a:gd name="T78" fmla="*/ 57 w 163"/>
                  <a:gd name="T79" fmla="*/ 72 h 272"/>
                  <a:gd name="T80" fmla="*/ 80 w 163"/>
                  <a:gd name="T81" fmla="*/ 4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 h="272">
                    <a:moveTo>
                      <a:pt x="22" y="234"/>
                    </a:moveTo>
                    <a:cubicBezTo>
                      <a:pt x="37" y="219"/>
                      <a:pt x="37" y="219"/>
                      <a:pt x="37" y="219"/>
                    </a:cubicBezTo>
                    <a:cubicBezTo>
                      <a:pt x="81" y="107"/>
                      <a:pt x="81" y="107"/>
                      <a:pt x="81" y="107"/>
                    </a:cubicBezTo>
                    <a:cubicBezTo>
                      <a:pt x="125" y="219"/>
                      <a:pt x="125" y="219"/>
                      <a:pt x="125" y="219"/>
                    </a:cubicBezTo>
                    <a:cubicBezTo>
                      <a:pt x="141" y="234"/>
                      <a:pt x="141" y="234"/>
                      <a:pt x="141" y="234"/>
                    </a:cubicBezTo>
                    <a:cubicBezTo>
                      <a:pt x="163" y="272"/>
                      <a:pt x="163" y="272"/>
                      <a:pt x="163" y="272"/>
                    </a:cubicBezTo>
                    <a:cubicBezTo>
                      <a:pt x="153" y="229"/>
                      <a:pt x="153" y="229"/>
                      <a:pt x="153" y="229"/>
                    </a:cubicBezTo>
                    <a:cubicBezTo>
                      <a:pt x="155" y="209"/>
                      <a:pt x="155" y="209"/>
                      <a:pt x="155" y="209"/>
                    </a:cubicBezTo>
                    <a:cubicBezTo>
                      <a:pt x="129" y="138"/>
                      <a:pt x="129" y="138"/>
                      <a:pt x="129" y="138"/>
                    </a:cubicBezTo>
                    <a:cubicBezTo>
                      <a:pt x="143" y="138"/>
                      <a:pt x="143" y="138"/>
                      <a:pt x="143" y="138"/>
                    </a:cubicBezTo>
                    <a:cubicBezTo>
                      <a:pt x="143" y="149"/>
                      <a:pt x="143" y="149"/>
                      <a:pt x="143" y="149"/>
                    </a:cubicBezTo>
                    <a:cubicBezTo>
                      <a:pt x="150" y="149"/>
                      <a:pt x="150" y="149"/>
                      <a:pt x="150" y="149"/>
                    </a:cubicBezTo>
                    <a:cubicBezTo>
                      <a:pt x="150" y="120"/>
                      <a:pt x="150" y="120"/>
                      <a:pt x="150" y="120"/>
                    </a:cubicBezTo>
                    <a:cubicBezTo>
                      <a:pt x="143" y="120"/>
                      <a:pt x="143" y="120"/>
                      <a:pt x="143" y="120"/>
                    </a:cubicBezTo>
                    <a:cubicBezTo>
                      <a:pt x="143" y="131"/>
                      <a:pt x="143" y="131"/>
                      <a:pt x="143" y="131"/>
                    </a:cubicBezTo>
                    <a:cubicBezTo>
                      <a:pt x="126" y="131"/>
                      <a:pt x="126" y="131"/>
                      <a:pt x="126" y="131"/>
                    </a:cubicBezTo>
                    <a:cubicBezTo>
                      <a:pt x="109" y="85"/>
                      <a:pt x="109" y="85"/>
                      <a:pt x="109" y="85"/>
                    </a:cubicBezTo>
                    <a:cubicBezTo>
                      <a:pt x="111" y="81"/>
                      <a:pt x="112" y="77"/>
                      <a:pt x="112" y="72"/>
                    </a:cubicBezTo>
                    <a:cubicBezTo>
                      <a:pt x="112" y="55"/>
                      <a:pt x="100" y="42"/>
                      <a:pt x="84" y="39"/>
                    </a:cubicBezTo>
                    <a:cubicBezTo>
                      <a:pt x="84" y="0"/>
                      <a:pt x="84" y="0"/>
                      <a:pt x="84" y="0"/>
                    </a:cubicBezTo>
                    <a:cubicBezTo>
                      <a:pt x="75" y="0"/>
                      <a:pt x="75" y="0"/>
                      <a:pt x="75" y="0"/>
                    </a:cubicBezTo>
                    <a:cubicBezTo>
                      <a:pt x="75" y="39"/>
                      <a:pt x="75" y="39"/>
                      <a:pt x="75" y="39"/>
                    </a:cubicBezTo>
                    <a:cubicBezTo>
                      <a:pt x="59" y="42"/>
                      <a:pt x="46" y="55"/>
                      <a:pt x="46" y="72"/>
                    </a:cubicBezTo>
                    <a:cubicBezTo>
                      <a:pt x="46" y="79"/>
                      <a:pt x="48" y="85"/>
                      <a:pt x="52" y="90"/>
                    </a:cubicBezTo>
                    <a:cubicBezTo>
                      <a:pt x="37" y="131"/>
                      <a:pt x="37" y="131"/>
                      <a:pt x="37" y="131"/>
                    </a:cubicBezTo>
                    <a:cubicBezTo>
                      <a:pt x="19" y="131"/>
                      <a:pt x="19" y="131"/>
                      <a:pt x="19" y="131"/>
                    </a:cubicBezTo>
                    <a:cubicBezTo>
                      <a:pt x="19" y="120"/>
                      <a:pt x="19" y="120"/>
                      <a:pt x="19" y="120"/>
                    </a:cubicBezTo>
                    <a:cubicBezTo>
                      <a:pt x="12" y="120"/>
                      <a:pt x="12" y="120"/>
                      <a:pt x="12" y="120"/>
                    </a:cubicBezTo>
                    <a:cubicBezTo>
                      <a:pt x="12" y="149"/>
                      <a:pt x="12" y="149"/>
                      <a:pt x="12" y="149"/>
                    </a:cubicBezTo>
                    <a:cubicBezTo>
                      <a:pt x="19" y="149"/>
                      <a:pt x="19" y="149"/>
                      <a:pt x="19" y="149"/>
                    </a:cubicBezTo>
                    <a:cubicBezTo>
                      <a:pt x="19" y="138"/>
                      <a:pt x="19" y="138"/>
                      <a:pt x="19" y="138"/>
                    </a:cubicBezTo>
                    <a:cubicBezTo>
                      <a:pt x="34" y="138"/>
                      <a:pt x="34" y="138"/>
                      <a:pt x="34" y="138"/>
                    </a:cubicBezTo>
                    <a:cubicBezTo>
                      <a:pt x="8" y="209"/>
                      <a:pt x="8" y="209"/>
                      <a:pt x="8" y="209"/>
                    </a:cubicBezTo>
                    <a:cubicBezTo>
                      <a:pt x="10" y="229"/>
                      <a:pt x="10" y="229"/>
                      <a:pt x="10" y="229"/>
                    </a:cubicBezTo>
                    <a:cubicBezTo>
                      <a:pt x="0" y="272"/>
                      <a:pt x="0" y="272"/>
                      <a:pt x="0" y="272"/>
                    </a:cubicBezTo>
                    <a:lnTo>
                      <a:pt x="22" y="234"/>
                    </a:lnTo>
                    <a:close/>
                    <a:moveTo>
                      <a:pt x="80" y="49"/>
                    </a:moveTo>
                    <a:cubicBezTo>
                      <a:pt x="92" y="49"/>
                      <a:pt x="103" y="59"/>
                      <a:pt x="103" y="72"/>
                    </a:cubicBezTo>
                    <a:cubicBezTo>
                      <a:pt x="103" y="84"/>
                      <a:pt x="92" y="95"/>
                      <a:pt x="80" y="95"/>
                    </a:cubicBezTo>
                    <a:cubicBezTo>
                      <a:pt x="67" y="95"/>
                      <a:pt x="57" y="84"/>
                      <a:pt x="57" y="72"/>
                    </a:cubicBezTo>
                    <a:cubicBezTo>
                      <a:pt x="57" y="59"/>
                      <a:pt x="67" y="49"/>
                      <a:pt x="80"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8" name="Oval 7"/>
              <p:cNvSpPr>
                <a:spLocks noChangeArrowheads="1"/>
              </p:cNvSpPr>
              <p:nvPr/>
            </p:nvSpPr>
            <p:spPr bwMode="auto">
              <a:xfrm>
                <a:off x="1742" y="460"/>
                <a:ext cx="52" cy="5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9" name="Freeform 8"/>
              <p:cNvSpPr/>
              <p:nvPr/>
            </p:nvSpPr>
            <p:spPr bwMode="auto">
              <a:xfrm>
                <a:off x="1599" y="965"/>
                <a:ext cx="345" cy="77"/>
              </a:xfrm>
              <a:custGeom>
                <a:avLst/>
                <a:gdLst>
                  <a:gd name="T0" fmla="*/ 3 w 145"/>
                  <a:gd name="T1" fmla="*/ 0 h 32"/>
                  <a:gd name="T2" fmla="*/ 0 w 145"/>
                  <a:gd name="T3" fmla="*/ 5 h 32"/>
                  <a:gd name="T4" fmla="*/ 74 w 145"/>
                  <a:gd name="T5" fmla="*/ 20 h 32"/>
                  <a:gd name="T6" fmla="*/ 145 w 145"/>
                  <a:gd name="T7" fmla="*/ 5 h 32"/>
                  <a:gd name="T8" fmla="*/ 142 w 145"/>
                  <a:gd name="T9" fmla="*/ 0 h 32"/>
                  <a:gd name="T10" fmla="*/ 3 w 145"/>
                  <a:gd name="T11" fmla="*/ 0 h 32"/>
                </a:gdLst>
                <a:ahLst/>
                <a:cxnLst>
                  <a:cxn ang="0">
                    <a:pos x="T0" y="T1"/>
                  </a:cxn>
                  <a:cxn ang="0">
                    <a:pos x="T2" y="T3"/>
                  </a:cxn>
                  <a:cxn ang="0">
                    <a:pos x="T4" y="T5"/>
                  </a:cxn>
                  <a:cxn ang="0">
                    <a:pos x="T6" y="T7"/>
                  </a:cxn>
                  <a:cxn ang="0">
                    <a:pos x="T8" y="T9"/>
                  </a:cxn>
                  <a:cxn ang="0">
                    <a:pos x="T10" y="T11"/>
                  </a:cxn>
                </a:cxnLst>
                <a:rect l="0" t="0" r="r" b="b"/>
                <a:pathLst>
                  <a:path w="145" h="32">
                    <a:moveTo>
                      <a:pt x="3" y="0"/>
                    </a:moveTo>
                    <a:cubicBezTo>
                      <a:pt x="0" y="5"/>
                      <a:pt x="0" y="5"/>
                      <a:pt x="0" y="5"/>
                    </a:cubicBezTo>
                    <a:cubicBezTo>
                      <a:pt x="1" y="5"/>
                      <a:pt x="32" y="20"/>
                      <a:pt x="74" y="20"/>
                    </a:cubicBezTo>
                    <a:cubicBezTo>
                      <a:pt x="96" y="20"/>
                      <a:pt x="120" y="16"/>
                      <a:pt x="145" y="5"/>
                    </a:cubicBezTo>
                    <a:cubicBezTo>
                      <a:pt x="142" y="0"/>
                      <a:pt x="142" y="0"/>
                      <a:pt x="142" y="0"/>
                    </a:cubicBezTo>
                    <a:cubicBezTo>
                      <a:pt x="71" y="32"/>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0" name="Freeform 9"/>
              <p:cNvSpPr/>
              <p:nvPr/>
            </p:nvSpPr>
            <p:spPr bwMode="auto">
              <a:xfrm>
                <a:off x="1944" y="751"/>
                <a:ext cx="341" cy="150"/>
              </a:xfrm>
              <a:custGeom>
                <a:avLst/>
                <a:gdLst>
                  <a:gd name="T0" fmla="*/ 70 w 143"/>
                  <a:gd name="T1" fmla="*/ 7 h 63"/>
                  <a:gd name="T2" fmla="*/ 54 w 143"/>
                  <a:gd name="T3" fmla="*/ 8 h 63"/>
                  <a:gd name="T4" fmla="*/ 61 w 143"/>
                  <a:gd name="T5" fmla="*/ 1 h 63"/>
                  <a:gd name="T6" fmla="*/ 70 w 143"/>
                  <a:gd name="T7" fmla="*/ 0 h 63"/>
                  <a:gd name="T8" fmla="*/ 142 w 143"/>
                  <a:gd name="T9" fmla="*/ 59 h 63"/>
                  <a:gd name="T10" fmla="*/ 143 w 143"/>
                  <a:gd name="T11" fmla="*/ 63 h 63"/>
                  <a:gd name="T12" fmla="*/ 0 w 143"/>
                  <a:gd name="T13" fmla="*/ 63 h 63"/>
                  <a:gd name="T14" fmla="*/ 6 w 143"/>
                  <a:gd name="T15" fmla="*/ 57 h 63"/>
                  <a:gd name="T16" fmla="*/ 135 w 143"/>
                  <a:gd name="T17" fmla="*/ 57 h 63"/>
                  <a:gd name="T18" fmla="*/ 70 w 143"/>
                  <a:gd name="T19"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63">
                    <a:moveTo>
                      <a:pt x="70" y="7"/>
                    </a:moveTo>
                    <a:cubicBezTo>
                      <a:pt x="64" y="7"/>
                      <a:pt x="59" y="7"/>
                      <a:pt x="54" y="8"/>
                    </a:cubicBezTo>
                    <a:cubicBezTo>
                      <a:pt x="61" y="1"/>
                      <a:pt x="61" y="1"/>
                      <a:pt x="61" y="1"/>
                    </a:cubicBezTo>
                    <a:cubicBezTo>
                      <a:pt x="64" y="1"/>
                      <a:pt x="67" y="0"/>
                      <a:pt x="70" y="0"/>
                    </a:cubicBezTo>
                    <a:cubicBezTo>
                      <a:pt x="104" y="0"/>
                      <a:pt x="135" y="25"/>
                      <a:pt x="142" y="59"/>
                    </a:cubicBezTo>
                    <a:cubicBezTo>
                      <a:pt x="143" y="63"/>
                      <a:pt x="143" y="63"/>
                      <a:pt x="143" y="63"/>
                    </a:cubicBezTo>
                    <a:cubicBezTo>
                      <a:pt x="0" y="63"/>
                      <a:pt x="0" y="63"/>
                      <a:pt x="0" y="63"/>
                    </a:cubicBezTo>
                    <a:cubicBezTo>
                      <a:pt x="6" y="57"/>
                      <a:pt x="6" y="57"/>
                      <a:pt x="6" y="57"/>
                    </a:cubicBezTo>
                    <a:cubicBezTo>
                      <a:pt x="135" y="57"/>
                      <a:pt x="135" y="57"/>
                      <a:pt x="135" y="57"/>
                    </a:cubicBezTo>
                    <a:cubicBezTo>
                      <a:pt x="127" y="27"/>
                      <a:pt x="100" y="7"/>
                      <a:pt x="7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1" name="Freeform 10"/>
              <p:cNvSpPr/>
              <p:nvPr/>
            </p:nvSpPr>
            <p:spPr bwMode="auto">
              <a:xfrm>
                <a:off x="1873" y="684"/>
                <a:ext cx="486" cy="288"/>
              </a:xfrm>
              <a:custGeom>
                <a:avLst/>
                <a:gdLst>
                  <a:gd name="T0" fmla="*/ 14 w 204"/>
                  <a:gd name="T1" fmla="*/ 115 h 121"/>
                  <a:gd name="T2" fmla="*/ 15 w 204"/>
                  <a:gd name="T3" fmla="*/ 106 h 121"/>
                  <a:gd name="T4" fmla="*/ 16 w 204"/>
                  <a:gd name="T5" fmla="*/ 115 h 121"/>
                  <a:gd name="T6" fmla="*/ 22 w 204"/>
                  <a:gd name="T7" fmla="*/ 106 h 121"/>
                  <a:gd name="T8" fmla="*/ 24 w 204"/>
                  <a:gd name="T9" fmla="*/ 115 h 121"/>
                  <a:gd name="T10" fmla="*/ 29 w 204"/>
                  <a:gd name="T11" fmla="*/ 97 h 121"/>
                  <a:gd name="T12" fmla="*/ 31 w 204"/>
                  <a:gd name="T13" fmla="*/ 115 h 121"/>
                  <a:gd name="T14" fmla="*/ 36 w 204"/>
                  <a:gd name="T15" fmla="*/ 106 h 121"/>
                  <a:gd name="T16" fmla="*/ 38 w 204"/>
                  <a:gd name="T17" fmla="*/ 115 h 121"/>
                  <a:gd name="T18" fmla="*/ 45 w 204"/>
                  <a:gd name="T19" fmla="*/ 106 h 121"/>
                  <a:gd name="T20" fmla="*/ 47 w 204"/>
                  <a:gd name="T21" fmla="*/ 115 h 121"/>
                  <a:gd name="T22" fmla="*/ 52 w 204"/>
                  <a:gd name="T23" fmla="*/ 106 h 121"/>
                  <a:gd name="T24" fmla="*/ 55 w 204"/>
                  <a:gd name="T25" fmla="*/ 115 h 121"/>
                  <a:gd name="T26" fmla="*/ 60 w 204"/>
                  <a:gd name="T27" fmla="*/ 97 h 121"/>
                  <a:gd name="T28" fmla="*/ 62 w 204"/>
                  <a:gd name="T29" fmla="*/ 115 h 121"/>
                  <a:gd name="T30" fmla="*/ 68 w 204"/>
                  <a:gd name="T31" fmla="*/ 106 h 121"/>
                  <a:gd name="T32" fmla="*/ 70 w 204"/>
                  <a:gd name="T33" fmla="*/ 115 h 121"/>
                  <a:gd name="T34" fmla="*/ 76 w 204"/>
                  <a:gd name="T35" fmla="*/ 106 h 121"/>
                  <a:gd name="T36" fmla="*/ 79 w 204"/>
                  <a:gd name="T37" fmla="*/ 115 h 121"/>
                  <a:gd name="T38" fmla="*/ 84 w 204"/>
                  <a:gd name="T39" fmla="*/ 106 h 121"/>
                  <a:gd name="T40" fmla="*/ 86 w 204"/>
                  <a:gd name="T41" fmla="*/ 115 h 121"/>
                  <a:gd name="T42" fmla="*/ 92 w 204"/>
                  <a:gd name="T43" fmla="*/ 97 h 121"/>
                  <a:gd name="T44" fmla="*/ 94 w 204"/>
                  <a:gd name="T45" fmla="*/ 115 h 121"/>
                  <a:gd name="T46" fmla="*/ 99 w 204"/>
                  <a:gd name="T47" fmla="*/ 106 h 121"/>
                  <a:gd name="T48" fmla="*/ 102 w 204"/>
                  <a:gd name="T49" fmla="*/ 115 h 121"/>
                  <a:gd name="T50" fmla="*/ 108 w 204"/>
                  <a:gd name="T51" fmla="*/ 106 h 121"/>
                  <a:gd name="T52" fmla="*/ 110 w 204"/>
                  <a:gd name="T53" fmla="*/ 115 h 121"/>
                  <a:gd name="T54" fmla="*/ 116 w 204"/>
                  <a:gd name="T55" fmla="*/ 106 h 121"/>
                  <a:gd name="T56" fmla="*/ 118 w 204"/>
                  <a:gd name="T57" fmla="*/ 115 h 121"/>
                  <a:gd name="T58" fmla="*/ 123 w 204"/>
                  <a:gd name="T59" fmla="*/ 97 h 121"/>
                  <a:gd name="T60" fmla="*/ 125 w 204"/>
                  <a:gd name="T61" fmla="*/ 115 h 121"/>
                  <a:gd name="T62" fmla="*/ 130 w 204"/>
                  <a:gd name="T63" fmla="*/ 106 h 121"/>
                  <a:gd name="T64" fmla="*/ 132 w 204"/>
                  <a:gd name="T65" fmla="*/ 115 h 121"/>
                  <a:gd name="T66" fmla="*/ 138 w 204"/>
                  <a:gd name="T67" fmla="*/ 106 h 121"/>
                  <a:gd name="T68" fmla="*/ 141 w 204"/>
                  <a:gd name="T69" fmla="*/ 115 h 121"/>
                  <a:gd name="T70" fmla="*/ 146 w 204"/>
                  <a:gd name="T71" fmla="*/ 106 h 121"/>
                  <a:gd name="T72" fmla="*/ 148 w 204"/>
                  <a:gd name="T73" fmla="*/ 115 h 121"/>
                  <a:gd name="T74" fmla="*/ 154 w 204"/>
                  <a:gd name="T75" fmla="*/ 97 h 121"/>
                  <a:gd name="T76" fmla="*/ 156 w 204"/>
                  <a:gd name="T77" fmla="*/ 115 h 121"/>
                  <a:gd name="T78" fmla="*/ 162 w 204"/>
                  <a:gd name="T79" fmla="*/ 106 h 121"/>
                  <a:gd name="T80" fmla="*/ 164 w 204"/>
                  <a:gd name="T81" fmla="*/ 115 h 121"/>
                  <a:gd name="T82" fmla="*/ 170 w 204"/>
                  <a:gd name="T83" fmla="*/ 106 h 121"/>
                  <a:gd name="T84" fmla="*/ 172 w 204"/>
                  <a:gd name="T85" fmla="*/ 115 h 121"/>
                  <a:gd name="T86" fmla="*/ 178 w 204"/>
                  <a:gd name="T87" fmla="*/ 106 h 121"/>
                  <a:gd name="T88" fmla="*/ 180 w 204"/>
                  <a:gd name="T89" fmla="*/ 115 h 121"/>
                  <a:gd name="T90" fmla="*/ 186 w 204"/>
                  <a:gd name="T91" fmla="*/ 97 h 121"/>
                  <a:gd name="T92" fmla="*/ 188 w 204"/>
                  <a:gd name="T93" fmla="*/ 115 h 121"/>
                  <a:gd name="T94" fmla="*/ 198 w 204"/>
                  <a:gd name="T95" fmla="*/ 103 h 121"/>
                  <a:gd name="T96" fmla="*/ 120 w 204"/>
                  <a:gd name="T97" fmla="*/ 0 h 121"/>
                  <a:gd name="T98" fmla="*/ 204 w 204"/>
                  <a:gd name="T99" fmla="*/ 121 h 121"/>
                  <a:gd name="T100" fmla="*/ 8 w 204"/>
                  <a:gd name="T101" fmla="*/ 1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4" h="121">
                    <a:moveTo>
                      <a:pt x="8" y="115"/>
                    </a:moveTo>
                    <a:cubicBezTo>
                      <a:pt x="14" y="115"/>
                      <a:pt x="14" y="115"/>
                      <a:pt x="14" y="115"/>
                    </a:cubicBezTo>
                    <a:cubicBezTo>
                      <a:pt x="14" y="106"/>
                      <a:pt x="14" y="106"/>
                      <a:pt x="14" y="106"/>
                    </a:cubicBezTo>
                    <a:cubicBezTo>
                      <a:pt x="15" y="106"/>
                      <a:pt x="15" y="106"/>
                      <a:pt x="15" y="106"/>
                    </a:cubicBezTo>
                    <a:cubicBezTo>
                      <a:pt x="16" y="106"/>
                      <a:pt x="16" y="106"/>
                      <a:pt x="16" y="106"/>
                    </a:cubicBezTo>
                    <a:cubicBezTo>
                      <a:pt x="16" y="115"/>
                      <a:pt x="16" y="115"/>
                      <a:pt x="16" y="115"/>
                    </a:cubicBezTo>
                    <a:cubicBezTo>
                      <a:pt x="22" y="115"/>
                      <a:pt x="22" y="115"/>
                      <a:pt x="22" y="115"/>
                    </a:cubicBezTo>
                    <a:cubicBezTo>
                      <a:pt x="22" y="106"/>
                      <a:pt x="22" y="106"/>
                      <a:pt x="22" y="106"/>
                    </a:cubicBezTo>
                    <a:cubicBezTo>
                      <a:pt x="24" y="106"/>
                      <a:pt x="24" y="106"/>
                      <a:pt x="24" y="106"/>
                    </a:cubicBezTo>
                    <a:cubicBezTo>
                      <a:pt x="24" y="115"/>
                      <a:pt x="24" y="115"/>
                      <a:pt x="24" y="115"/>
                    </a:cubicBezTo>
                    <a:cubicBezTo>
                      <a:pt x="29" y="115"/>
                      <a:pt x="29" y="115"/>
                      <a:pt x="29" y="115"/>
                    </a:cubicBezTo>
                    <a:cubicBezTo>
                      <a:pt x="29" y="97"/>
                      <a:pt x="29" y="97"/>
                      <a:pt x="29" y="97"/>
                    </a:cubicBezTo>
                    <a:cubicBezTo>
                      <a:pt x="31" y="97"/>
                      <a:pt x="31" y="97"/>
                      <a:pt x="31" y="97"/>
                    </a:cubicBezTo>
                    <a:cubicBezTo>
                      <a:pt x="31" y="115"/>
                      <a:pt x="31" y="115"/>
                      <a:pt x="31" y="115"/>
                    </a:cubicBezTo>
                    <a:cubicBezTo>
                      <a:pt x="36" y="115"/>
                      <a:pt x="36" y="115"/>
                      <a:pt x="36" y="115"/>
                    </a:cubicBezTo>
                    <a:cubicBezTo>
                      <a:pt x="36" y="106"/>
                      <a:pt x="36" y="106"/>
                      <a:pt x="36" y="106"/>
                    </a:cubicBezTo>
                    <a:cubicBezTo>
                      <a:pt x="38" y="106"/>
                      <a:pt x="38" y="106"/>
                      <a:pt x="38" y="106"/>
                    </a:cubicBezTo>
                    <a:cubicBezTo>
                      <a:pt x="38" y="115"/>
                      <a:pt x="38" y="115"/>
                      <a:pt x="38" y="115"/>
                    </a:cubicBezTo>
                    <a:cubicBezTo>
                      <a:pt x="45" y="115"/>
                      <a:pt x="45" y="115"/>
                      <a:pt x="45" y="115"/>
                    </a:cubicBezTo>
                    <a:cubicBezTo>
                      <a:pt x="45" y="106"/>
                      <a:pt x="45" y="106"/>
                      <a:pt x="45" y="106"/>
                    </a:cubicBezTo>
                    <a:cubicBezTo>
                      <a:pt x="47" y="106"/>
                      <a:pt x="47" y="106"/>
                      <a:pt x="47" y="106"/>
                    </a:cubicBezTo>
                    <a:cubicBezTo>
                      <a:pt x="47" y="115"/>
                      <a:pt x="47" y="115"/>
                      <a:pt x="47" y="115"/>
                    </a:cubicBezTo>
                    <a:cubicBezTo>
                      <a:pt x="52" y="115"/>
                      <a:pt x="52" y="115"/>
                      <a:pt x="52" y="115"/>
                    </a:cubicBezTo>
                    <a:cubicBezTo>
                      <a:pt x="52" y="106"/>
                      <a:pt x="52" y="106"/>
                      <a:pt x="52" y="106"/>
                    </a:cubicBezTo>
                    <a:cubicBezTo>
                      <a:pt x="55" y="106"/>
                      <a:pt x="55" y="106"/>
                      <a:pt x="55" y="106"/>
                    </a:cubicBezTo>
                    <a:cubicBezTo>
                      <a:pt x="55" y="115"/>
                      <a:pt x="55" y="115"/>
                      <a:pt x="55" y="115"/>
                    </a:cubicBezTo>
                    <a:cubicBezTo>
                      <a:pt x="60" y="115"/>
                      <a:pt x="60" y="115"/>
                      <a:pt x="60" y="115"/>
                    </a:cubicBezTo>
                    <a:cubicBezTo>
                      <a:pt x="60" y="97"/>
                      <a:pt x="60" y="97"/>
                      <a:pt x="60" y="97"/>
                    </a:cubicBezTo>
                    <a:cubicBezTo>
                      <a:pt x="62" y="97"/>
                      <a:pt x="62" y="97"/>
                      <a:pt x="62" y="97"/>
                    </a:cubicBezTo>
                    <a:cubicBezTo>
                      <a:pt x="62" y="115"/>
                      <a:pt x="62" y="115"/>
                      <a:pt x="62" y="115"/>
                    </a:cubicBezTo>
                    <a:cubicBezTo>
                      <a:pt x="68" y="115"/>
                      <a:pt x="68" y="115"/>
                      <a:pt x="68" y="115"/>
                    </a:cubicBezTo>
                    <a:cubicBezTo>
                      <a:pt x="68" y="106"/>
                      <a:pt x="68" y="106"/>
                      <a:pt x="68" y="106"/>
                    </a:cubicBezTo>
                    <a:cubicBezTo>
                      <a:pt x="70" y="106"/>
                      <a:pt x="70" y="106"/>
                      <a:pt x="70" y="106"/>
                    </a:cubicBezTo>
                    <a:cubicBezTo>
                      <a:pt x="70" y="115"/>
                      <a:pt x="70" y="115"/>
                      <a:pt x="70" y="115"/>
                    </a:cubicBezTo>
                    <a:cubicBezTo>
                      <a:pt x="76" y="115"/>
                      <a:pt x="76" y="115"/>
                      <a:pt x="76" y="115"/>
                    </a:cubicBezTo>
                    <a:cubicBezTo>
                      <a:pt x="76" y="106"/>
                      <a:pt x="76" y="106"/>
                      <a:pt x="76" y="106"/>
                    </a:cubicBezTo>
                    <a:cubicBezTo>
                      <a:pt x="79" y="106"/>
                      <a:pt x="79" y="106"/>
                      <a:pt x="79" y="106"/>
                    </a:cubicBezTo>
                    <a:cubicBezTo>
                      <a:pt x="79" y="115"/>
                      <a:pt x="79" y="115"/>
                      <a:pt x="79" y="115"/>
                    </a:cubicBezTo>
                    <a:cubicBezTo>
                      <a:pt x="84" y="115"/>
                      <a:pt x="84" y="115"/>
                      <a:pt x="84" y="115"/>
                    </a:cubicBezTo>
                    <a:cubicBezTo>
                      <a:pt x="84" y="106"/>
                      <a:pt x="84" y="106"/>
                      <a:pt x="84" y="106"/>
                    </a:cubicBezTo>
                    <a:cubicBezTo>
                      <a:pt x="86" y="106"/>
                      <a:pt x="86" y="106"/>
                      <a:pt x="86" y="106"/>
                    </a:cubicBezTo>
                    <a:cubicBezTo>
                      <a:pt x="86" y="115"/>
                      <a:pt x="86" y="115"/>
                      <a:pt x="86" y="115"/>
                    </a:cubicBezTo>
                    <a:cubicBezTo>
                      <a:pt x="92" y="115"/>
                      <a:pt x="92" y="115"/>
                      <a:pt x="92" y="115"/>
                    </a:cubicBezTo>
                    <a:cubicBezTo>
                      <a:pt x="92" y="97"/>
                      <a:pt x="92" y="97"/>
                      <a:pt x="92" y="97"/>
                    </a:cubicBezTo>
                    <a:cubicBezTo>
                      <a:pt x="94" y="97"/>
                      <a:pt x="94" y="97"/>
                      <a:pt x="94" y="97"/>
                    </a:cubicBezTo>
                    <a:cubicBezTo>
                      <a:pt x="94" y="115"/>
                      <a:pt x="94" y="115"/>
                      <a:pt x="94" y="115"/>
                    </a:cubicBezTo>
                    <a:cubicBezTo>
                      <a:pt x="99" y="115"/>
                      <a:pt x="99" y="115"/>
                      <a:pt x="99" y="115"/>
                    </a:cubicBezTo>
                    <a:cubicBezTo>
                      <a:pt x="99" y="106"/>
                      <a:pt x="99" y="106"/>
                      <a:pt x="99" y="106"/>
                    </a:cubicBezTo>
                    <a:cubicBezTo>
                      <a:pt x="102" y="106"/>
                      <a:pt x="102" y="106"/>
                      <a:pt x="102" y="106"/>
                    </a:cubicBezTo>
                    <a:cubicBezTo>
                      <a:pt x="102" y="115"/>
                      <a:pt x="102" y="115"/>
                      <a:pt x="102" y="115"/>
                    </a:cubicBezTo>
                    <a:cubicBezTo>
                      <a:pt x="108" y="115"/>
                      <a:pt x="108" y="115"/>
                      <a:pt x="108" y="115"/>
                    </a:cubicBezTo>
                    <a:cubicBezTo>
                      <a:pt x="108" y="106"/>
                      <a:pt x="108" y="106"/>
                      <a:pt x="108" y="106"/>
                    </a:cubicBezTo>
                    <a:cubicBezTo>
                      <a:pt x="110" y="106"/>
                      <a:pt x="110" y="106"/>
                      <a:pt x="110" y="106"/>
                    </a:cubicBezTo>
                    <a:cubicBezTo>
                      <a:pt x="110" y="115"/>
                      <a:pt x="110" y="115"/>
                      <a:pt x="110" y="115"/>
                    </a:cubicBezTo>
                    <a:cubicBezTo>
                      <a:pt x="116" y="115"/>
                      <a:pt x="116" y="115"/>
                      <a:pt x="116" y="115"/>
                    </a:cubicBezTo>
                    <a:cubicBezTo>
                      <a:pt x="116" y="106"/>
                      <a:pt x="116" y="106"/>
                      <a:pt x="116" y="106"/>
                    </a:cubicBezTo>
                    <a:cubicBezTo>
                      <a:pt x="118" y="106"/>
                      <a:pt x="118" y="106"/>
                      <a:pt x="118" y="106"/>
                    </a:cubicBezTo>
                    <a:cubicBezTo>
                      <a:pt x="118" y="115"/>
                      <a:pt x="118" y="115"/>
                      <a:pt x="118" y="115"/>
                    </a:cubicBezTo>
                    <a:cubicBezTo>
                      <a:pt x="123" y="115"/>
                      <a:pt x="123" y="115"/>
                      <a:pt x="123" y="115"/>
                    </a:cubicBezTo>
                    <a:cubicBezTo>
                      <a:pt x="123" y="97"/>
                      <a:pt x="123" y="97"/>
                      <a:pt x="123" y="97"/>
                    </a:cubicBezTo>
                    <a:cubicBezTo>
                      <a:pt x="125" y="97"/>
                      <a:pt x="125" y="97"/>
                      <a:pt x="125" y="97"/>
                    </a:cubicBezTo>
                    <a:cubicBezTo>
                      <a:pt x="125" y="115"/>
                      <a:pt x="125" y="115"/>
                      <a:pt x="125" y="115"/>
                    </a:cubicBezTo>
                    <a:cubicBezTo>
                      <a:pt x="130" y="115"/>
                      <a:pt x="130" y="115"/>
                      <a:pt x="130" y="115"/>
                    </a:cubicBezTo>
                    <a:cubicBezTo>
                      <a:pt x="130" y="106"/>
                      <a:pt x="130" y="106"/>
                      <a:pt x="130" y="106"/>
                    </a:cubicBezTo>
                    <a:cubicBezTo>
                      <a:pt x="132" y="106"/>
                      <a:pt x="132" y="106"/>
                      <a:pt x="132" y="106"/>
                    </a:cubicBezTo>
                    <a:cubicBezTo>
                      <a:pt x="132" y="115"/>
                      <a:pt x="132" y="115"/>
                      <a:pt x="132" y="115"/>
                    </a:cubicBezTo>
                    <a:cubicBezTo>
                      <a:pt x="138" y="115"/>
                      <a:pt x="138" y="115"/>
                      <a:pt x="138" y="115"/>
                    </a:cubicBezTo>
                    <a:cubicBezTo>
                      <a:pt x="138" y="106"/>
                      <a:pt x="138" y="106"/>
                      <a:pt x="138" y="106"/>
                    </a:cubicBezTo>
                    <a:cubicBezTo>
                      <a:pt x="141" y="106"/>
                      <a:pt x="141" y="106"/>
                      <a:pt x="141" y="106"/>
                    </a:cubicBezTo>
                    <a:cubicBezTo>
                      <a:pt x="141" y="115"/>
                      <a:pt x="141" y="115"/>
                      <a:pt x="141" y="115"/>
                    </a:cubicBezTo>
                    <a:cubicBezTo>
                      <a:pt x="146" y="115"/>
                      <a:pt x="146" y="115"/>
                      <a:pt x="146" y="115"/>
                    </a:cubicBezTo>
                    <a:cubicBezTo>
                      <a:pt x="146" y="106"/>
                      <a:pt x="146" y="106"/>
                      <a:pt x="146" y="106"/>
                    </a:cubicBezTo>
                    <a:cubicBezTo>
                      <a:pt x="148" y="106"/>
                      <a:pt x="148" y="106"/>
                      <a:pt x="148" y="106"/>
                    </a:cubicBezTo>
                    <a:cubicBezTo>
                      <a:pt x="148" y="115"/>
                      <a:pt x="148" y="115"/>
                      <a:pt x="148" y="115"/>
                    </a:cubicBezTo>
                    <a:cubicBezTo>
                      <a:pt x="154" y="115"/>
                      <a:pt x="154" y="115"/>
                      <a:pt x="154" y="115"/>
                    </a:cubicBezTo>
                    <a:cubicBezTo>
                      <a:pt x="154" y="97"/>
                      <a:pt x="154" y="97"/>
                      <a:pt x="154" y="97"/>
                    </a:cubicBezTo>
                    <a:cubicBezTo>
                      <a:pt x="156" y="97"/>
                      <a:pt x="156" y="97"/>
                      <a:pt x="156" y="97"/>
                    </a:cubicBezTo>
                    <a:cubicBezTo>
                      <a:pt x="156" y="115"/>
                      <a:pt x="156" y="115"/>
                      <a:pt x="156" y="115"/>
                    </a:cubicBezTo>
                    <a:cubicBezTo>
                      <a:pt x="162" y="115"/>
                      <a:pt x="162" y="115"/>
                      <a:pt x="162" y="115"/>
                    </a:cubicBezTo>
                    <a:cubicBezTo>
                      <a:pt x="162" y="106"/>
                      <a:pt x="162" y="106"/>
                      <a:pt x="162" y="106"/>
                    </a:cubicBezTo>
                    <a:cubicBezTo>
                      <a:pt x="164" y="106"/>
                      <a:pt x="164" y="106"/>
                      <a:pt x="164" y="106"/>
                    </a:cubicBezTo>
                    <a:cubicBezTo>
                      <a:pt x="164" y="115"/>
                      <a:pt x="164" y="115"/>
                      <a:pt x="164" y="115"/>
                    </a:cubicBezTo>
                    <a:cubicBezTo>
                      <a:pt x="170" y="115"/>
                      <a:pt x="170" y="115"/>
                      <a:pt x="170" y="115"/>
                    </a:cubicBezTo>
                    <a:cubicBezTo>
                      <a:pt x="170" y="106"/>
                      <a:pt x="170" y="106"/>
                      <a:pt x="170" y="106"/>
                    </a:cubicBezTo>
                    <a:cubicBezTo>
                      <a:pt x="172" y="106"/>
                      <a:pt x="172" y="106"/>
                      <a:pt x="172" y="106"/>
                    </a:cubicBezTo>
                    <a:cubicBezTo>
                      <a:pt x="172" y="115"/>
                      <a:pt x="172" y="115"/>
                      <a:pt x="172" y="115"/>
                    </a:cubicBezTo>
                    <a:cubicBezTo>
                      <a:pt x="178" y="115"/>
                      <a:pt x="178" y="115"/>
                      <a:pt x="178" y="115"/>
                    </a:cubicBezTo>
                    <a:cubicBezTo>
                      <a:pt x="178" y="106"/>
                      <a:pt x="178" y="106"/>
                      <a:pt x="178" y="106"/>
                    </a:cubicBezTo>
                    <a:cubicBezTo>
                      <a:pt x="180" y="106"/>
                      <a:pt x="180" y="106"/>
                      <a:pt x="180" y="106"/>
                    </a:cubicBezTo>
                    <a:cubicBezTo>
                      <a:pt x="180" y="115"/>
                      <a:pt x="180" y="115"/>
                      <a:pt x="180" y="115"/>
                    </a:cubicBezTo>
                    <a:cubicBezTo>
                      <a:pt x="186" y="115"/>
                      <a:pt x="186" y="115"/>
                      <a:pt x="186" y="115"/>
                    </a:cubicBezTo>
                    <a:cubicBezTo>
                      <a:pt x="186" y="97"/>
                      <a:pt x="186" y="97"/>
                      <a:pt x="186" y="97"/>
                    </a:cubicBezTo>
                    <a:cubicBezTo>
                      <a:pt x="188" y="97"/>
                      <a:pt x="188" y="97"/>
                      <a:pt x="188" y="97"/>
                    </a:cubicBezTo>
                    <a:cubicBezTo>
                      <a:pt x="188" y="115"/>
                      <a:pt x="188" y="115"/>
                      <a:pt x="188" y="115"/>
                    </a:cubicBezTo>
                    <a:cubicBezTo>
                      <a:pt x="198" y="115"/>
                      <a:pt x="198" y="115"/>
                      <a:pt x="198" y="115"/>
                    </a:cubicBezTo>
                    <a:cubicBezTo>
                      <a:pt x="198" y="103"/>
                      <a:pt x="198" y="103"/>
                      <a:pt x="198" y="103"/>
                    </a:cubicBezTo>
                    <a:cubicBezTo>
                      <a:pt x="198" y="54"/>
                      <a:pt x="162" y="13"/>
                      <a:pt x="115" y="6"/>
                    </a:cubicBezTo>
                    <a:cubicBezTo>
                      <a:pt x="120" y="0"/>
                      <a:pt x="120" y="0"/>
                      <a:pt x="120" y="0"/>
                    </a:cubicBezTo>
                    <a:cubicBezTo>
                      <a:pt x="168" y="10"/>
                      <a:pt x="204" y="52"/>
                      <a:pt x="204" y="103"/>
                    </a:cubicBezTo>
                    <a:cubicBezTo>
                      <a:pt x="204" y="121"/>
                      <a:pt x="204" y="121"/>
                      <a:pt x="204" y="121"/>
                    </a:cubicBezTo>
                    <a:cubicBezTo>
                      <a:pt x="0" y="121"/>
                      <a:pt x="0" y="121"/>
                      <a:pt x="0" y="121"/>
                    </a:cubicBezTo>
                    <a:cubicBezTo>
                      <a:pt x="8" y="113"/>
                      <a:pt x="8" y="113"/>
                      <a:pt x="8" y="113"/>
                    </a:cubicBezTo>
                    <a:cubicBezTo>
                      <a:pt x="8" y="115"/>
                      <a:pt x="8" y="115"/>
                      <a:pt x="8" y="1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2" name="Freeform 11"/>
              <p:cNvSpPr/>
              <p:nvPr/>
            </p:nvSpPr>
            <p:spPr bwMode="auto">
              <a:xfrm>
                <a:off x="1839" y="415"/>
                <a:ext cx="189" cy="367"/>
              </a:xfrm>
              <a:custGeom>
                <a:avLst/>
                <a:gdLst>
                  <a:gd name="T0" fmla="*/ 74 w 79"/>
                  <a:gd name="T1" fmla="*/ 78 h 154"/>
                  <a:gd name="T2" fmla="*/ 67 w 79"/>
                  <a:gd name="T3" fmla="*/ 80 h 154"/>
                  <a:gd name="T4" fmla="*/ 70 w 79"/>
                  <a:gd name="T5" fmla="*/ 74 h 154"/>
                  <a:gd name="T6" fmla="*/ 63 w 79"/>
                  <a:gd name="T7" fmla="*/ 76 h 154"/>
                  <a:gd name="T8" fmla="*/ 66 w 79"/>
                  <a:gd name="T9" fmla="*/ 70 h 154"/>
                  <a:gd name="T10" fmla="*/ 60 w 79"/>
                  <a:gd name="T11" fmla="*/ 72 h 154"/>
                  <a:gd name="T12" fmla="*/ 63 w 79"/>
                  <a:gd name="T13" fmla="*/ 67 h 154"/>
                  <a:gd name="T14" fmla="*/ 51 w 79"/>
                  <a:gd name="T15" fmla="*/ 72 h 154"/>
                  <a:gd name="T16" fmla="*/ 59 w 79"/>
                  <a:gd name="T17" fmla="*/ 63 h 154"/>
                  <a:gd name="T18" fmla="*/ 53 w 79"/>
                  <a:gd name="T19" fmla="*/ 65 h 154"/>
                  <a:gd name="T20" fmla="*/ 56 w 79"/>
                  <a:gd name="T21" fmla="*/ 60 h 154"/>
                  <a:gd name="T22" fmla="*/ 49 w 79"/>
                  <a:gd name="T23" fmla="*/ 61 h 154"/>
                  <a:gd name="T24" fmla="*/ 52 w 79"/>
                  <a:gd name="T25" fmla="*/ 56 h 154"/>
                  <a:gd name="T26" fmla="*/ 45 w 79"/>
                  <a:gd name="T27" fmla="*/ 57 h 154"/>
                  <a:gd name="T28" fmla="*/ 48 w 79"/>
                  <a:gd name="T29" fmla="*/ 52 h 154"/>
                  <a:gd name="T30" fmla="*/ 37 w 79"/>
                  <a:gd name="T31" fmla="*/ 58 h 154"/>
                  <a:gd name="T32" fmla="*/ 45 w 79"/>
                  <a:gd name="T33" fmla="*/ 49 h 154"/>
                  <a:gd name="T34" fmla="*/ 38 w 79"/>
                  <a:gd name="T35" fmla="*/ 51 h 154"/>
                  <a:gd name="T36" fmla="*/ 41 w 79"/>
                  <a:gd name="T37" fmla="*/ 45 h 154"/>
                  <a:gd name="T38" fmla="*/ 34 w 79"/>
                  <a:gd name="T39" fmla="*/ 47 h 154"/>
                  <a:gd name="T40" fmla="*/ 37 w 79"/>
                  <a:gd name="T41" fmla="*/ 41 h 154"/>
                  <a:gd name="T42" fmla="*/ 30 w 79"/>
                  <a:gd name="T43" fmla="*/ 43 h 154"/>
                  <a:gd name="T44" fmla="*/ 34 w 79"/>
                  <a:gd name="T45" fmla="*/ 38 h 154"/>
                  <a:gd name="T46" fmla="*/ 22 w 79"/>
                  <a:gd name="T47" fmla="*/ 43 h 154"/>
                  <a:gd name="T48" fmla="*/ 30 w 79"/>
                  <a:gd name="T49" fmla="*/ 34 h 154"/>
                  <a:gd name="T50" fmla="*/ 23 w 79"/>
                  <a:gd name="T51" fmla="*/ 35 h 154"/>
                  <a:gd name="T52" fmla="*/ 26 w 79"/>
                  <a:gd name="T53" fmla="*/ 30 h 154"/>
                  <a:gd name="T54" fmla="*/ 19 w 79"/>
                  <a:gd name="T55" fmla="*/ 31 h 154"/>
                  <a:gd name="T56" fmla="*/ 22 w 79"/>
                  <a:gd name="T57" fmla="*/ 26 h 154"/>
                  <a:gd name="T58" fmla="*/ 15 w 79"/>
                  <a:gd name="T59" fmla="*/ 28 h 154"/>
                  <a:gd name="T60" fmla="*/ 18 w 79"/>
                  <a:gd name="T61" fmla="*/ 22 h 154"/>
                  <a:gd name="T62" fmla="*/ 7 w 79"/>
                  <a:gd name="T63" fmla="*/ 28 h 154"/>
                  <a:gd name="T64" fmla="*/ 15 w 79"/>
                  <a:gd name="T65" fmla="*/ 19 h 154"/>
                  <a:gd name="T66" fmla="*/ 5 w 79"/>
                  <a:gd name="T67" fmla="*/ 148 h 154"/>
                  <a:gd name="T68" fmla="*/ 0 w 79"/>
                  <a:gd name="T69" fmla="*/ 3 h 154"/>
                  <a:gd name="T70" fmla="*/ 4 w 79"/>
                  <a:gd name="T71" fmla="*/ 1 h 154"/>
                  <a:gd name="T72" fmla="*/ 66 w 79"/>
                  <a:gd name="T73" fmla="*/ 8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54">
                    <a:moveTo>
                      <a:pt x="66" y="87"/>
                    </a:moveTo>
                    <a:cubicBezTo>
                      <a:pt x="74" y="78"/>
                      <a:pt x="74" y="78"/>
                      <a:pt x="74" y="78"/>
                    </a:cubicBezTo>
                    <a:cubicBezTo>
                      <a:pt x="71" y="75"/>
                      <a:pt x="71" y="75"/>
                      <a:pt x="71" y="75"/>
                    </a:cubicBezTo>
                    <a:cubicBezTo>
                      <a:pt x="67" y="80"/>
                      <a:pt x="67" y="80"/>
                      <a:pt x="67" y="80"/>
                    </a:cubicBezTo>
                    <a:cubicBezTo>
                      <a:pt x="66" y="79"/>
                      <a:pt x="66" y="79"/>
                      <a:pt x="66" y="79"/>
                    </a:cubicBezTo>
                    <a:cubicBezTo>
                      <a:pt x="70" y="74"/>
                      <a:pt x="70" y="74"/>
                      <a:pt x="70" y="74"/>
                    </a:cubicBezTo>
                    <a:cubicBezTo>
                      <a:pt x="67" y="71"/>
                      <a:pt x="67" y="71"/>
                      <a:pt x="67" y="71"/>
                    </a:cubicBezTo>
                    <a:cubicBezTo>
                      <a:pt x="63" y="76"/>
                      <a:pt x="63" y="76"/>
                      <a:pt x="63" y="76"/>
                    </a:cubicBezTo>
                    <a:cubicBezTo>
                      <a:pt x="62" y="75"/>
                      <a:pt x="62" y="75"/>
                      <a:pt x="62" y="75"/>
                    </a:cubicBezTo>
                    <a:cubicBezTo>
                      <a:pt x="66" y="70"/>
                      <a:pt x="66" y="70"/>
                      <a:pt x="66" y="70"/>
                    </a:cubicBezTo>
                    <a:cubicBezTo>
                      <a:pt x="64" y="68"/>
                      <a:pt x="64" y="68"/>
                      <a:pt x="64" y="68"/>
                    </a:cubicBezTo>
                    <a:cubicBezTo>
                      <a:pt x="60" y="72"/>
                      <a:pt x="60" y="72"/>
                      <a:pt x="60" y="72"/>
                    </a:cubicBezTo>
                    <a:cubicBezTo>
                      <a:pt x="58" y="71"/>
                      <a:pt x="58" y="71"/>
                      <a:pt x="58" y="71"/>
                    </a:cubicBezTo>
                    <a:cubicBezTo>
                      <a:pt x="63" y="67"/>
                      <a:pt x="63" y="67"/>
                      <a:pt x="63" y="67"/>
                    </a:cubicBezTo>
                    <a:cubicBezTo>
                      <a:pt x="60" y="64"/>
                      <a:pt x="60" y="64"/>
                      <a:pt x="60" y="64"/>
                    </a:cubicBezTo>
                    <a:cubicBezTo>
                      <a:pt x="51" y="72"/>
                      <a:pt x="51" y="72"/>
                      <a:pt x="51" y="72"/>
                    </a:cubicBezTo>
                    <a:cubicBezTo>
                      <a:pt x="50" y="71"/>
                      <a:pt x="50" y="71"/>
                      <a:pt x="50" y="71"/>
                    </a:cubicBezTo>
                    <a:cubicBezTo>
                      <a:pt x="59" y="63"/>
                      <a:pt x="59" y="63"/>
                      <a:pt x="59" y="63"/>
                    </a:cubicBezTo>
                    <a:cubicBezTo>
                      <a:pt x="57" y="61"/>
                      <a:pt x="57" y="61"/>
                      <a:pt x="57" y="61"/>
                    </a:cubicBezTo>
                    <a:cubicBezTo>
                      <a:pt x="53" y="65"/>
                      <a:pt x="53" y="65"/>
                      <a:pt x="53" y="65"/>
                    </a:cubicBezTo>
                    <a:cubicBezTo>
                      <a:pt x="52" y="64"/>
                      <a:pt x="52" y="64"/>
                      <a:pt x="52" y="64"/>
                    </a:cubicBezTo>
                    <a:cubicBezTo>
                      <a:pt x="56" y="60"/>
                      <a:pt x="56" y="60"/>
                      <a:pt x="56" y="60"/>
                    </a:cubicBezTo>
                    <a:cubicBezTo>
                      <a:pt x="53" y="57"/>
                      <a:pt x="53" y="57"/>
                      <a:pt x="53" y="57"/>
                    </a:cubicBezTo>
                    <a:cubicBezTo>
                      <a:pt x="49" y="61"/>
                      <a:pt x="49" y="61"/>
                      <a:pt x="49" y="61"/>
                    </a:cubicBezTo>
                    <a:cubicBezTo>
                      <a:pt x="48" y="60"/>
                      <a:pt x="48" y="60"/>
                      <a:pt x="48" y="60"/>
                    </a:cubicBezTo>
                    <a:cubicBezTo>
                      <a:pt x="52" y="56"/>
                      <a:pt x="52" y="56"/>
                      <a:pt x="52" y="56"/>
                    </a:cubicBezTo>
                    <a:cubicBezTo>
                      <a:pt x="49" y="53"/>
                      <a:pt x="49" y="53"/>
                      <a:pt x="49" y="53"/>
                    </a:cubicBezTo>
                    <a:cubicBezTo>
                      <a:pt x="45" y="57"/>
                      <a:pt x="45" y="57"/>
                      <a:pt x="45" y="57"/>
                    </a:cubicBezTo>
                    <a:cubicBezTo>
                      <a:pt x="44" y="56"/>
                      <a:pt x="44" y="56"/>
                      <a:pt x="44" y="56"/>
                    </a:cubicBezTo>
                    <a:cubicBezTo>
                      <a:pt x="48" y="52"/>
                      <a:pt x="48" y="52"/>
                      <a:pt x="48" y="52"/>
                    </a:cubicBezTo>
                    <a:cubicBezTo>
                      <a:pt x="46" y="50"/>
                      <a:pt x="46" y="50"/>
                      <a:pt x="46" y="50"/>
                    </a:cubicBezTo>
                    <a:cubicBezTo>
                      <a:pt x="37" y="58"/>
                      <a:pt x="37" y="58"/>
                      <a:pt x="37" y="58"/>
                    </a:cubicBezTo>
                    <a:cubicBezTo>
                      <a:pt x="36" y="57"/>
                      <a:pt x="36" y="57"/>
                      <a:pt x="36" y="57"/>
                    </a:cubicBezTo>
                    <a:cubicBezTo>
                      <a:pt x="45" y="49"/>
                      <a:pt x="45" y="49"/>
                      <a:pt x="45" y="49"/>
                    </a:cubicBezTo>
                    <a:cubicBezTo>
                      <a:pt x="42" y="46"/>
                      <a:pt x="42" y="46"/>
                      <a:pt x="42" y="46"/>
                    </a:cubicBezTo>
                    <a:cubicBezTo>
                      <a:pt x="38" y="51"/>
                      <a:pt x="38" y="51"/>
                      <a:pt x="38" y="51"/>
                    </a:cubicBezTo>
                    <a:cubicBezTo>
                      <a:pt x="37" y="50"/>
                      <a:pt x="37" y="50"/>
                      <a:pt x="37" y="50"/>
                    </a:cubicBezTo>
                    <a:cubicBezTo>
                      <a:pt x="41" y="45"/>
                      <a:pt x="41" y="45"/>
                      <a:pt x="41" y="45"/>
                    </a:cubicBezTo>
                    <a:cubicBezTo>
                      <a:pt x="38" y="42"/>
                      <a:pt x="38" y="42"/>
                      <a:pt x="38" y="42"/>
                    </a:cubicBezTo>
                    <a:cubicBezTo>
                      <a:pt x="34" y="47"/>
                      <a:pt x="34" y="47"/>
                      <a:pt x="34" y="47"/>
                    </a:cubicBezTo>
                    <a:cubicBezTo>
                      <a:pt x="33" y="46"/>
                      <a:pt x="33" y="46"/>
                      <a:pt x="33" y="46"/>
                    </a:cubicBezTo>
                    <a:cubicBezTo>
                      <a:pt x="37" y="41"/>
                      <a:pt x="37" y="41"/>
                      <a:pt x="37" y="41"/>
                    </a:cubicBezTo>
                    <a:cubicBezTo>
                      <a:pt x="35" y="39"/>
                      <a:pt x="35" y="39"/>
                      <a:pt x="35" y="39"/>
                    </a:cubicBezTo>
                    <a:cubicBezTo>
                      <a:pt x="30" y="43"/>
                      <a:pt x="30" y="43"/>
                      <a:pt x="30" y="43"/>
                    </a:cubicBezTo>
                    <a:cubicBezTo>
                      <a:pt x="29" y="42"/>
                      <a:pt x="29" y="42"/>
                      <a:pt x="29" y="42"/>
                    </a:cubicBezTo>
                    <a:cubicBezTo>
                      <a:pt x="34" y="38"/>
                      <a:pt x="34" y="38"/>
                      <a:pt x="34" y="38"/>
                    </a:cubicBezTo>
                    <a:cubicBezTo>
                      <a:pt x="31" y="35"/>
                      <a:pt x="31" y="35"/>
                      <a:pt x="31" y="35"/>
                    </a:cubicBezTo>
                    <a:cubicBezTo>
                      <a:pt x="22" y="43"/>
                      <a:pt x="22" y="43"/>
                      <a:pt x="22" y="43"/>
                    </a:cubicBezTo>
                    <a:cubicBezTo>
                      <a:pt x="21" y="42"/>
                      <a:pt x="21" y="42"/>
                      <a:pt x="21" y="42"/>
                    </a:cubicBezTo>
                    <a:cubicBezTo>
                      <a:pt x="30" y="34"/>
                      <a:pt x="30" y="34"/>
                      <a:pt x="30" y="34"/>
                    </a:cubicBezTo>
                    <a:cubicBezTo>
                      <a:pt x="27" y="31"/>
                      <a:pt x="27" y="31"/>
                      <a:pt x="27" y="31"/>
                    </a:cubicBezTo>
                    <a:cubicBezTo>
                      <a:pt x="23" y="35"/>
                      <a:pt x="23" y="35"/>
                      <a:pt x="23" y="35"/>
                    </a:cubicBezTo>
                    <a:cubicBezTo>
                      <a:pt x="22" y="34"/>
                      <a:pt x="22" y="34"/>
                      <a:pt x="22" y="34"/>
                    </a:cubicBezTo>
                    <a:cubicBezTo>
                      <a:pt x="26" y="30"/>
                      <a:pt x="26" y="30"/>
                      <a:pt x="26" y="30"/>
                    </a:cubicBezTo>
                    <a:cubicBezTo>
                      <a:pt x="23" y="27"/>
                      <a:pt x="23" y="27"/>
                      <a:pt x="23" y="27"/>
                    </a:cubicBezTo>
                    <a:cubicBezTo>
                      <a:pt x="19" y="31"/>
                      <a:pt x="19" y="31"/>
                      <a:pt x="19" y="31"/>
                    </a:cubicBezTo>
                    <a:cubicBezTo>
                      <a:pt x="18" y="30"/>
                      <a:pt x="18" y="30"/>
                      <a:pt x="18" y="30"/>
                    </a:cubicBezTo>
                    <a:cubicBezTo>
                      <a:pt x="22" y="26"/>
                      <a:pt x="22" y="26"/>
                      <a:pt x="22" y="26"/>
                    </a:cubicBezTo>
                    <a:cubicBezTo>
                      <a:pt x="19" y="23"/>
                      <a:pt x="19" y="23"/>
                      <a:pt x="19" y="23"/>
                    </a:cubicBezTo>
                    <a:cubicBezTo>
                      <a:pt x="15" y="28"/>
                      <a:pt x="15" y="28"/>
                      <a:pt x="15" y="28"/>
                    </a:cubicBezTo>
                    <a:cubicBezTo>
                      <a:pt x="14" y="27"/>
                      <a:pt x="14" y="27"/>
                      <a:pt x="14" y="27"/>
                    </a:cubicBezTo>
                    <a:cubicBezTo>
                      <a:pt x="18" y="22"/>
                      <a:pt x="18" y="22"/>
                      <a:pt x="18" y="22"/>
                    </a:cubicBezTo>
                    <a:cubicBezTo>
                      <a:pt x="16" y="20"/>
                      <a:pt x="16" y="20"/>
                      <a:pt x="16" y="20"/>
                    </a:cubicBezTo>
                    <a:cubicBezTo>
                      <a:pt x="7" y="28"/>
                      <a:pt x="7" y="28"/>
                      <a:pt x="7" y="28"/>
                    </a:cubicBezTo>
                    <a:cubicBezTo>
                      <a:pt x="6" y="27"/>
                      <a:pt x="6" y="27"/>
                      <a:pt x="6" y="27"/>
                    </a:cubicBezTo>
                    <a:cubicBezTo>
                      <a:pt x="15" y="19"/>
                      <a:pt x="15" y="19"/>
                      <a:pt x="15" y="19"/>
                    </a:cubicBezTo>
                    <a:cubicBezTo>
                      <a:pt x="5" y="9"/>
                      <a:pt x="5" y="9"/>
                      <a:pt x="5" y="9"/>
                    </a:cubicBezTo>
                    <a:cubicBezTo>
                      <a:pt x="5" y="148"/>
                      <a:pt x="5" y="148"/>
                      <a:pt x="5" y="148"/>
                    </a:cubicBezTo>
                    <a:cubicBezTo>
                      <a:pt x="0" y="154"/>
                      <a:pt x="0" y="154"/>
                      <a:pt x="0" y="154"/>
                    </a:cubicBezTo>
                    <a:cubicBezTo>
                      <a:pt x="0" y="3"/>
                      <a:pt x="0" y="3"/>
                      <a:pt x="0" y="3"/>
                    </a:cubicBezTo>
                    <a:cubicBezTo>
                      <a:pt x="0" y="1"/>
                      <a:pt x="0" y="0"/>
                      <a:pt x="1" y="0"/>
                    </a:cubicBezTo>
                    <a:cubicBezTo>
                      <a:pt x="2" y="0"/>
                      <a:pt x="4" y="0"/>
                      <a:pt x="4" y="1"/>
                    </a:cubicBezTo>
                    <a:cubicBezTo>
                      <a:pt x="79" y="75"/>
                      <a:pt x="79" y="75"/>
                      <a:pt x="79" y="75"/>
                    </a:cubicBezTo>
                    <a:cubicBezTo>
                      <a:pt x="66" y="87"/>
                      <a:pt x="66" y="87"/>
                      <a:pt x="66"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3" name="Freeform 12"/>
              <p:cNvSpPr/>
              <p:nvPr/>
            </p:nvSpPr>
            <p:spPr bwMode="auto">
              <a:xfrm>
                <a:off x="1892" y="541"/>
                <a:ext cx="97" cy="188"/>
              </a:xfrm>
              <a:custGeom>
                <a:avLst/>
                <a:gdLst>
                  <a:gd name="T0" fmla="*/ 0 w 41"/>
                  <a:gd name="T1" fmla="*/ 79 h 79"/>
                  <a:gd name="T2" fmla="*/ 0 w 41"/>
                  <a:gd name="T3" fmla="*/ 3 h 79"/>
                  <a:gd name="T4" fmla="*/ 2 w 41"/>
                  <a:gd name="T5" fmla="*/ 0 h 79"/>
                  <a:gd name="T6" fmla="*/ 5 w 41"/>
                  <a:gd name="T7" fmla="*/ 1 h 79"/>
                  <a:gd name="T8" fmla="*/ 41 w 41"/>
                  <a:gd name="T9" fmla="*/ 38 h 79"/>
                  <a:gd name="T10" fmla="*/ 37 w 41"/>
                  <a:gd name="T11" fmla="*/ 41 h 79"/>
                  <a:gd name="T12" fmla="*/ 5 w 41"/>
                  <a:gd name="T13" fmla="*/ 10 h 79"/>
                  <a:gd name="T14" fmla="*/ 5 w 41"/>
                  <a:gd name="T15" fmla="*/ 73 h 79"/>
                  <a:gd name="T16" fmla="*/ 0 w 41"/>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9">
                    <a:moveTo>
                      <a:pt x="0" y="79"/>
                    </a:moveTo>
                    <a:cubicBezTo>
                      <a:pt x="0" y="3"/>
                      <a:pt x="0" y="3"/>
                      <a:pt x="0" y="3"/>
                    </a:cubicBezTo>
                    <a:cubicBezTo>
                      <a:pt x="0" y="2"/>
                      <a:pt x="1" y="1"/>
                      <a:pt x="2" y="0"/>
                    </a:cubicBezTo>
                    <a:cubicBezTo>
                      <a:pt x="3" y="0"/>
                      <a:pt x="4" y="0"/>
                      <a:pt x="5" y="1"/>
                    </a:cubicBezTo>
                    <a:cubicBezTo>
                      <a:pt x="41" y="38"/>
                      <a:pt x="41" y="38"/>
                      <a:pt x="41" y="38"/>
                    </a:cubicBezTo>
                    <a:cubicBezTo>
                      <a:pt x="37" y="41"/>
                      <a:pt x="37" y="41"/>
                      <a:pt x="37" y="41"/>
                    </a:cubicBezTo>
                    <a:cubicBezTo>
                      <a:pt x="5" y="10"/>
                      <a:pt x="5" y="10"/>
                      <a:pt x="5" y="10"/>
                    </a:cubicBezTo>
                    <a:cubicBezTo>
                      <a:pt x="5" y="73"/>
                      <a:pt x="5" y="73"/>
                      <a:pt x="5" y="73"/>
                    </a:cubicBezTo>
                    <a:lnTo>
                      <a:pt x="0"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8" name="Freeform 13"/>
              <p:cNvSpPr>
                <a:spLocks noEditPoints="1"/>
              </p:cNvSpPr>
              <p:nvPr/>
            </p:nvSpPr>
            <p:spPr bwMode="auto">
              <a:xfrm>
                <a:off x="1754" y="529"/>
                <a:ext cx="447" cy="446"/>
              </a:xfrm>
              <a:custGeom>
                <a:avLst/>
                <a:gdLst>
                  <a:gd name="T0" fmla="*/ 2 w 188"/>
                  <a:gd name="T1" fmla="*/ 151 h 187"/>
                  <a:gd name="T2" fmla="*/ 36 w 188"/>
                  <a:gd name="T3" fmla="*/ 185 h 187"/>
                  <a:gd name="T4" fmla="*/ 43 w 188"/>
                  <a:gd name="T5" fmla="*/ 185 h 187"/>
                  <a:gd name="T6" fmla="*/ 186 w 188"/>
                  <a:gd name="T7" fmla="*/ 43 h 187"/>
                  <a:gd name="T8" fmla="*/ 186 w 188"/>
                  <a:gd name="T9" fmla="*/ 36 h 187"/>
                  <a:gd name="T10" fmla="*/ 152 w 188"/>
                  <a:gd name="T11" fmla="*/ 2 h 187"/>
                  <a:gd name="T12" fmla="*/ 145 w 188"/>
                  <a:gd name="T13" fmla="*/ 2 h 187"/>
                  <a:gd name="T14" fmla="*/ 2 w 188"/>
                  <a:gd name="T15" fmla="*/ 144 h 187"/>
                  <a:gd name="T16" fmla="*/ 2 w 188"/>
                  <a:gd name="T17" fmla="*/ 151 h 187"/>
                  <a:gd name="T18" fmla="*/ 6 w 188"/>
                  <a:gd name="T19" fmla="*/ 148 h 187"/>
                  <a:gd name="T20" fmla="*/ 148 w 188"/>
                  <a:gd name="T21" fmla="*/ 5 h 187"/>
                  <a:gd name="T22" fmla="*/ 182 w 188"/>
                  <a:gd name="T23" fmla="*/ 39 h 187"/>
                  <a:gd name="T24" fmla="*/ 173 w 188"/>
                  <a:gd name="T25" fmla="*/ 48 h 187"/>
                  <a:gd name="T26" fmla="*/ 148 w 188"/>
                  <a:gd name="T27" fmla="*/ 23 h 187"/>
                  <a:gd name="T28" fmla="*/ 145 w 188"/>
                  <a:gd name="T29" fmla="*/ 26 h 187"/>
                  <a:gd name="T30" fmla="*/ 170 w 188"/>
                  <a:gd name="T31" fmla="*/ 51 h 187"/>
                  <a:gd name="T32" fmla="*/ 162 w 188"/>
                  <a:gd name="T33" fmla="*/ 59 h 187"/>
                  <a:gd name="T34" fmla="*/ 149 w 188"/>
                  <a:gd name="T35" fmla="*/ 47 h 187"/>
                  <a:gd name="T36" fmla="*/ 146 w 188"/>
                  <a:gd name="T37" fmla="*/ 50 h 187"/>
                  <a:gd name="T38" fmla="*/ 159 w 188"/>
                  <a:gd name="T39" fmla="*/ 62 h 187"/>
                  <a:gd name="T40" fmla="*/ 151 w 188"/>
                  <a:gd name="T41" fmla="*/ 70 h 187"/>
                  <a:gd name="T42" fmla="*/ 138 w 188"/>
                  <a:gd name="T43" fmla="*/ 58 h 187"/>
                  <a:gd name="T44" fmla="*/ 135 w 188"/>
                  <a:gd name="T45" fmla="*/ 61 h 187"/>
                  <a:gd name="T46" fmla="*/ 148 w 188"/>
                  <a:gd name="T47" fmla="*/ 73 h 187"/>
                  <a:gd name="T48" fmla="*/ 139 w 188"/>
                  <a:gd name="T49" fmla="*/ 82 h 187"/>
                  <a:gd name="T50" fmla="*/ 127 w 188"/>
                  <a:gd name="T51" fmla="*/ 69 h 187"/>
                  <a:gd name="T52" fmla="*/ 124 w 188"/>
                  <a:gd name="T53" fmla="*/ 72 h 187"/>
                  <a:gd name="T54" fmla="*/ 136 w 188"/>
                  <a:gd name="T55" fmla="*/ 85 h 187"/>
                  <a:gd name="T56" fmla="*/ 128 w 188"/>
                  <a:gd name="T57" fmla="*/ 93 h 187"/>
                  <a:gd name="T58" fmla="*/ 103 w 188"/>
                  <a:gd name="T59" fmla="*/ 68 h 187"/>
                  <a:gd name="T60" fmla="*/ 100 w 188"/>
                  <a:gd name="T61" fmla="*/ 71 h 187"/>
                  <a:gd name="T62" fmla="*/ 125 w 188"/>
                  <a:gd name="T63" fmla="*/ 96 h 187"/>
                  <a:gd name="T64" fmla="*/ 117 w 188"/>
                  <a:gd name="T65" fmla="*/ 104 h 187"/>
                  <a:gd name="T66" fmla="*/ 104 w 188"/>
                  <a:gd name="T67" fmla="*/ 92 h 187"/>
                  <a:gd name="T68" fmla="*/ 101 w 188"/>
                  <a:gd name="T69" fmla="*/ 95 h 187"/>
                  <a:gd name="T70" fmla="*/ 114 w 188"/>
                  <a:gd name="T71" fmla="*/ 107 h 187"/>
                  <a:gd name="T72" fmla="*/ 106 w 188"/>
                  <a:gd name="T73" fmla="*/ 115 h 187"/>
                  <a:gd name="T74" fmla="*/ 93 w 188"/>
                  <a:gd name="T75" fmla="*/ 103 h 187"/>
                  <a:gd name="T76" fmla="*/ 90 w 188"/>
                  <a:gd name="T77" fmla="*/ 105 h 187"/>
                  <a:gd name="T78" fmla="*/ 103 w 188"/>
                  <a:gd name="T79" fmla="*/ 118 h 187"/>
                  <a:gd name="T80" fmla="*/ 94 w 188"/>
                  <a:gd name="T81" fmla="*/ 127 h 187"/>
                  <a:gd name="T82" fmla="*/ 82 w 188"/>
                  <a:gd name="T83" fmla="*/ 114 h 187"/>
                  <a:gd name="T84" fmla="*/ 79 w 188"/>
                  <a:gd name="T85" fmla="*/ 117 h 187"/>
                  <a:gd name="T86" fmla="*/ 91 w 188"/>
                  <a:gd name="T87" fmla="*/ 130 h 187"/>
                  <a:gd name="T88" fmla="*/ 84 w 188"/>
                  <a:gd name="T89" fmla="*/ 137 h 187"/>
                  <a:gd name="T90" fmla="*/ 59 w 188"/>
                  <a:gd name="T91" fmla="*/ 111 h 187"/>
                  <a:gd name="T92" fmla="*/ 56 w 188"/>
                  <a:gd name="T93" fmla="*/ 114 h 187"/>
                  <a:gd name="T94" fmla="*/ 81 w 188"/>
                  <a:gd name="T95" fmla="*/ 140 h 187"/>
                  <a:gd name="T96" fmla="*/ 74 w 188"/>
                  <a:gd name="T97" fmla="*/ 147 h 187"/>
                  <a:gd name="T98" fmla="*/ 61 w 188"/>
                  <a:gd name="T99" fmla="*/ 135 h 187"/>
                  <a:gd name="T100" fmla="*/ 58 w 188"/>
                  <a:gd name="T101" fmla="*/ 138 h 187"/>
                  <a:gd name="T102" fmla="*/ 71 w 188"/>
                  <a:gd name="T103" fmla="*/ 150 h 187"/>
                  <a:gd name="T104" fmla="*/ 63 w 188"/>
                  <a:gd name="T105" fmla="*/ 158 h 187"/>
                  <a:gd name="T106" fmla="*/ 50 w 188"/>
                  <a:gd name="T107" fmla="*/ 146 h 187"/>
                  <a:gd name="T108" fmla="*/ 47 w 188"/>
                  <a:gd name="T109" fmla="*/ 149 h 187"/>
                  <a:gd name="T110" fmla="*/ 60 w 188"/>
                  <a:gd name="T111" fmla="*/ 161 h 187"/>
                  <a:gd name="T112" fmla="*/ 51 w 188"/>
                  <a:gd name="T113" fmla="*/ 170 h 187"/>
                  <a:gd name="T114" fmla="*/ 38 w 188"/>
                  <a:gd name="T115" fmla="*/ 158 h 187"/>
                  <a:gd name="T116" fmla="*/ 35 w 188"/>
                  <a:gd name="T117" fmla="*/ 161 h 187"/>
                  <a:gd name="T118" fmla="*/ 48 w 188"/>
                  <a:gd name="T119" fmla="*/ 173 h 187"/>
                  <a:gd name="T120" fmla="*/ 40 w 188"/>
                  <a:gd name="T121" fmla="*/ 182 h 187"/>
                  <a:gd name="T122" fmla="*/ 6 w 188"/>
                  <a:gd name="T123" fmla="*/ 14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 h="187">
                    <a:moveTo>
                      <a:pt x="2" y="151"/>
                    </a:moveTo>
                    <a:cubicBezTo>
                      <a:pt x="36" y="185"/>
                      <a:pt x="36" y="185"/>
                      <a:pt x="36" y="185"/>
                    </a:cubicBezTo>
                    <a:cubicBezTo>
                      <a:pt x="38" y="187"/>
                      <a:pt x="41" y="187"/>
                      <a:pt x="43" y="185"/>
                    </a:cubicBezTo>
                    <a:cubicBezTo>
                      <a:pt x="186" y="43"/>
                      <a:pt x="186" y="43"/>
                      <a:pt x="186" y="43"/>
                    </a:cubicBezTo>
                    <a:cubicBezTo>
                      <a:pt x="188" y="41"/>
                      <a:pt x="188" y="37"/>
                      <a:pt x="186" y="36"/>
                    </a:cubicBezTo>
                    <a:cubicBezTo>
                      <a:pt x="152" y="2"/>
                      <a:pt x="152" y="2"/>
                      <a:pt x="152" y="2"/>
                    </a:cubicBezTo>
                    <a:cubicBezTo>
                      <a:pt x="150" y="0"/>
                      <a:pt x="147" y="0"/>
                      <a:pt x="145" y="2"/>
                    </a:cubicBezTo>
                    <a:cubicBezTo>
                      <a:pt x="2" y="144"/>
                      <a:pt x="2" y="144"/>
                      <a:pt x="2" y="144"/>
                    </a:cubicBezTo>
                    <a:cubicBezTo>
                      <a:pt x="0" y="146"/>
                      <a:pt x="0" y="150"/>
                      <a:pt x="2" y="151"/>
                    </a:cubicBezTo>
                    <a:close/>
                    <a:moveTo>
                      <a:pt x="6" y="148"/>
                    </a:moveTo>
                    <a:cubicBezTo>
                      <a:pt x="148" y="5"/>
                      <a:pt x="148" y="5"/>
                      <a:pt x="148" y="5"/>
                    </a:cubicBezTo>
                    <a:cubicBezTo>
                      <a:pt x="182" y="39"/>
                      <a:pt x="182" y="39"/>
                      <a:pt x="182" y="39"/>
                    </a:cubicBezTo>
                    <a:cubicBezTo>
                      <a:pt x="173" y="48"/>
                      <a:pt x="173" y="48"/>
                      <a:pt x="173" y="48"/>
                    </a:cubicBezTo>
                    <a:cubicBezTo>
                      <a:pt x="148" y="23"/>
                      <a:pt x="148" y="23"/>
                      <a:pt x="148" y="23"/>
                    </a:cubicBezTo>
                    <a:cubicBezTo>
                      <a:pt x="145" y="26"/>
                      <a:pt x="145" y="26"/>
                      <a:pt x="145" y="26"/>
                    </a:cubicBezTo>
                    <a:cubicBezTo>
                      <a:pt x="170" y="51"/>
                      <a:pt x="170" y="51"/>
                      <a:pt x="170" y="51"/>
                    </a:cubicBezTo>
                    <a:cubicBezTo>
                      <a:pt x="162" y="59"/>
                      <a:pt x="162" y="59"/>
                      <a:pt x="162" y="59"/>
                    </a:cubicBezTo>
                    <a:cubicBezTo>
                      <a:pt x="149" y="47"/>
                      <a:pt x="149" y="47"/>
                      <a:pt x="149" y="47"/>
                    </a:cubicBezTo>
                    <a:cubicBezTo>
                      <a:pt x="146" y="50"/>
                      <a:pt x="146" y="50"/>
                      <a:pt x="146" y="50"/>
                    </a:cubicBezTo>
                    <a:cubicBezTo>
                      <a:pt x="159" y="62"/>
                      <a:pt x="159" y="62"/>
                      <a:pt x="159" y="62"/>
                    </a:cubicBezTo>
                    <a:cubicBezTo>
                      <a:pt x="151" y="70"/>
                      <a:pt x="151" y="70"/>
                      <a:pt x="151" y="70"/>
                    </a:cubicBezTo>
                    <a:cubicBezTo>
                      <a:pt x="138" y="58"/>
                      <a:pt x="138" y="58"/>
                      <a:pt x="138" y="58"/>
                    </a:cubicBezTo>
                    <a:cubicBezTo>
                      <a:pt x="135" y="61"/>
                      <a:pt x="135" y="61"/>
                      <a:pt x="135" y="61"/>
                    </a:cubicBezTo>
                    <a:cubicBezTo>
                      <a:pt x="148" y="73"/>
                      <a:pt x="148" y="73"/>
                      <a:pt x="148" y="73"/>
                    </a:cubicBezTo>
                    <a:cubicBezTo>
                      <a:pt x="139" y="82"/>
                      <a:pt x="139" y="82"/>
                      <a:pt x="139" y="82"/>
                    </a:cubicBezTo>
                    <a:cubicBezTo>
                      <a:pt x="127" y="69"/>
                      <a:pt x="127" y="69"/>
                      <a:pt x="127" y="69"/>
                    </a:cubicBezTo>
                    <a:cubicBezTo>
                      <a:pt x="124" y="72"/>
                      <a:pt x="124" y="72"/>
                      <a:pt x="124" y="72"/>
                    </a:cubicBezTo>
                    <a:cubicBezTo>
                      <a:pt x="136" y="85"/>
                      <a:pt x="136" y="85"/>
                      <a:pt x="136" y="85"/>
                    </a:cubicBezTo>
                    <a:cubicBezTo>
                      <a:pt x="128" y="93"/>
                      <a:pt x="128" y="93"/>
                      <a:pt x="128" y="93"/>
                    </a:cubicBezTo>
                    <a:cubicBezTo>
                      <a:pt x="103" y="68"/>
                      <a:pt x="103" y="68"/>
                      <a:pt x="103" y="68"/>
                    </a:cubicBezTo>
                    <a:cubicBezTo>
                      <a:pt x="100" y="71"/>
                      <a:pt x="100" y="71"/>
                      <a:pt x="100" y="71"/>
                    </a:cubicBezTo>
                    <a:cubicBezTo>
                      <a:pt x="125" y="96"/>
                      <a:pt x="125" y="96"/>
                      <a:pt x="125" y="96"/>
                    </a:cubicBezTo>
                    <a:cubicBezTo>
                      <a:pt x="117" y="104"/>
                      <a:pt x="117" y="104"/>
                      <a:pt x="117" y="104"/>
                    </a:cubicBezTo>
                    <a:cubicBezTo>
                      <a:pt x="104" y="92"/>
                      <a:pt x="104" y="92"/>
                      <a:pt x="104" y="92"/>
                    </a:cubicBezTo>
                    <a:cubicBezTo>
                      <a:pt x="101" y="95"/>
                      <a:pt x="101" y="95"/>
                      <a:pt x="101" y="95"/>
                    </a:cubicBezTo>
                    <a:cubicBezTo>
                      <a:pt x="114" y="107"/>
                      <a:pt x="114" y="107"/>
                      <a:pt x="114" y="107"/>
                    </a:cubicBezTo>
                    <a:cubicBezTo>
                      <a:pt x="106" y="115"/>
                      <a:pt x="106" y="115"/>
                      <a:pt x="106" y="115"/>
                    </a:cubicBezTo>
                    <a:cubicBezTo>
                      <a:pt x="93" y="103"/>
                      <a:pt x="93" y="103"/>
                      <a:pt x="93" y="103"/>
                    </a:cubicBezTo>
                    <a:cubicBezTo>
                      <a:pt x="90" y="105"/>
                      <a:pt x="90" y="105"/>
                      <a:pt x="90" y="105"/>
                    </a:cubicBezTo>
                    <a:cubicBezTo>
                      <a:pt x="103" y="118"/>
                      <a:pt x="103" y="118"/>
                      <a:pt x="103" y="118"/>
                    </a:cubicBezTo>
                    <a:cubicBezTo>
                      <a:pt x="94" y="127"/>
                      <a:pt x="94" y="127"/>
                      <a:pt x="94" y="127"/>
                    </a:cubicBezTo>
                    <a:cubicBezTo>
                      <a:pt x="82" y="114"/>
                      <a:pt x="82" y="114"/>
                      <a:pt x="82" y="114"/>
                    </a:cubicBezTo>
                    <a:cubicBezTo>
                      <a:pt x="79" y="117"/>
                      <a:pt x="79" y="117"/>
                      <a:pt x="79" y="117"/>
                    </a:cubicBezTo>
                    <a:cubicBezTo>
                      <a:pt x="91" y="130"/>
                      <a:pt x="91" y="130"/>
                      <a:pt x="91" y="130"/>
                    </a:cubicBezTo>
                    <a:cubicBezTo>
                      <a:pt x="84" y="137"/>
                      <a:pt x="84" y="137"/>
                      <a:pt x="84" y="137"/>
                    </a:cubicBezTo>
                    <a:cubicBezTo>
                      <a:pt x="59" y="111"/>
                      <a:pt x="59" y="111"/>
                      <a:pt x="59" y="111"/>
                    </a:cubicBezTo>
                    <a:cubicBezTo>
                      <a:pt x="56" y="114"/>
                      <a:pt x="56" y="114"/>
                      <a:pt x="56" y="114"/>
                    </a:cubicBezTo>
                    <a:cubicBezTo>
                      <a:pt x="81" y="140"/>
                      <a:pt x="81" y="140"/>
                      <a:pt x="81" y="140"/>
                    </a:cubicBezTo>
                    <a:cubicBezTo>
                      <a:pt x="74" y="147"/>
                      <a:pt x="74" y="147"/>
                      <a:pt x="74" y="147"/>
                    </a:cubicBezTo>
                    <a:cubicBezTo>
                      <a:pt x="61" y="135"/>
                      <a:pt x="61" y="135"/>
                      <a:pt x="61" y="135"/>
                    </a:cubicBezTo>
                    <a:cubicBezTo>
                      <a:pt x="58" y="138"/>
                      <a:pt x="58" y="138"/>
                      <a:pt x="58" y="138"/>
                    </a:cubicBezTo>
                    <a:cubicBezTo>
                      <a:pt x="71" y="150"/>
                      <a:pt x="71" y="150"/>
                      <a:pt x="71" y="150"/>
                    </a:cubicBezTo>
                    <a:cubicBezTo>
                      <a:pt x="63" y="158"/>
                      <a:pt x="63" y="158"/>
                      <a:pt x="63" y="158"/>
                    </a:cubicBezTo>
                    <a:cubicBezTo>
                      <a:pt x="50" y="146"/>
                      <a:pt x="50" y="146"/>
                      <a:pt x="50" y="146"/>
                    </a:cubicBezTo>
                    <a:cubicBezTo>
                      <a:pt x="47" y="149"/>
                      <a:pt x="47" y="149"/>
                      <a:pt x="47" y="149"/>
                    </a:cubicBezTo>
                    <a:cubicBezTo>
                      <a:pt x="60" y="161"/>
                      <a:pt x="60" y="161"/>
                      <a:pt x="60" y="161"/>
                    </a:cubicBezTo>
                    <a:cubicBezTo>
                      <a:pt x="51" y="170"/>
                      <a:pt x="51" y="170"/>
                      <a:pt x="51" y="170"/>
                    </a:cubicBezTo>
                    <a:cubicBezTo>
                      <a:pt x="38" y="158"/>
                      <a:pt x="38" y="158"/>
                      <a:pt x="38" y="158"/>
                    </a:cubicBezTo>
                    <a:cubicBezTo>
                      <a:pt x="35" y="161"/>
                      <a:pt x="35" y="161"/>
                      <a:pt x="35" y="161"/>
                    </a:cubicBezTo>
                    <a:cubicBezTo>
                      <a:pt x="48" y="173"/>
                      <a:pt x="48" y="173"/>
                      <a:pt x="48" y="173"/>
                    </a:cubicBezTo>
                    <a:cubicBezTo>
                      <a:pt x="40" y="182"/>
                      <a:pt x="40" y="182"/>
                      <a:pt x="40" y="182"/>
                    </a:cubicBezTo>
                    <a:lnTo>
                      <a:pt x="6" y="1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52" name="文本框 33"/>
            <p:cNvSpPr txBox="1">
              <a:spLocks noChangeArrowheads="1"/>
            </p:cNvSpPr>
            <p:nvPr/>
          </p:nvSpPr>
          <p:spPr bwMode="auto">
            <a:xfrm>
              <a:off x="630148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3" name="文本框 37"/>
            <p:cNvSpPr txBox="1">
              <a:spLocks noChangeArrowheads="1"/>
            </p:cNvSpPr>
            <p:nvPr/>
          </p:nvSpPr>
          <p:spPr bwMode="auto">
            <a:xfrm>
              <a:off x="636680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0" name="组合 59"/>
          <p:cNvGrpSpPr/>
          <p:nvPr/>
        </p:nvGrpSpPr>
        <p:grpSpPr>
          <a:xfrm>
            <a:off x="8861294" y="1542194"/>
            <a:ext cx="2160300" cy="4276498"/>
            <a:chOff x="8861294" y="1542194"/>
            <a:chExt cx="2160300" cy="4276498"/>
          </a:xfrm>
        </p:grpSpPr>
        <p:sp>
          <p:nvSpPr>
            <p:cNvPr id="13" name="椭圆 12"/>
            <p:cNvSpPr/>
            <p:nvPr/>
          </p:nvSpPr>
          <p:spPr>
            <a:xfrm>
              <a:off x="9441392"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7" name="任意多边形 8"/>
            <p:cNvSpPr/>
            <p:nvPr/>
          </p:nvSpPr>
          <p:spPr>
            <a:xfrm>
              <a:off x="8861294"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9" name="Freeform 5"/>
            <p:cNvSpPr>
              <a:spLocks noChangeAspect="1" noEditPoints="1"/>
            </p:cNvSpPr>
            <p:nvPr/>
          </p:nvSpPr>
          <p:spPr bwMode="auto">
            <a:xfrm>
              <a:off x="9643391" y="5112560"/>
              <a:ext cx="588730" cy="435074"/>
            </a:xfrm>
            <a:custGeom>
              <a:avLst/>
              <a:gdLst>
                <a:gd name="T0" fmla="*/ 2147483646 w 263"/>
                <a:gd name="T1" fmla="*/ 2147483646 h 194"/>
                <a:gd name="T2" fmla="*/ 2147483646 w 263"/>
                <a:gd name="T3" fmla="*/ 2147483646 h 194"/>
                <a:gd name="T4" fmla="*/ 2147483646 w 263"/>
                <a:gd name="T5" fmla="*/ 2147483646 h 194"/>
                <a:gd name="T6" fmla="*/ 2147483646 w 263"/>
                <a:gd name="T7" fmla="*/ 2147483646 h 194"/>
                <a:gd name="T8" fmla="*/ 2147483646 w 263"/>
                <a:gd name="T9" fmla="*/ 2147483646 h 194"/>
                <a:gd name="T10" fmla="*/ 2147483646 w 263"/>
                <a:gd name="T11" fmla="*/ 2147483646 h 194"/>
                <a:gd name="T12" fmla="*/ 2147483646 w 263"/>
                <a:gd name="T13" fmla="*/ 2147483646 h 194"/>
                <a:gd name="T14" fmla="*/ 2147483646 w 263"/>
                <a:gd name="T15" fmla="*/ 2147483646 h 194"/>
                <a:gd name="T16" fmla="*/ 2147483646 w 263"/>
                <a:gd name="T17" fmla="*/ 2147483646 h 194"/>
                <a:gd name="T18" fmla="*/ 2147483646 w 263"/>
                <a:gd name="T19" fmla="*/ 2147483646 h 194"/>
                <a:gd name="T20" fmla="*/ 2147483646 w 263"/>
                <a:gd name="T21" fmla="*/ 2147483646 h 194"/>
                <a:gd name="T22" fmla="*/ 2147483646 w 263"/>
                <a:gd name="T23" fmla="*/ 2147483646 h 194"/>
                <a:gd name="T24" fmla="*/ 2147483646 w 263"/>
                <a:gd name="T25" fmla="*/ 2147483646 h 194"/>
                <a:gd name="T26" fmla="*/ 2147483646 w 263"/>
                <a:gd name="T27" fmla="*/ 2147483646 h 194"/>
                <a:gd name="T28" fmla="*/ 2147483646 w 263"/>
                <a:gd name="T29" fmla="*/ 2147483646 h 194"/>
                <a:gd name="T30" fmla="*/ 2147483646 w 263"/>
                <a:gd name="T31" fmla="*/ 2147483646 h 194"/>
                <a:gd name="T32" fmla="*/ 2147483646 w 263"/>
                <a:gd name="T33" fmla="*/ 2147483646 h 194"/>
                <a:gd name="T34" fmla="*/ 2147483646 w 263"/>
                <a:gd name="T35" fmla="*/ 2147483646 h 194"/>
                <a:gd name="T36" fmla="*/ 2147483646 w 263"/>
                <a:gd name="T37" fmla="*/ 2147483646 h 194"/>
                <a:gd name="T38" fmla="*/ 2147483646 w 263"/>
                <a:gd name="T39" fmla="*/ 2147483646 h 194"/>
                <a:gd name="T40" fmla="*/ 2147483646 w 263"/>
                <a:gd name="T41" fmla="*/ 2147483646 h 194"/>
                <a:gd name="T42" fmla="*/ 2147483646 w 263"/>
                <a:gd name="T43" fmla="*/ 2147483646 h 194"/>
                <a:gd name="T44" fmla="*/ 2147483646 w 263"/>
                <a:gd name="T45" fmla="*/ 2147483646 h 194"/>
                <a:gd name="T46" fmla="*/ 2147483646 w 263"/>
                <a:gd name="T47" fmla="*/ 2147483646 h 194"/>
                <a:gd name="T48" fmla="*/ 2147483646 w 263"/>
                <a:gd name="T49" fmla="*/ 2147483646 h 194"/>
                <a:gd name="T50" fmla="*/ 2147483646 w 263"/>
                <a:gd name="T51" fmla="*/ 2147483646 h 194"/>
                <a:gd name="T52" fmla="*/ 2147483646 w 263"/>
                <a:gd name="T53" fmla="*/ 2147483646 h 194"/>
                <a:gd name="T54" fmla="*/ 2147483646 w 263"/>
                <a:gd name="T55" fmla="*/ 2147483646 h 194"/>
                <a:gd name="T56" fmla="*/ 2147483646 w 263"/>
                <a:gd name="T57" fmla="*/ 2147483646 h 194"/>
                <a:gd name="T58" fmla="*/ 2147483646 w 263"/>
                <a:gd name="T59" fmla="*/ 2147483646 h 194"/>
                <a:gd name="T60" fmla="*/ 2147483646 w 263"/>
                <a:gd name="T61" fmla="*/ 2147483646 h 194"/>
                <a:gd name="T62" fmla="*/ 2147483646 w 263"/>
                <a:gd name="T63" fmla="*/ 2147483646 h 194"/>
                <a:gd name="T64" fmla="*/ 2147483646 w 263"/>
                <a:gd name="T65" fmla="*/ 2147483646 h 194"/>
                <a:gd name="T66" fmla="*/ 2147483646 w 263"/>
                <a:gd name="T67" fmla="*/ 2147483646 h 194"/>
                <a:gd name="T68" fmla="*/ 2147483646 w 263"/>
                <a:gd name="T69" fmla="*/ 2147483646 h 194"/>
                <a:gd name="T70" fmla="*/ 2147483646 w 263"/>
                <a:gd name="T71" fmla="*/ 2147483646 h 194"/>
                <a:gd name="T72" fmla="*/ 2147483646 w 263"/>
                <a:gd name="T73" fmla="*/ 2147483646 h 194"/>
                <a:gd name="T74" fmla="*/ 2147483646 w 263"/>
                <a:gd name="T75" fmla="*/ 2147483646 h 194"/>
                <a:gd name="T76" fmla="*/ 2147483646 w 263"/>
                <a:gd name="T77" fmla="*/ 2147483646 h 194"/>
                <a:gd name="T78" fmla="*/ 2147483646 w 263"/>
                <a:gd name="T79" fmla="*/ 2147483646 h 194"/>
                <a:gd name="T80" fmla="*/ 2147483646 w 263"/>
                <a:gd name="T81" fmla="*/ 2147483646 h 194"/>
                <a:gd name="T82" fmla="*/ 2147483646 w 263"/>
                <a:gd name="T83" fmla="*/ 2147483646 h 194"/>
                <a:gd name="T84" fmla="*/ 2147483646 w 263"/>
                <a:gd name="T85" fmla="*/ 2147483646 h 194"/>
                <a:gd name="T86" fmla="*/ 2147483646 w 263"/>
                <a:gd name="T87" fmla="*/ 2147483646 h 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文本框 33"/>
            <p:cNvSpPr txBox="1">
              <a:spLocks noChangeArrowheads="1"/>
            </p:cNvSpPr>
            <p:nvPr/>
          </p:nvSpPr>
          <p:spPr bwMode="auto">
            <a:xfrm>
              <a:off x="886867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5" name="文本框 37"/>
            <p:cNvSpPr txBox="1">
              <a:spLocks noChangeArrowheads="1"/>
            </p:cNvSpPr>
            <p:nvPr/>
          </p:nvSpPr>
          <p:spPr bwMode="auto">
            <a:xfrm>
              <a:off x="893399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1" fill="hold" nodeType="after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500" fill="hold"/>
                                        <p:tgtEl>
                                          <p:spTgt spid="58"/>
                                        </p:tgtEl>
                                        <p:attrNameLst>
                                          <p:attrName>ppt_x</p:attrName>
                                        </p:attrNameLst>
                                      </p:cBhvr>
                                      <p:tavLst>
                                        <p:tav tm="0">
                                          <p:val>
                                            <p:strVal val="#ppt_x"/>
                                          </p:val>
                                        </p:tav>
                                        <p:tav tm="100000">
                                          <p:val>
                                            <p:strVal val="#ppt_x"/>
                                          </p:val>
                                        </p:tav>
                                      </p:tavLst>
                                    </p:anim>
                                    <p:anim calcmode="lin" valueType="num">
                                      <p:cBhvr additive="base">
                                        <p:cTn id="22" dur="500" fill="hold"/>
                                        <p:tgtEl>
                                          <p:spTgt spid="58"/>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additive="base">
                                        <p:cTn id="26" dur="500" fill="hold"/>
                                        <p:tgtEl>
                                          <p:spTgt spid="59"/>
                                        </p:tgtEl>
                                        <p:attrNameLst>
                                          <p:attrName>ppt_x</p:attrName>
                                        </p:attrNameLst>
                                      </p:cBhvr>
                                      <p:tavLst>
                                        <p:tav tm="0">
                                          <p:val>
                                            <p:strVal val="#ppt_x"/>
                                          </p:val>
                                        </p:tav>
                                        <p:tav tm="100000">
                                          <p:val>
                                            <p:strVal val="#ppt_x"/>
                                          </p:val>
                                        </p:tav>
                                      </p:tavLst>
                                    </p:anim>
                                    <p:anim calcmode="lin" valueType="num">
                                      <p:cBhvr additive="base">
                                        <p:cTn id="27" dur="500" fill="hold"/>
                                        <p:tgtEl>
                                          <p:spTgt spid="59"/>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1"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additive="base">
                                        <p:cTn id="31" dur="500" fill="hold"/>
                                        <p:tgtEl>
                                          <p:spTgt spid="60"/>
                                        </p:tgtEl>
                                        <p:attrNameLst>
                                          <p:attrName>ppt_x</p:attrName>
                                        </p:attrNameLst>
                                      </p:cBhvr>
                                      <p:tavLst>
                                        <p:tav tm="0">
                                          <p:val>
                                            <p:strVal val="#ppt_x"/>
                                          </p:val>
                                        </p:tav>
                                        <p:tav tm="100000">
                                          <p:val>
                                            <p:strVal val="#ppt_x"/>
                                          </p:val>
                                        </p:tav>
                                      </p:tavLst>
                                    </p:anim>
                                    <p:anim calcmode="lin" valueType="num">
                                      <p:cBhvr additive="base">
                                        <p:cTn id="32"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sp>
        <p:nvSpPr>
          <p:cNvPr id="43" name="Shape 1"/>
          <p:cNvSpPr/>
          <p:nvPr/>
        </p:nvSpPr>
        <p:spPr>
          <a:xfrm>
            <a:off x="2209774" y="2956811"/>
            <a:ext cx="2495376" cy="2495376"/>
          </a:xfrm>
          <a:prstGeom prst="leftCircularArrow">
            <a:avLst>
              <a:gd name="adj1" fmla="val 2872"/>
              <a:gd name="adj2" fmla="val 351158"/>
              <a:gd name="adj3" fmla="val 2126668"/>
              <a:gd name="adj4" fmla="val 9024489"/>
              <a:gd name="adj5" fmla="val 3351"/>
            </a:avLst>
          </a:prstGeom>
          <a:solidFill>
            <a:srgbClr val="32A1E6"/>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7" name="Circular Arrow 5"/>
          <p:cNvSpPr/>
          <p:nvPr/>
        </p:nvSpPr>
        <p:spPr>
          <a:xfrm>
            <a:off x="4666370" y="1208314"/>
            <a:ext cx="2792713" cy="2792713"/>
          </a:xfrm>
          <a:prstGeom prst="circularArrow">
            <a:avLst>
              <a:gd name="adj1" fmla="val 2567"/>
              <a:gd name="adj2" fmla="val 311540"/>
              <a:gd name="adj3" fmla="val 19512949"/>
              <a:gd name="adj4" fmla="val 12575511"/>
              <a:gd name="adj5" fmla="val 2994"/>
            </a:avLst>
          </a:prstGeom>
          <a:solidFill>
            <a:schemeClr val="bg2">
              <a:lumMod val="50000"/>
            </a:schemeClr>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1" name="Shape 16"/>
          <p:cNvSpPr/>
          <p:nvPr/>
        </p:nvSpPr>
        <p:spPr>
          <a:xfrm>
            <a:off x="7284634" y="2946575"/>
            <a:ext cx="2495376" cy="2495376"/>
          </a:xfrm>
          <a:prstGeom prst="leftCircularArrow">
            <a:avLst>
              <a:gd name="adj1" fmla="val 2872"/>
              <a:gd name="adj2" fmla="val 351158"/>
              <a:gd name="adj3" fmla="val 2126668"/>
              <a:gd name="adj4" fmla="val 9024489"/>
              <a:gd name="adj5" fmla="val 3351"/>
            </a:avLst>
          </a:prstGeom>
          <a:solidFill>
            <a:srgbClr val="32A1E6"/>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3" name="组合 2"/>
          <p:cNvGrpSpPr/>
          <p:nvPr/>
        </p:nvGrpSpPr>
        <p:grpSpPr>
          <a:xfrm>
            <a:off x="1061374" y="2573323"/>
            <a:ext cx="2275633" cy="2044247"/>
            <a:chOff x="1061374" y="2573323"/>
            <a:chExt cx="2275633" cy="2044247"/>
          </a:xfrm>
        </p:grpSpPr>
        <p:sp>
          <p:nvSpPr>
            <p:cNvPr id="45" name="Freeform 3"/>
            <p:cNvSpPr/>
            <p:nvPr/>
          </p:nvSpPr>
          <p:spPr>
            <a:xfrm>
              <a:off x="1061374" y="2573323"/>
              <a:ext cx="2048069" cy="1689227"/>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32A1E6"/>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66227" rIns="66227" bIns="91440" numCol="1" spcCol="1270" anchor="t" anchorCtr="0">
              <a:noAutofit/>
            </a:bodyPr>
            <a:lstStyle/>
            <a:p>
              <a:pPr marL="228600" lvl="1" indent="-228600" algn="l" defTabSz="977900">
                <a:lnSpc>
                  <a:spcPct val="90000"/>
                </a:lnSpc>
                <a:spcBef>
                  <a:spcPct val="0"/>
                </a:spcBef>
                <a:spcAft>
                  <a:spcPct val="15000"/>
                </a:spcAft>
                <a:buFont typeface="+mj-lt"/>
                <a:buAutoNum type="arabicPeriod"/>
              </a:pPr>
              <a:endParaRPr lang="en-US" kern="1200" dirty="0">
                <a:latin typeface="阿里巴巴普惠体 R" panose="00020600040101010101" pitchFamily="18" charset="-122"/>
                <a:cs typeface="+mn-ea"/>
                <a:sym typeface="+mn-lt"/>
              </a:endParaRPr>
            </a:p>
          </p:txBody>
        </p:sp>
        <p:sp>
          <p:nvSpPr>
            <p:cNvPr id="46" name="Freeform 4"/>
            <p:cNvSpPr/>
            <p:nvPr/>
          </p:nvSpPr>
          <p:spPr>
            <a:xfrm>
              <a:off x="1516501" y="3893615"/>
              <a:ext cx="1820506" cy="723955"/>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32A1E6"/>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lvl="0" algn="ctr" defTabSz="1111250">
                <a:lnSpc>
                  <a:spcPct val="90000"/>
                </a:lnSpc>
                <a:spcBef>
                  <a:spcPct val="0"/>
                </a:spcBef>
                <a:spcAft>
                  <a:spcPct val="35000"/>
                </a:spcAft>
              </a:pPr>
              <a:endParaRPr lang="en-US" sz="2400" kern="1200" dirty="0">
                <a:latin typeface="阿里巴巴普惠体 R" panose="00020600040101010101" pitchFamily="18" charset="-122"/>
                <a:cs typeface="+mn-ea"/>
                <a:sym typeface="+mn-lt"/>
              </a:endParaRPr>
            </a:p>
          </p:txBody>
        </p:sp>
        <p:sp>
          <p:nvSpPr>
            <p:cNvPr id="64" name="文本框 63"/>
            <p:cNvSpPr txBox="1"/>
            <p:nvPr/>
          </p:nvSpPr>
          <p:spPr>
            <a:xfrm>
              <a:off x="1569360" y="4020320"/>
              <a:ext cx="1685260"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69" name="矩形 68"/>
            <p:cNvSpPr/>
            <p:nvPr/>
          </p:nvSpPr>
          <p:spPr>
            <a:xfrm>
              <a:off x="1317185" y="2724243"/>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 name="组合 4"/>
          <p:cNvGrpSpPr/>
          <p:nvPr/>
        </p:nvGrpSpPr>
        <p:grpSpPr>
          <a:xfrm>
            <a:off x="3670819" y="2210059"/>
            <a:ext cx="2275633" cy="2051455"/>
            <a:chOff x="3670819" y="2210059"/>
            <a:chExt cx="2275633" cy="2051455"/>
          </a:xfrm>
        </p:grpSpPr>
        <p:sp>
          <p:nvSpPr>
            <p:cNvPr id="48" name="Freeform 7"/>
            <p:cNvSpPr/>
            <p:nvPr/>
          </p:nvSpPr>
          <p:spPr>
            <a:xfrm>
              <a:off x="3670819" y="2572284"/>
              <a:ext cx="2048069" cy="1689230"/>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bg2">
                  <a:lumMod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3"/>
              </a:pPr>
              <a:endParaRPr lang="en-US" kern="1200" dirty="0">
                <a:latin typeface="阿里巴巴普惠体 R" panose="00020600040101010101" pitchFamily="18" charset="-122"/>
                <a:cs typeface="+mn-ea"/>
                <a:sym typeface="+mn-lt"/>
              </a:endParaRPr>
            </a:p>
          </p:txBody>
        </p:sp>
        <p:sp>
          <p:nvSpPr>
            <p:cNvPr id="49" name="Freeform 8"/>
            <p:cNvSpPr/>
            <p:nvPr/>
          </p:nvSpPr>
          <p:spPr>
            <a:xfrm>
              <a:off x="4125946" y="2210059"/>
              <a:ext cx="1820506"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bg2">
                <a:lumMod val="5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5" name="文本框 64"/>
            <p:cNvSpPr txBox="1"/>
            <p:nvPr/>
          </p:nvSpPr>
          <p:spPr>
            <a:xfrm>
              <a:off x="4260661" y="2353765"/>
              <a:ext cx="1551075"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6" name="矩形 75"/>
            <p:cNvSpPr/>
            <p:nvPr/>
          </p:nvSpPr>
          <p:spPr>
            <a:xfrm>
              <a:off x="3908579" y="3028536"/>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 name="组合 5"/>
          <p:cNvGrpSpPr/>
          <p:nvPr/>
        </p:nvGrpSpPr>
        <p:grpSpPr>
          <a:xfrm>
            <a:off x="6262901" y="2592312"/>
            <a:ext cx="2275633" cy="2048995"/>
            <a:chOff x="6262901" y="2592312"/>
            <a:chExt cx="2275633" cy="2048995"/>
          </a:xfrm>
        </p:grpSpPr>
        <p:sp>
          <p:nvSpPr>
            <p:cNvPr id="56" name="Freeform 10"/>
            <p:cNvSpPr/>
            <p:nvPr/>
          </p:nvSpPr>
          <p:spPr>
            <a:xfrm>
              <a:off x="6262901" y="2592312"/>
              <a:ext cx="2048069" cy="1689228"/>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32A1E6"/>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66227" rIns="66227" bIns="292661" numCol="1" spcCol="1270" anchor="t" anchorCtr="0">
              <a:noAutofit/>
            </a:bodyPr>
            <a:lstStyle/>
            <a:p>
              <a:pPr marL="228600" lvl="1" indent="-228600" defTabSz="977900">
                <a:lnSpc>
                  <a:spcPct val="90000"/>
                </a:lnSpc>
                <a:spcBef>
                  <a:spcPct val="0"/>
                </a:spcBef>
                <a:spcAft>
                  <a:spcPct val="15000"/>
                </a:spcAft>
                <a:buFont typeface="+mj-lt"/>
                <a:buAutoNum type="arabicPeriod" startAt="5"/>
              </a:pPr>
              <a:endParaRPr lang="en-US" kern="1200" dirty="0">
                <a:latin typeface="阿里巴巴普惠体 R" panose="00020600040101010101" pitchFamily="18" charset="-122"/>
                <a:cs typeface="+mn-ea"/>
                <a:sym typeface="+mn-lt"/>
              </a:endParaRPr>
            </a:p>
          </p:txBody>
        </p:sp>
        <p:sp>
          <p:nvSpPr>
            <p:cNvPr id="57" name="Freeform 11"/>
            <p:cNvSpPr/>
            <p:nvPr/>
          </p:nvSpPr>
          <p:spPr>
            <a:xfrm>
              <a:off x="6718028" y="3917351"/>
              <a:ext cx="1820506"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32A1E6"/>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6" name="文本框 65"/>
            <p:cNvSpPr txBox="1"/>
            <p:nvPr/>
          </p:nvSpPr>
          <p:spPr>
            <a:xfrm>
              <a:off x="6750686" y="4031206"/>
              <a:ext cx="1751522"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7" name="矩形 76"/>
            <p:cNvSpPr/>
            <p:nvPr/>
          </p:nvSpPr>
          <p:spPr>
            <a:xfrm>
              <a:off x="6515476" y="2734604"/>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7" name="组合 6"/>
          <p:cNvGrpSpPr/>
          <p:nvPr/>
        </p:nvGrpSpPr>
        <p:grpSpPr>
          <a:xfrm>
            <a:off x="8854984" y="2222620"/>
            <a:ext cx="2275631" cy="2057885"/>
            <a:chOff x="8854984" y="2222620"/>
            <a:chExt cx="2275631" cy="2057885"/>
          </a:xfrm>
        </p:grpSpPr>
        <p:sp>
          <p:nvSpPr>
            <p:cNvPr id="62" name="Freeform 18"/>
            <p:cNvSpPr/>
            <p:nvPr/>
          </p:nvSpPr>
          <p:spPr>
            <a:xfrm>
              <a:off x="8854984" y="2591276"/>
              <a:ext cx="2048068" cy="1689229"/>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bg2">
                  <a:lumMod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7"/>
              </a:pPr>
              <a:endParaRPr lang="en-US" kern="1200" dirty="0">
                <a:latin typeface="阿里巴巴普惠体 R" panose="00020600040101010101" pitchFamily="18" charset="-122"/>
                <a:cs typeface="+mn-ea"/>
                <a:sym typeface="+mn-lt"/>
              </a:endParaRPr>
            </a:p>
          </p:txBody>
        </p:sp>
        <p:sp>
          <p:nvSpPr>
            <p:cNvPr id="63" name="Freeform 19"/>
            <p:cNvSpPr/>
            <p:nvPr/>
          </p:nvSpPr>
          <p:spPr>
            <a:xfrm>
              <a:off x="9310111" y="2222620"/>
              <a:ext cx="1820504"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bg2">
                <a:lumMod val="5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7" name="文本框 66"/>
            <p:cNvSpPr txBox="1"/>
            <p:nvPr/>
          </p:nvSpPr>
          <p:spPr>
            <a:xfrm>
              <a:off x="9508492" y="2340549"/>
              <a:ext cx="1423744"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8" name="矩形 77"/>
            <p:cNvSpPr/>
            <p:nvPr/>
          </p:nvSpPr>
          <p:spPr>
            <a:xfrm>
              <a:off x="9106870" y="3038897"/>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22" presetClass="entr" presetSubtype="8"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500"/>
                                        <p:tgtEl>
                                          <p:spTgt spid="43"/>
                                        </p:tgtEl>
                                      </p:cBhvr>
                                    </p:animEffect>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wipe(left)">
                                      <p:cBhvr>
                                        <p:cTn id="44" dur="500"/>
                                        <p:tgtEl>
                                          <p:spTgt spid="47"/>
                                        </p:tgtEl>
                                      </p:cBhvr>
                                    </p:animEffect>
                                  </p:childTnLst>
                                </p:cTn>
                              </p:par>
                            </p:childTnLst>
                          </p:cTn>
                        </p:par>
                        <p:par>
                          <p:cTn id="45" fill="hold">
                            <p:stCondLst>
                              <p:cond delay="6000"/>
                            </p:stCondLst>
                            <p:childTnLst>
                              <p:par>
                                <p:cTn id="46" presetID="22" presetClass="entr" presetSubtype="8" fill="hold" grpId="0" nodeType="after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wipe(left)">
                                      <p:cBhvr>
                                        <p:cTn id="4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3" grpId="0" animBg="1"/>
      <p:bldP spid="47" grpId="0" animBg="1"/>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223872" y="1645352"/>
            <a:ext cx="8796334" cy="841248"/>
            <a:chOff x="1223872" y="1645352"/>
            <a:chExt cx="8796334" cy="841248"/>
          </a:xfrm>
        </p:grpSpPr>
        <p:sp>
          <p:nvSpPr>
            <p:cNvPr id="27" name="Oval 3"/>
            <p:cNvSpPr/>
            <p:nvPr/>
          </p:nvSpPr>
          <p:spPr>
            <a:xfrm>
              <a:off x="1223872" y="1645352"/>
              <a:ext cx="838200" cy="841248"/>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28" name="Rectangle 11"/>
            <p:cNvSpPr/>
            <p:nvPr/>
          </p:nvSpPr>
          <p:spPr>
            <a:xfrm>
              <a:off x="2171793" y="1654630"/>
              <a:ext cx="7848413" cy="822695"/>
            </a:xfrm>
            <a:prstGeom prst="rect">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29" name="Rectangle 21"/>
            <p:cNvSpPr/>
            <p:nvPr/>
          </p:nvSpPr>
          <p:spPr>
            <a:xfrm>
              <a:off x="2171793" y="1856429"/>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2A1E6"/>
                </a:solidFill>
                <a:latin typeface="阿里巴巴普惠体 R" panose="00020600040101010101" pitchFamily="18" charset="-122"/>
                <a:cs typeface="+mn-ea"/>
                <a:sym typeface="+mn-lt"/>
              </a:endParaRPr>
            </a:p>
          </p:txBody>
        </p:sp>
        <p:sp>
          <p:nvSpPr>
            <p:cNvPr id="33" name="Content Placeholder 4"/>
            <p:cNvSpPr txBox="1"/>
            <p:nvPr/>
          </p:nvSpPr>
          <p:spPr>
            <a:xfrm>
              <a:off x="2186920" y="1928568"/>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rgbClr val="32A1E6"/>
                  </a:solidFill>
                  <a:latin typeface="Arial" panose="020B0604020202020204" pitchFamily="34" charset="0"/>
                  <a:cs typeface="Arial" panose="020B0604020202020204" pitchFamily="34" charset="0"/>
                  <a:sym typeface="+mn-lt"/>
                </a:rPr>
                <a:t>01</a:t>
              </a:r>
            </a:p>
          </p:txBody>
        </p:sp>
        <p:sp>
          <p:nvSpPr>
            <p:cNvPr id="38" name="Shape 4403"/>
            <p:cNvSpPr/>
            <p:nvPr/>
          </p:nvSpPr>
          <p:spPr>
            <a:xfrm>
              <a:off x="1516869" y="1955613"/>
              <a:ext cx="252208" cy="220729"/>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53" name="矩形 52"/>
            <p:cNvSpPr/>
            <p:nvPr/>
          </p:nvSpPr>
          <p:spPr>
            <a:xfrm>
              <a:off x="3047998" y="1735364"/>
              <a:ext cx="6957077"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3" name="组合 2"/>
          <p:cNvGrpSpPr/>
          <p:nvPr/>
        </p:nvGrpSpPr>
        <p:grpSpPr>
          <a:xfrm>
            <a:off x="2171793" y="2642181"/>
            <a:ext cx="8805680" cy="841248"/>
            <a:chOff x="2171793" y="2642181"/>
            <a:chExt cx="8805680" cy="841248"/>
          </a:xfrm>
        </p:grpSpPr>
        <p:sp>
          <p:nvSpPr>
            <p:cNvPr id="25" name="Oval 41"/>
            <p:cNvSpPr/>
            <p:nvPr/>
          </p:nvSpPr>
          <p:spPr>
            <a:xfrm>
              <a:off x="10139273" y="2642181"/>
              <a:ext cx="838200" cy="841248"/>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0" name="Rectangle 13"/>
            <p:cNvSpPr/>
            <p:nvPr/>
          </p:nvSpPr>
          <p:spPr>
            <a:xfrm>
              <a:off x="2171793" y="2651459"/>
              <a:ext cx="7848413" cy="82269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6" name="Content Placeholder 4"/>
            <p:cNvSpPr txBox="1"/>
            <p:nvPr/>
          </p:nvSpPr>
          <p:spPr>
            <a:xfrm>
              <a:off x="9395476" y="2910407"/>
              <a:ext cx="609600" cy="304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200" dirty="0">
                  <a:solidFill>
                    <a:schemeClr val="bg1"/>
                  </a:solidFill>
                  <a:latin typeface="阿里巴巴普惠体 R" panose="00020600040101010101" pitchFamily="18" charset="-122"/>
                  <a:cs typeface="+mn-ea"/>
                  <a:sym typeface="+mn-lt"/>
                </a:rPr>
                <a:t>02</a:t>
              </a:r>
            </a:p>
          </p:txBody>
        </p:sp>
        <p:sp>
          <p:nvSpPr>
            <p:cNvPr id="37" name="Shape 4483"/>
            <p:cNvSpPr/>
            <p:nvPr/>
          </p:nvSpPr>
          <p:spPr>
            <a:xfrm>
              <a:off x="10439925" y="2843380"/>
              <a:ext cx="236896" cy="438850"/>
            </a:xfrm>
            <a:custGeom>
              <a:avLst/>
              <a:gdLst/>
              <a:ahLst/>
              <a:cxnLst>
                <a:cxn ang="0">
                  <a:pos x="wd2" y="hd2"/>
                </a:cxn>
                <a:cxn ang="5400000">
                  <a:pos x="wd2" y="hd2"/>
                </a:cxn>
                <a:cxn ang="10800000">
                  <a:pos x="wd2" y="hd2"/>
                </a:cxn>
                <a:cxn ang="16200000">
                  <a:pos x="wd2" y="hd2"/>
                </a:cxn>
              </a:cxnLst>
              <a:rect l="0" t="0" r="r" b="b"/>
              <a:pathLst>
                <a:path w="21600" h="21600" extrusionOk="0">
                  <a:moveTo>
                    <a:pt x="10800" y="19440"/>
                  </a:moveTo>
                  <a:cubicBezTo>
                    <a:pt x="7045" y="19440"/>
                    <a:pt x="3998" y="17796"/>
                    <a:pt x="3998" y="15769"/>
                  </a:cubicBezTo>
                  <a:cubicBezTo>
                    <a:pt x="3998" y="14090"/>
                    <a:pt x="6086" y="12679"/>
                    <a:pt x="8933" y="12239"/>
                  </a:cubicBezTo>
                  <a:lnTo>
                    <a:pt x="8933" y="4320"/>
                  </a:lnTo>
                  <a:lnTo>
                    <a:pt x="12934" y="4320"/>
                  </a:lnTo>
                  <a:lnTo>
                    <a:pt x="12934" y="12283"/>
                  </a:lnTo>
                  <a:cubicBezTo>
                    <a:pt x="15644" y="12767"/>
                    <a:pt x="17602" y="14143"/>
                    <a:pt x="17602" y="15769"/>
                  </a:cubicBezTo>
                  <a:cubicBezTo>
                    <a:pt x="17602" y="17796"/>
                    <a:pt x="14555" y="19440"/>
                    <a:pt x="10800" y="19440"/>
                  </a:cubicBezTo>
                  <a:close/>
                  <a:moveTo>
                    <a:pt x="16000" y="10656"/>
                  </a:moveTo>
                  <a:lnTo>
                    <a:pt x="16000" y="1079"/>
                  </a:lnTo>
                  <a:cubicBezTo>
                    <a:pt x="16000" y="484"/>
                    <a:pt x="15107" y="0"/>
                    <a:pt x="14001" y="0"/>
                  </a:cubicBezTo>
                  <a:lnTo>
                    <a:pt x="7199" y="0"/>
                  </a:lnTo>
                  <a:cubicBezTo>
                    <a:pt x="6094" y="0"/>
                    <a:pt x="5600" y="484"/>
                    <a:pt x="5600" y="1079"/>
                  </a:cubicBezTo>
                  <a:lnTo>
                    <a:pt x="5600" y="10656"/>
                  </a:lnTo>
                  <a:cubicBezTo>
                    <a:pt x="2262" y="11649"/>
                    <a:pt x="0" y="13566"/>
                    <a:pt x="0" y="15769"/>
                  </a:cubicBezTo>
                  <a:cubicBezTo>
                    <a:pt x="0" y="18989"/>
                    <a:pt x="4836" y="21600"/>
                    <a:pt x="10800" y="21600"/>
                  </a:cubicBezTo>
                  <a:cubicBezTo>
                    <a:pt x="16766" y="21600"/>
                    <a:pt x="21600" y="18989"/>
                    <a:pt x="21600" y="15769"/>
                  </a:cubicBezTo>
                  <a:cubicBezTo>
                    <a:pt x="21600" y="13566"/>
                    <a:pt x="19338" y="11649"/>
                    <a:pt x="16000" y="10656"/>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1" name="Rectangle 36"/>
            <p:cNvSpPr/>
            <p:nvPr/>
          </p:nvSpPr>
          <p:spPr>
            <a:xfrm>
              <a:off x="9380349" y="2853258"/>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1" name="Content Placeholder 4"/>
            <p:cNvSpPr txBox="1"/>
            <p:nvPr/>
          </p:nvSpPr>
          <p:spPr>
            <a:xfrm>
              <a:off x="9395476" y="2917209"/>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2">
                      <a:lumMod val="50000"/>
                    </a:schemeClr>
                  </a:solidFill>
                  <a:latin typeface="Arial" panose="020B0604020202020204" pitchFamily="34" charset="0"/>
                  <a:cs typeface="Arial" panose="020B0604020202020204" pitchFamily="34" charset="0"/>
                  <a:sym typeface="+mn-lt"/>
                </a:rPr>
                <a:t>02</a:t>
              </a:r>
            </a:p>
          </p:txBody>
        </p:sp>
        <p:sp>
          <p:nvSpPr>
            <p:cNvPr id="54" name="矩形 53"/>
            <p:cNvSpPr/>
            <p:nvPr/>
          </p:nvSpPr>
          <p:spPr>
            <a:xfrm>
              <a:off x="3047999" y="2733295"/>
              <a:ext cx="6228410"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5" name="组合 4"/>
          <p:cNvGrpSpPr/>
          <p:nvPr/>
        </p:nvGrpSpPr>
        <p:grpSpPr>
          <a:xfrm>
            <a:off x="1223873" y="3632781"/>
            <a:ext cx="8796333" cy="841248"/>
            <a:chOff x="1223873" y="3632781"/>
            <a:chExt cx="8796333" cy="841248"/>
          </a:xfrm>
        </p:grpSpPr>
        <p:sp>
          <p:nvSpPr>
            <p:cNvPr id="26" name="Oval 35"/>
            <p:cNvSpPr/>
            <p:nvPr/>
          </p:nvSpPr>
          <p:spPr>
            <a:xfrm>
              <a:off x="1223873" y="3632781"/>
              <a:ext cx="838200" cy="841248"/>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1" name="Rectangle 14"/>
            <p:cNvSpPr/>
            <p:nvPr/>
          </p:nvSpPr>
          <p:spPr>
            <a:xfrm>
              <a:off x="2171793" y="3642059"/>
              <a:ext cx="7848413" cy="822695"/>
            </a:xfrm>
            <a:prstGeom prst="rect">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9" name="Shape 4401"/>
            <p:cNvSpPr/>
            <p:nvPr/>
          </p:nvSpPr>
          <p:spPr>
            <a:xfrm>
              <a:off x="1516870" y="3911497"/>
              <a:ext cx="252207" cy="283816"/>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2" name="Rectangle 39"/>
            <p:cNvSpPr/>
            <p:nvPr/>
          </p:nvSpPr>
          <p:spPr>
            <a:xfrm>
              <a:off x="2171793" y="3843858"/>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0" name="Content Placeholder 4"/>
            <p:cNvSpPr txBox="1"/>
            <p:nvPr/>
          </p:nvSpPr>
          <p:spPr>
            <a:xfrm>
              <a:off x="2186920" y="3906656"/>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rgbClr val="32A1E6"/>
                  </a:solidFill>
                  <a:latin typeface="Arial" panose="020B0604020202020204" pitchFamily="34" charset="0"/>
                  <a:cs typeface="Arial" panose="020B0604020202020204" pitchFamily="34" charset="0"/>
                  <a:sym typeface="+mn-lt"/>
                </a:rPr>
                <a:t>03</a:t>
              </a:r>
            </a:p>
          </p:txBody>
        </p:sp>
        <p:sp>
          <p:nvSpPr>
            <p:cNvPr id="55" name="矩形 54"/>
            <p:cNvSpPr/>
            <p:nvPr/>
          </p:nvSpPr>
          <p:spPr>
            <a:xfrm>
              <a:off x="3047999" y="3715594"/>
              <a:ext cx="6803572"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6" name="组合 5"/>
          <p:cNvGrpSpPr/>
          <p:nvPr/>
        </p:nvGrpSpPr>
        <p:grpSpPr>
          <a:xfrm>
            <a:off x="2171793" y="4623381"/>
            <a:ext cx="8805681" cy="841248"/>
            <a:chOff x="2171793" y="4623381"/>
            <a:chExt cx="8805681" cy="841248"/>
          </a:xfrm>
        </p:grpSpPr>
        <p:sp>
          <p:nvSpPr>
            <p:cNvPr id="24" name="Oval 46"/>
            <p:cNvSpPr/>
            <p:nvPr/>
          </p:nvSpPr>
          <p:spPr>
            <a:xfrm>
              <a:off x="10139274" y="4623381"/>
              <a:ext cx="838200" cy="841248"/>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2" name="Rectangle 15"/>
            <p:cNvSpPr/>
            <p:nvPr/>
          </p:nvSpPr>
          <p:spPr>
            <a:xfrm>
              <a:off x="2171793" y="4623382"/>
              <a:ext cx="7848413" cy="82269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40" name="Shape 4416"/>
            <p:cNvSpPr/>
            <p:nvPr/>
          </p:nvSpPr>
          <p:spPr>
            <a:xfrm>
              <a:off x="10436707" y="4910318"/>
              <a:ext cx="243334" cy="248820"/>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4" name="Rectangle 43"/>
            <p:cNvSpPr/>
            <p:nvPr/>
          </p:nvSpPr>
          <p:spPr>
            <a:xfrm>
              <a:off x="9380348" y="4825181"/>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2" name="Content Placeholder 4"/>
            <p:cNvSpPr txBox="1"/>
            <p:nvPr/>
          </p:nvSpPr>
          <p:spPr>
            <a:xfrm>
              <a:off x="9395476" y="4882977"/>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2">
                      <a:lumMod val="50000"/>
                    </a:schemeClr>
                  </a:solidFill>
                  <a:latin typeface="Arial" panose="020B0604020202020204" pitchFamily="34" charset="0"/>
                  <a:cs typeface="Arial" panose="020B0604020202020204" pitchFamily="34" charset="0"/>
                  <a:sym typeface="+mn-lt"/>
                </a:rPr>
                <a:t>04</a:t>
              </a:r>
            </a:p>
          </p:txBody>
        </p:sp>
        <p:sp>
          <p:nvSpPr>
            <p:cNvPr id="58" name="矩形 57"/>
            <p:cNvSpPr/>
            <p:nvPr/>
          </p:nvSpPr>
          <p:spPr>
            <a:xfrm>
              <a:off x="3047999" y="4686678"/>
              <a:ext cx="6317220"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43" name="Group 23"/>
          <p:cNvGrpSpPr/>
          <p:nvPr/>
        </p:nvGrpSpPr>
        <p:grpSpPr>
          <a:xfrm>
            <a:off x="5925461" y="1676655"/>
            <a:ext cx="2480826" cy="4092773"/>
            <a:chOff x="10185400" y="3552825"/>
            <a:chExt cx="4006850" cy="6610350"/>
          </a:xfrm>
        </p:grpSpPr>
        <p:sp>
          <p:nvSpPr>
            <p:cNvPr id="45" name="Freeform 5"/>
            <p:cNvSpPr/>
            <p:nvPr/>
          </p:nvSpPr>
          <p:spPr bwMode="auto">
            <a:xfrm>
              <a:off x="11633200" y="9880600"/>
              <a:ext cx="1076325" cy="282575"/>
            </a:xfrm>
            <a:custGeom>
              <a:avLst/>
              <a:gdLst>
                <a:gd name="T0" fmla="*/ 678 w 678"/>
                <a:gd name="T1" fmla="*/ 90 h 178"/>
                <a:gd name="T2" fmla="*/ 678 w 678"/>
                <a:gd name="T3" fmla="*/ 90 h 178"/>
                <a:gd name="T4" fmla="*/ 676 w 678"/>
                <a:gd name="T5" fmla="*/ 108 h 178"/>
                <a:gd name="T6" fmla="*/ 670 w 678"/>
                <a:gd name="T7" fmla="*/ 124 h 178"/>
                <a:gd name="T8" fmla="*/ 662 w 678"/>
                <a:gd name="T9" fmla="*/ 140 h 178"/>
                <a:gd name="T10" fmla="*/ 650 w 678"/>
                <a:gd name="T11" fmla="*/ 152 h 178"/>
                <a:gd name="T12" fmla="*/ 636 w 678"/>
                <a:gd name="T13" fmla="*/ 164 h 178"/>
                <a:gd name="T14" fmla="*/ 620 w 678"/>
                <a:gd name="T15" fmla="*/ 172 h 178"/>
                <a:gd name="T16" fmla="*/ 602 w 678"/>
                <a:gd name="T17" fmla="*/ 176 h 178"/>
                <a:gd name="T18" fmla="*/ 582 w 678"/>
                <a:gd name="T19" fmla="*/ 178 h 178"/>
                <a:gd name="T20" fmla="*/ 96 w 678"/>
                <a:gd name="T21" fmla="*/ 178 h 178"/>
                <a:gd name="T22" fmla="*/ 96 w 678"/>
                <a:gd name="T23" fmla="*/ 178 h 178"/>
                <a:gd name="T24" fmla="*/ 76 w 678"/>
                <a:gd name="T25" fmla="*/ 176 h 178"/>
                <a:gd name="T26" fmla="*/ 58 w 678"/>
                <a:gd name="T27" fmla="*/ 172 h 178"/>
                <a:gd name="T28" fmla="*/ 42 w 678"/>
                <a:gd name="T29" fmla="*/ 164 h 178"/>
                <a:gd name="T30" fmla="*/ 28 w 678"/>
                <a:gd name="T31" fmla="*/ 152 h 178"/>
                <a:gd name="T32" fmla="*/ 16 w 678"/>
                <a:gd name="T33" fmla="*/ 140 h 178"/>
                <a:gd name="T34" fmla="*/ 8 w 678"/>
                <a:gd name="T35" fmla="*/ 124 h 178"/>
                <a:gd name="T36" fmla="*/ 2 w 678"/>
                <a:gd name="T37" fmla="*/ 108 h 178"/>
                <a:gd name="T38" fmla="*/ 0 w 678"/>
                <a:gd name="T39" fmla="*/ 90 h 178"/>
                <a:gd name="T40" fmla="*/ 0 w 678"/>
                <a:gd name="T41" fmla="*/ 90 h 178"/>
                <a:gd name="T42" fmla="*/ 0 w 678"/>
                <a:gd name="T43" fmla="*/ 90 h 178"/>
                <a:gd name="T44" fmla="*/ 2 w 678"/>
                <a:gd name="T45" fmla="*/ 72 h 178"/>
                <a:gd name="T46" fmla="*/ 8 w 678"/>
                <a:gd name="T47" fmla="*/ 54 h 178"/>
                <a:gd name="T48" fmla="*/ 16 w 678"/>
                <a:gd name="T49" fmla="*/ 40 h 178"/>
                <a:gd name="T50" fmla="*/ 28 w 678"/>
                <a:gd name="T51" fmla="*/ 26 h 178"/>
                <a:gd name="T52" fmla="*/ 42 w 678"/>
                <a:gd name="T53" fmla="*/ 16 h 178"/>
                <a:gd name="T54" fmla="*/ 58 w 678"/>
                <a:gd name="T55" fmla="*/ 8 h 178"/>
                <a:gd name="T56" fmla="*/ 76 w 678"/>
                <a:gd name="T57" fmla="*/ 2 h 178"/>
                <a:gd name="T58" fmla="*/ 96 w 678"/>
                <a:gd name="T59" fmla="*/ 0 h 178"/>
                <a:gd name="T60" fmla="*/ 582 w 678"/>
                <a:gd name="T61" fmla="*/ 0 h 178"/>
                <a:gd name="T62" fmla="*/ 582 w 678"/>
                <a:gd name="T63" fmla="*/ 0 h 178"/>
                <a:gd name="T64" fmla="*/ 602 w 678"/>
                <a:gd name="T65" fmla="*/ 2 h 178"/>
                <a:gd name="T66" fmla="*/ 620 w 678"/>
                <a:gd name="T67" fmla="*/ 8 h 178"/>
                <a:gd name="T68" fmla="*/ 636 w 678"/>
                <a:gd name="T69" fmla="*/ 16 h 178"/>
                <a:gd name="T70" fmla="*/ 650 w 678"/>
                <a:gd name="T71" fmla="*/ 26 h 178"/>
                <a:gd name="T72" fmla="*/ 662 w 678"/>
                <a:gd name="T73" fmla="*/ 40 h 178"/>
                <a:gd name="T74" fmla="*/ 670 w 678"/>
                <a:gd name="T75" fmla="*/ 54 h 178"/>
                <a:gd name="T76" fmla="*/ 676 w 678"/>
                <a:gd name="T77" fmla="*/ 72 h 178"/>
                <a:gd name="T78" fmla="*/ 678 w 678"/>
                <a:gd name="T79" fmla="*/ 90 h 178"/>
                <a:gd name="T80" fmla="*/ 678 w 678"/>
                <a:gd name="T81" fmla="*/ 9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8" h="1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6" name="Freeform 6"/>
            <p:cNvSpPr/>
            <p:nvPr/>
          </p:nvSpPr>
          <p:spPr bwMode="auto">
            <a:xfrm>
              <a:off x="11372850" y="9772650"/>
              <a:ext cx="1597025" cy="238125"/>
            </a:xfrm>
            <a:custGeom>
              <a:avLst/>
              <a:gdLst>
                <a:gd name="T0" fmla="*/ 136 w 1006"/>
                <a:gd name="T1" fmla="*/ 150 h 150"/>
                <a:gd name="T2" fmla="*/ 868 w 1006"/>
                <a:gd name="T3" fmla="*/ 150 h 150"/>
                <a:gd name="T4" fmla="*/ 868 w 1006"/>
                <a:gd name="T5" fmla="*/ 150 h 150"/>
                <a:gd name="T6" fmla="*/ 928 w 1006"/>
                <a:gd name="T7" fmla="*/ 90 h 150"/>
                <a:gd name="T8" fmla="*/ 928 w 1006"/>
                <a:gd name="T9" fmla="*/ 90 h 150"/>
                <a:gd name="T10" fmla="*/ 956 w 1006"/>
                <a:gd name="T11" fmla="*/ 60 h 150"/>
                <a:gd name="T12" fmla="*/ 978 w 1006"/>
                <a:gd name="T13" fmla="*/ 36 h 150"/>
                <a:gd name="T14" fmla="*/ 994 w 1006"/>
                <a:gd name="T15" fmla="*/ 16 h 150"/>
                <a:gd name="T16" fmla="*/ 1006 w 1006"/>
                <a:gd name="T17" fmla="*/ 0 h 150"/>
                <a:gd name="T18" fmla="*/ 0 w 1006"/>
                <a:gd name="T19" fmla="*/ 0 h 150"/>
                <a:gd name="T20" fmla="*/ 0 w 1006"/>
                <a:gd name="T21" fmla="*/ 0 h 150"/>
                <a:gd name="T22" fmla="*/ 6 w 1006"/>
                <a:gd name="T23" fmla="*/ 12 h 150"/>
                <a:gd name="T24" fmla="*/ 6 w 1006"/>
                <a:gd name="T25" fmla="*/ 12 h 150"/>
                <a:gd name="T26" fmla="*/ 66 w 1006"/>
                <a:gd name="T27" fmla="*/ 76 h 150"/>
                <a:gd name="T28" fmla="*/ 136 w 1006"/>
                <a:gd name="T29" fmla="*/ 150 h 150"/>
                <a:gd name="T30" fmla="*/ 136 w 1006"/>
                <a:gd name="T31"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06" h="150">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7" name="Freeform 7"/>
            <p:cNvSpPr/>
            <p:nvPr/>
          </p:nvSpPr>
          <p:spPr bwMode="auto">
            <a:xfrm>
              <a:off x="11318875" y="8988425"/>
              <a:ext cx="1714500" cy="161925"/>
            </a:xfrm>
            <a:custGeom>
              <a:avLst/>
              <a:gdLst>
                <a:gd name="T0" fmla="*/ 1080 w 1080"/>
                <a:gd name="T1" fmla="*/ 50 h 102"/>
                <a:gd name="T2" fmla="*/ 1080 w 1080"/>
                <a:gd name="T3" fmla="*/ 50 h 102"/>
                <a:gd name="T4" fmla="*/ 1078 w 1080"/>
                <a:gd name="T5" fmla="*/ 62 h 102"/>
                <a:gd name="T6" fmla="*/ 1076 w 1080"/>
                <a:gd name="T7" fmla="*/ 70 h 102"/>
                <a:gd name="T8" fmla="*/ 1072 w 1080"/>
                <a:gd name="T9" fmla="*/ 80 h 102"/>
                <a:gd name="T10" fmla="*/ 1066 w 1080"/>
                <a:gd name="T11" fmla="*/ 88 h 102"/>
                <a:gd name="T12" fmla="*/ 1058 w 1080"/>
                <a:gd name="T13" fmla="*/ 94 h 102"/>
                <a:gd name="T14" fmla="*/ 1052 w 1080"/>
                <a:gd name="T15" fmla="*/ 98 h 102"/>
                <a:gd name="T16" fmla="*/ 1042 w 1080"/>
                <a:gd name="T17" fmla="*/ 102 h 102"/>
                <a:gd name="T18" fmla="*/ 1034 w 1080"/>
                <a:gd name="T19" fmla="*/ 102 h 102"/>
                <a:gd name="T20" fmla="*/ 46 w 1080"/>
                <a:gd name="T21" fmla="*/ 102 h 102"/>
                <a:gd name="T22" fmla="*/ 46 w 1080"/>
                <a:gd name="T23" fmla="*/ 102 h 102"/>
                <a:gd name="T24" fmla="*/ 36 w 1080"/>
                <a:gd name="T25" fmla="*/ 102 h 102"/>
                <a:gd name="T26" fmla="*/ 28 w 1080"/>
                <a:gd name="T27" fmla="*/ 98 h 102"/>
                <a:gd name="T28" fmla="*/ 20 w 1080"/>
                <a:gd name="T29" fmla="*/ 94 h 102"/>
                <a:gd name="T30" fmla="*/ 14 w 1080"/>
                <a:gd name="T31" fmla="*/ 88 h 102"/>
                <a:gd name="T32" fmla="*/ 8 w 1080"/>
                <a:gd name="T33" fmla="*/ 80 h 102"/>
                <a:gd name="T34" fmla="*/ 4 w 1080"/>
                <a:gd name="T35" fmla="*/ 70 h 102"/>
                <a:gd name="T36" fmla="*/ 0 w 1080"/>
                <a:gd name="T37" fmla="*/ 62 h 102"/>
                <a:gd name="T38" fmla="*/ 0 w 1080"/>
                <a:gd name="T39" fmla="*/ 50 h 102"/>
                <a:gd name="T40" fmla="*/ 0 w 1080"/>
                <a:gd name="T41" fmla="*/ 50 h 102"/>
                <a:gd name="T42" fmla="*/ 0 w 1080"/>
                <a:gd name="T43" fmla="*/ 50 h 102"/>
                <a:gd name="T44" fmla="*/ 0 w 1080"/>
                <a:gd name="T45" fmla="*/ 40 h 102"/>
                <a:gd name="T46" fmla="*/ 4 w 1080"/>
                <a:gd name="T47" fmla="*/ 32 h 102"/>
                <a:gd name="T48" fmla="*/ 8 w 1080"/>
                <a:gd name="T49" fmla="*/ 22 h 102"/>
                <a:gd name="T50" fmla="*/ 14 w 1080"/>
                <a:gd name="T51" fmla="*/ 14 h 102"/>
                <a:gd name="T52" fmla="*/ 20 w 1080"/>
                <a:gd name="T53" fmla="*/ 8 h 102"/>
                <a:gd name="T54" fmla="*/ 28 w 1080"/>
                <a:gd name="T55" fmla="*/ 4 h 102"/>
                <a:gd name="T56" fmla="*/ 36 w 1080"/>
                <a:gd name="T57" fmla="*/ 0 h 102"/>
                <a:gd name="T58" fmla="*/ 46 w 1080"/>
                <a:gd name="T59" fmla="*/ 0 h 102"/>
                <a:gd name="T60" fmla="*/ 1034 w 1080"/>
                <a:gd name="T61" fmla="*/ 0 h 102"/>
                <a:gd name="T62" fmla="*/ 1034 w 1080"/>
                <a:gd name="T63" fmla="*/ 0 h 102"/>
                <a:gd name="T64" fmla="*/ 1042 w 1080"/>
                <a:gd name="T65" fmla="*/ 0 h 102"/>
                <a:gd name="T66" fmla="*/ 1052 w 1080"/>
                <a:gd name="T67" fmla="*/ 4 h 102"/>
                <a:gd name="T68" fmla="*/ 1058 w 1080"/>
                <a:gd name="T69" fmla="*/ 8 h 102"/>
                <a:gd name="T70" fmla="*/ 1066 w 1080"/>
                <a:gd name="T71" fmla="*/ 14 h 102"/>
                <a:gd name="T72" fmla="*/ 1072 w 1080"/>
                <a:gd name="T73" fmla="*/ 22 h 102"/>
                <a:gd name="T74" fmla="*/ 1076 w 1080"/>
                <a:gd name="T75" fmla="*/ 32 h 102"/>
                <a:gd name="T76" fmla="*/ 1078 w 1080"/>
                <a:gd name="T77" fmla="*/ 40 h 102"/>
                <a:gd name="T78" fmla="*/ 1080 w 1080"/>
                <a:gd name="T79" fmla="*/ 50 h 102"/>
                <a:gd name="T80" fmla="*/ 1080 w 1080"/>
                <a:gd name="T81"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2">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8" name="Freeform 8"/>
            <p:cNvSpPr/>
            <p:nvPr/>
          </p:nvSpPr>
          <p:spPr bwMode="auto">
            <a:xfrm>
              <a:off x="11318875" y="92265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2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2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9" name="Freeform 9"/>
            <p:cNvSpPr/>
            <p:nvPr/>
          </p:nvSpPr>
          <p:spPr bwMode="auto">
            <a:xfrm>
              <a:off x="11318875" y="94678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0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0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6" name="Freeform 10"/>
            <p:cNvSpPr/>
            <p:nvPr/>
          </p:nvSpPr>
          <p:spPr bwMode="auto">
            <a:xfrm>
              <a:off x="11318875" y="9683750"/>
              <a:ext cx="1698625" cy="101600"/>
            </a:xfrm>
            <a:custGeom>
              <a:avLst/>
              <a:gdLst>
                <a:gd name="T0" fmla="*/ 1070 w 1070"/>
                <a:gd name="T1" fmla="*/ 32 h 64"/>
                <a:gd name="T2" fmla="*/ 1070 w 1070"/>
                <a:gd name="T3" fmla="*/ 32 h 64"/>
                <a:gd name="T4" fmla="*/ 1070 w 1070"/>
                <a:gd name="T5" fmla="*/ 38 h 64"/>
                <a:gd name="T6" fmla="*/ 1068 w 1070"/>
                <a:gd name="T7" fmla="*/ 44 h 64"/>
                <a:gd name="T8" fmla="*/ 1064 w 1070"/>
                <a:gd name="T9" fmla="*/ 50 h 64"/>
                <a:gd name="T10" fmla="*/ 1058 w 1070"/>
                <a:gd name="T11" fmla="*/ 56 h 64"/>
                <a:gd name="T12" fmla="*/ 1050 w 1070"/>
                <a:gd name="T13" fmla="*/ 60 h 64"/>
                <a:gd name="T14" fmla="*/ 1044 w 1070"/>
                <a:gd name="T15" fmla="*/ 62 h 64"/>
                <a:gd name="T16" fmla="*/ 1034 w 1070"/>
                <a:gd name="T17" fmla="*/ 64 h 64"/>
                <a:gd name="T18" fmla="*/ 1026 w 1070"/>
                <a:gd name="T19" fmla="*/ 64 h 64"/>
                <a:gd name="T20" fmla="*/ 46 w 1070"/>
                <a:gd name="T21" fmla="*/ 64 h 64"/>
                <a:gd name="T22" fmla="*/ 46 w 1070"/>
                <a:gd name="T23" fmla="*/ 64 h 64"/>
                <a:gd name="T24" fmla="*/ 36 w 1070"/>
                <a:gd name="T25" fmla="*/ 64 h 64"/>
                <a:gd name="T26" fmla="*/ 28 w 1070"/>
                <a:gd name="T27" fmla="*/ 62 h 64"/>
                <a:gd name="T28" fmla="*/ 20 w 1070"/>
                <a:gd name="T29" fmla="*/ 60 h 64"/>
                <a:gd name="T30" fmla="*/ 14 w 1070"/>
                <a:gd name="T31" fmla="*/ 56 h 64"/>
                <a:gd name="T32" fmla="*/ 8 w 1070"/>
                <a:gd name="T33" fmla="*/ 50 h 64"/>
                <a:gd name="T34" fmla="*/ 4 w 1070"/>
                <a:gd name="T35" fmla="*/ 44 h 64"/>
                <a:gd name="T36" fmla="*/ 0 w 1070"/>
                <a:gd name="T37" fmla="*/ 38 h 64"/>
                <a:gd name="T38" fmla="*/ 0 w 1070"/>
                <a:gd name="T39" fmla="*/ 32 h 64"/>
                <a:gd name="T40" fmla="*/ 0 w 1070"/>
                <a:gd name="T41" fmla="*/ 32 h 64"/>
                <a:gd name="T42" fmla="*/ 0 w 1070"/>
                <a:gd name="T43" fmla="*/ 32 h 64"/>
                <a:gd name="T44" fmla="*/ 0 w 1070"/>
                <a:gd name="T45" fmla="*/ 26 h 64"/>
                <a:gd name="T46" fmla="*/ 4 w 1070"/>
                <a:gd name="T47" fmla="*/ 20 h 64"/>
                <a:gd name="T48" fmla="*/ 8 w 1070"/>
                <a:gd name="T49" fmla="*/ 14 h 64"/>
                <a:gd name="T50" fmla="*/ 14 w 1070"/>
                <a:gd name="T51" fmla="*/ 10 h 64"/>
                <a:gd name="T52" fmla="*/ 20 w 1070"/>
                <a:gd name="T53" fmla="*/ 4 h 64"/>
                <a:gd name="T54" fmla="*/ 28 w 1070"/>
                <a:gd name="T55" fmla="*/ 2 h 64"/>
                <a:gd name="T56" fmla="*/ 36 w 1070"/>
                <a:gd name="T57" fmla="*/ 0 h 64"/>
                <a:gd name="T58" fmla="*/ 46 w 1070"/>
                <a:gd name="T59" fmla="*/ 0 h 64"/>
                <a:gd name="T60" fmla="*/ 1026 w 1070"/>
                <a:gd name="T61" fmla="*/ 0 h 64"/>
                <a:gd name="T62" fmla="*/ 1026 w 1070"/>
                <a:gd name="T63" fmla="*/ 0 h 64"/>
                <a:gd name="T64" fmla="*/ 1034 w 1070"/>
                <a:gd name="T65" fmla="*/ 0 h 64"/>
                <a:gd name="T66" fmla="*/ 1044 w 1070"/>
                <a:gd name="T67" fmla="*/ 2 h 64"/>
                <a:gd name="T68" fmla="*/ 1050 w 1070"/>
                <a:gd name="T69" fmla="*/ 4 h 64"/>
                <a:gd name="T70" fmla="*/ 1058 w 1070"/>
                <a:gd name="T71" fmla="*/ 10 h 64"/>
                <a:gd name="T72" fmla="*/ 1064 w 1070"/>
                <a:gd name="T73" fmla="*/ 14 h 64"/>
                <a:gd name="T74" fmla="*/ 1068 w 1070"/>
                <a:gd name="T75" fmla="*/ 20 h 64"/>
                <a:gd name="T76" fmla="*/ 1070 w 1070"/>
                <a:gd name="T77" fmla="*/ 26 h 64"/>
                <a:gd name="T78" fmla="*/ 1070 w 1070"/>
                <a:gd name="T79" fmla="*/ 32 h 64"/>
                <a:gd name="T80" fmla="*/ 1070 w 1070"/>
                <a:gd name="T8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70" h="64">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7" name="Freeform 11"/>
            <p:cNvSpPr/>
            <p:nvPr/>
          </p:nvSpPr>
          <p:spPr bwMode="auto">
            <a:xfrm>
              <a:off x="11306175" y="8747125"/>
              <a:ext cx="1739900" cy="165100"/>
            </a:xfrm>
            <a:custGeom>
              <a:avLst/>
              <a:gdLst>
                <a:gd name="T0" fmla="*/ 1096 w 1096"/>
                <a:gd name="T1" fmla="*/ 52 h 104"/>
                <a:gd name="T2" fmla="*/ 1096 w 1096"/>
                <a:gd name="T3" fmla="*/ 52 h 104"/>
                <a:gd name="T4" fmla="*/ 1094 w 1096"/>
                <a:gd name="T5" fmla="*/ 62 h 104"/>
                <a:gd name="T6" fmla="*/ 1092 w 1096"/>
                <a:gd name="T7" fmla="*/ 72 h 104"/>
                <a:gd name="T8" fmla="*/ 1088 w 1096"/>
                <a:gd name="T9" fmla="*/ 80 h 104"/>
                <a:gd name="T10" fmla="*/ 1082 w 1096"/>
                <a:gd name="T11" fmla="*/ 88 h 104"/>
                <a:gd name="T12" fmla="*/ 1074 w 1096"/>
                <a:gd name="T13" fmla="*/ 94 h 104"/>
                <a:gd name="T14" fmla="*/ 1066 w 1096"/>
                <a:gd name="T15" fmla="*/ 98 h 104"/>
                <a:gd name="T16" fmla="*/ 1058 w 1096"/>
                <a:gd name="T17" fmla="*/ 102 h 104"/>
                <a:gd name="T18" fmla="*/ 1048 w 1096"/>
                <a:gd name="T19" fmla="*/ 104 h 104"/>
                <a:gd name="T20" fmla="*/ 46 w 1096"/>
                <a:gd name="T21" fmla="*/ 104 h 104"/>
                <a:gd name="T22" fmla="*/ 46 w 1096"/>
                <a:gd name="T23" fmla="*/ 104 h 104"/>
                <a:gd name="T24" fmla="*/ 38 w 1096"/>
                <a:gd name="T25" fmla="*/ 102 h 104"/>
                <a:gd name="T26" fmla="*/ 28 w 1096"/>
                <a:gd name="T27" fmla="*/ 98 h 104"/>
                <a:gd name="T28" fmla="*/ 20 w 1096"/>
                <a:gd name="T29" fmla="*/ 94 h 104"/>
                <a:gd name="T30" fmla="*/ 14 w 1096"/>
                <a:gd name="T31" fmla="*/ 88 h 104"/>
                <a:gd name="T32" fmla="*/ 8 w 1096"/>
                <a:gd name="T33" fmla="*/ 80 h 104"/>
                <a:gd name="T34" fmla="*/ 4 w 1096"/>
                <a:gd name="T35" fmla="*/ 72 h 104"/>
                <a:gd name="T36" fmla="*/ 0 w 1096"/>
                <a:gd name="T37" fmla="*/ 62 h 104"/>
                <a:gd name="T38" fmla="*/ 0 w 1096"/>
                <a:gd name="T39" fmla="*/ 52 h 104"/>
                <a:gd name="T40" fmla="*/ 0 w 1096"/>
                <a:gd name="T41" fmla="*/ 52 h 104"/>
                <a:gd name="T42" fmla="*/ 0 w 1096"/>
                <a:gd name="T43" fmla="*/ 52 h 104"/>
                <a:gd name="T44" fmla="*/ 0 w 1096"/>
                <a:gd name="T45" fmla="*/ 42 h 104"/>
                <a:gd name="T46" fmla="*/ 4 w 1096"/>
                <a:gd name="T47" fmla="*/ 32 h 104"/>
                <a:gd name="T48" fmla="*/ 8 w 1096"/>
                <a:gd name="T49" fmla="*/ 22 h 104"/>
                <a:gd name="T50" fmla="*/ 14 w 1096"/>
                <a:gd name="T51" fmla="*/ 16 h 104"/>
                <a:gd name="T52" fmla="*/ 20 w 1096"/>
                <a:gd name="T53" fmla="*/ 8 h 104"/>
                <a:gd name="T54" fmla="*/ 28 w 1096"/>
                <a:gd name="T55" fmla="*/ 4 h 104"/>
                <a:gd name="T56" fmla="*/ 38 w 1096"/>
                <a:gd name="T57" fmla="*/ 2 h 104"/>
                <a:gd name="T58" fmla="*/ 46 w 1096"/>
                <a:gd name="T59" fmla="*/ 0 h 104"/>
                <a:gd name="T60" fmla="*/ 1048 w 1096"/>
                <a:gd name="T61" fmla="*/ 0 h 104"/>
                <a:gd name="T62" fmla="*/ 1048 w 1096"/>
                <a:gd name="T63" fmla="*/ 0 h 104"/>
                <a:gd name="T64" fmla="*/ 1058 w 1096"/>
                <a:gd name="T65" fmla="*/ 2 h 104"/>
                <a:gd name="T66" fmla="*/ 1066 w 1096"/>
                <a:gd name="T67" fmla="*/ 4 h 104"/>
                <a:gd name="T68" fmla="*/ 1074 w 1096"/>
                <a:gd name="T69" fmla="*/ 8 h 104"/>
                <a:gd name="T70" fmla="*/ 1082 w 1096"/>
                <a:gd name="T71" fmla="*/ 16 h 104"/>
                <a:gd name="T72" fmla="*/ 1088 w 1096"/>
                <a:gd name="T73" fmla="*/ 22 h 104"/>
                <a:gd name="T74" fmla="*/ 1092 w 1096"/>
                <a:gd name="T75" fmla="*/ 32 h 104"/>
                <a:gd name="T76" fmla="*/ 1094 w 1096"/>
                <a:gd name="T77" fmla="*/ 42 h 104"/>
                <a:gd name="T78" fmla="*/ 1096 w 1096"/>
                <a:gd name="T79" fmla="*/ 52 h 104"/>
                <a:gd name="T80" fmla="*/ 1096 w 1096"/>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6" h="104">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9" name="Freeform 12"/>
            <p:cNvSpPr/>
            <p:nvPr/>
          </p:nvSpPr>
          <p:spPr bwMode="auto">
            <a:xfrm>
              <a:off x="11547474"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 name="T8" fmla="*/ 0 w 1666"/>
                <a:gd name="T9" fmla="*/ 0 h 1054"/>
              </a:gdLst>
              <a:ahLst/>
              <a:cxnLst>
                <a:cxn ang="0">
                  <a:pos x="T0" y="T1"/>
                </a:cxn>
                <a:cxn ang="0">
                  <a:pos x="T2" y="T3"/>
                </a:cxn>
                <a:cxn ang="0">
                  <a:pos x="T4" y="T5"/>
                </a:cxn>
                <a:cxn ang="0">
                  <a:pos x="T6" y="T7"/>
                </a:cxn>
                <a:cxn ang="0">
                  <a:pos x="T8" y="T9"/>
                </a:cxn>
              </a:cxnLst>
              <a:rect l="0" t="0" r="r" b="b"/>
              <a:pathLst>
                <a:path w="1666" h="1054">
                  <a:moveTo>
                    <a:pt x="0" y="0"/>
                  </a:moveTo>
                  <a:lnTo>
                    <a:pt x="1666" y="1054"/>
                  </a:lnTo>
                  <a:lnTo>
                    <a:pt x="1348" y="370"/>
                  </a:lnTo>
                  <a:lnTo>
                    <a:pt x="622" y="0"/>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0" name="Freeform 13"/>
            <p:cNvSpPr/>
            <p:nvPr/>
          </p:nvSpPr>
          <p:spPr bwMode="auto">
            <a:xfrm>
              <a:off x="11547475"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Lst>
              <a:ahLst/>
              <a:cxnLst>
                <a:cxn ang="0">
                  <a:pos x="T0" y="T1"/>
                </a:cxn>
                <a:cxn ang="0">
                  <a:pos x="T2" y="T3"/>
                </a:cxn>
                <a:cxn ang="0">
                  <a:pos x="T4" y="T5"/>
                </a:cxn>
                <a:cxn ang="0">
                  <a:pos x="T6" y="T7"/>
                </a:cxn>
              </a:cxnLst>
              <a:rect l="0" t="0" r="r" b="b"/>
              <a:pathLst>
                <a:path w="1666" h="1054">
                  <a:moveTo>
                    <a:pt x="0" y="0"/>
                  </a:moveTo>
                  <a:lnTo>
                    <a:pt x="1666" y="1054"/>
                  </a:lnTo>
                  <a:lnTo>
                    <a:pt x="1348" y="370"/>
                  </a:lnTo>
                  <a:lnTo>
                    <a:pt x="6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1" name="Freeform 14"/>
            <p:cNvSpPr/>
            <p:nvPr/>
          </p:nvSpPr>
          <p:spPr bwMode="auto">
            <a:xfrm>
              <a:off x="10185400" y="4918075"/>
              <a:ext cx="4006850" cy="1181100"/>
            </a:xfrm>
            <a:custGeom>
              <a:avLst/>
              <a:gdLst>
                <a:gd name="T0" fmla="*/ 0 w 2524"/>
                <a:gd name="T1" fmla="*/ 0 h 744"/>
                <a:gd name="T2" fmla="*/ 2524 w 2524"/>
                <a:gd name="T3" fmla="*/ 318 h 744"/>
                <a:gd name="T4" fmla="*/ 2498 w 2524"/>
                <a:gd name="T5" fmla="*/ 662 h 744"/>
                <a:gd name="T6" fmla="*/ 0 w 2524"/>
                <a:gd name="T7" fmla="*/ 744 h 744"/>
                <a:gd name="T8" fmla="*/ 0 w 2524"/>
                <a:gd name="T9" fmla="*/ 0 h 744"/>
              </a:gdLst>
              <a:ahLst/>
              <a:cxnLst>
                <a:cxn ang="0">
                  <a:pos x="T0" y="T1"/>
                </a:cxn>
                <a:cxn ang="0">
                  <a:pos x="T2" y="T3"/>
                </a:cxn>
                <a:cxn ang="0">
                  <a:pos x="T4" y="T5"/>
                </a:cxn>
                <a:cxn ang="0">
                  <a:pos x="T6" y="T7"/>
                </a:cxn>
                <a:cxn ang="0">
                  <a:pos x="T8" y="T9"/>
                </a:cxn>
              </a:cxnLst>
              <a:rect l="0" t="0" r="r" b="b"/>
              <a:pathLst>
                <a:path w="2524" h="744">
                  <a:moveTo>
                    <a:pt x="0" y="0"/>
                  </a:moveTo>
                  <a:lnTo>
                    <a:pt x="2524" y="318"/>
                  </a:lnTo>
                  <a:lnTo>
                    <a:pt x="2498" y="662"/>
                  </a:lnTo>
                  <a:lnTo>
                    <a:pt x="0" y="744"/>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2" name="Freeform 15"/>
            <p:cNvSpPr/>
            <p:nvPr/>
          </p:nvSpPr>
          <p:spPr bwMode="auto">
            <a:xfrm>
              <a:off x="10493376" y="4140200"/>
              <a:ext cx="3698874" cy="2911476"/>
            </a:xfrm>
            <a:custGeom>
              <a:avLst/>
              <a:gdLst>
                <a:gd name="T0" fmla="*/ 2012 w 2330"/>
                <a:gd name="T1" fmla="*/ 0 h 1834"/>
                <a:gd name="T2" fmla="*/ 0 w 2330"/>
                <a:gd name="T3" fmla="*/ 1674 h 1834"/>
                <a:gd name="T4" fmla="*/ 88 w 2330"/>
                <a:gd name="T5" fmla="*/ 1834 h 1834"/>
                <a:gd name="T6" fmla="*/ 2330 w 2330"/>
                <a:gd name="T7" fmla="*/ 684 h 1834"/>
                <a:gd name="T8" fmla="*/ 2012 w 2330"/>
                <a:gd name="T9" fmla="*/ 0 h 1834"/>
              </a:gdLst>
              <a:ahLst/>
              <a:cxnLst>
                <a:cxn ang="0">
                  <a:pos x="T0" y="T1"/>
                </a:cxn>
                <a:cxn ang="0">
                  <a:pos x="T2" y="T3"/>
                </a:cxn>
                <a:cxn ang="0">
                  <a:pos x="T4" y="T5"/>
                </a:cxn>
                <a:cxn ang="0">
                  <a:pos x="T6" y="T7"/>
                </a:cxn>
                <a:cxn ang="0">
                  <a:pos x="T8" y="T9"/>
                </a:cxn>
              </a:cxnLst>
              <a:rect l="0" t="0" r="r" b="b"/>
              <a:pathLst>
                <a:path w="2330" h="1834">
                  <a:moveTo>
                    <a:pt x="2012" y="0"/>
                  </a:moveTo>
                  <a:lnTo>
                    <a:pt x="0" y="1674"/>
                  </a:lnTo>
                  <a:lnTo>
                    <a:pt x="88" y="1834"/>
                  </a:lnTo>
                  <a:lnTo>
                    <a:pt x="2330" y="684"/>
                  </a:lnTo>
                  <a:lnTo>
                    <a:pt x="2012"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3" name="Freeform 16"/>
            <p:cNvSpPr/>
            <p:nvPr/>
          </p:nvSpPr>
          <p:spPr bwMode="auto">
            <a:xfrm>
              <a:off x="10493375" y="4140200"/>
              <a:ext cx="3698875" cy="2911475"/>
            </a:xfrm>
            <a:custGeom>
              <a:avLst/>
              <a:gdLst>
                <a:gd name="T0" fmla="*/ 2012 w 2330"/>
                <a:gd name="T1" fmla="*/ 0 h 1834"/>
                <a:gd name="T2" fmla="*/ 0 w 2330"/>
                <a:gd name="T3" fmla="*/ 1674 h 1834"/>
                <a:gd name="T4" fmla="*/ 88 w 2330"/>
                <a:gd name="T5" fmla="*/ 1834 h 1834"/>
                <a:gd name="T6" fmla="*/ 2330 w 2330"/>
                <a:gd name="T7" fmla="*/ 684 h 1834"/>
              </a:gdLst>
              <a:ahLst/>
              <a:cxnLst>
                <a:cxn ang="0">
                  <a:pos x="T0" y="T1"/>
                </a:cxn>
                <a:cxn ang="0">
                  <a:pos x="T2" y="T3"/>
                </a:cxn>
                <a:cxn ang="0">
                  <a:pos x="T4" y="T5"/>
                </a:cxn>
                <a:cxn ang="0">
                  <a:pos x="T6" y="T7"/>
                </a:cxn>
              </a:cxnLst>
              <a:rect l="0" t="0" r="r" b="b"/>
              <a:pathLst>
                <a:path w="2330" h="1834">
                  <a:moveTo>
                    <a:pt x="2012" y="0"/>
                  </a:moveTo>
                  <a:lnTo>
                    <a:pt x="0" y="1674"/>
                  </a:lnTo>
                  <a:lnTo>
                    <a:pt x="88" y="1834"/>
                  </a:lnTo>
                  <a:lnTo>
                    <a:pt x="2330" y="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4" name="Freeform 17"/>
            <p:cNvSpPr/>
            <p:nvPr/>
          </p:nvSpPr>
          <p:spPr bwMode="auto">
            <a:xfrm>
              <a:off x="10493375" y="6797675"/>
              <a:ext cx="2978150" cy="1190625"/>
            </a:xfrm>
            <a:custGeom>
              <a:avLst/>
              <a:gdLst>
                <a:gd name="T0" fmla="*/ 0 w 1876"/>
                <a:gd name="T1" fmla="*/ 0 h 750"/>
                <a:gd name="T2" fmla="*/ 1876 w 1876"/>
                <a:gd name="T3" fmla="*/ 400 h 750"/>
                <a:gd name="T4" fmla="*/ 1768 w 1876"/>
                <a:gd name="T5" fmla="*/ 750 h 750"/>
                <a:gd name="T6" fmla="*/ 88 w 1876"/>
                <a:gd name="T7" fmla="*/ 160 h 750"/>
                <a:gd name="T8" fmla="*/ 0 w 1876"/>
                <a:gd name="T9" fmla="*/ 0 h 750"/>
              </a:gdLst>
              <a:ahLst/>
              <a:cxnLst>
                <a:cxn ang="0">
                  <a:pos x="T0" y="T1"/>
                </a:cxn>
                <a:cxn ang="0">
                  <a:pos x="T2" y="T3"/>
                </a:cxn>
                <a:cxn ang="0">
                  <a:pos x="T4" y="T5"/>
                </a:cxn>
                <a:cxn ang="0">
                  <a:pos x="T6" y="T7"/>
                </a:cxn>
                <a:cxn ang="0">
                  <a:pos x="T8" y="T9"/>
                </a:cxn>
              </a:cxnLst>
              <a:rect l="0" t="0" r="r" b="b"/>
              <a:pathLst>
                <a:path w="1876" h="750">
                  <a:moveTo>
                    <a:pt x="0" y="0"/>
                  </a:moveTo>
                  <a:lnTo>
                    <a:pt x="1876" y="400"/>
                  </a:lnTo>
                  <a:lnTo>
                    <a:pt x="1768" y="750"/>
                  </a:lnTo>
                  <a:lnTo>
                    <a:pt x="88" y="160"/>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5" name="Freeform 18"/>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 name="T8" fmla="*/ 2072 w 2072"/>
                <a:gd name="T9" fmla="*/ 0 h 1510"/>
              </a:gdLst>
              <a:ahLst/>
              <a:cxnLst>
                <a:cxn ang="0">
                  <a:pos x="T0" y="T1"/>
                </a:cxn>
                <a:cxn ang="0">
                  <a:pos x="T2" y="T3"/>
                </a:cxn>
                <a:cxn ang="0">
                  <a:pos x="T4" y="T5"/>
                </a:cxn>
                <a:cxn ang="0">
                  <a:pos x="T6" y="T7"/>
                </a:cxn>
                <a:cxn ang="0">
                  <a:pos x="T8" y="T9"/>
                </a:cxn>
              </a:cxnLst>
              <a:rect l="0" t="0" r="r" b="b"/>
              <a:pathLst>
                <a:path w="2072" h="1510">
                  <a:moveTo>
                    <a:pt x="2072" y="0"/>
                  </a:moveTo>
                  <a:lnTo>
                    <a:pt x="0" y="1336"/>
                  </a:lnTo>
                  <a:lnTo>
                    <a:pt x="48" y="1510"/>
                  </a:lnTo>
                  <a:lnTo>
                    <a:pt x="2046" y="344"/>
                  </a:lnTo>
                  <a:lnTo>
                    <a:pt x="2072"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6" name="Freeform 19"/>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Lst>
              <a:ahLst/>
              <a:cxnLst>
                <a:cxn ang="0">
                  <a:pos x="T0" y="T1"/>
                </a:cxn>
                <a:cxn ang="0">
                  <a:pos x="T2" y="T3"/>
                </a:cxn>
                <a:cxn ang="0">
                  <a:pos x="T4" y="T5"/>
                </a:cxn>
                <a:cxn ang="0">
                  <a:pos x="T6" y="T7"/>
                </a:cxn>
              </a:cxnLst>
              <a:rect l="0" t="0" r="r" b="b"/>
              <a:pathLst>
                <a:path w="2072" h="1510">
                  <a:moveTo>
                    <a:pt x="2072" y="0"/>
                  </a:moveTo>
                  <a:lnTo>
                    <a:pt x="0" y="1336"/>
                  </a:lnTo>
                  <a:lnTo>
                    <a:pt x="48" y="1510"/>
                  </a:lnTo>
                  <a:lnTo>
                    <a:pt x="2046" y="3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7" name="Freeform 20"/>
            <p:cNvSpPr/>
            <p:nvPr/>
          </p:nvSpPr>
          <p:spPr bwMode="auto">
            <a:xfrm>
              <a:off x="10902950" y="7543800"/>
              <a:ext cx="2251075" cy="1050925"/>
            </a:xfrm>
            <a:custGeom>
              <a:avLst/>
              <a:gdLst>
                <a:gd name="T0" fmla="*/ 0 w 1418"/>
                <a:gd name="T1" fmla="*/ 0 h 662"/>
                <a:gd name="T2" fmla="*/ 1418 w 1418"/>
                <a:gd name="T3" fmla="*/ 562 h 662"/>
                <a:gd name="T4" fmla="*/ 1342 w 1418"/>
                <a:gd name="T5" fmla="*/ 662 h 662"/>
                <a:gd name="T6" fmla="*/ 48 w 1418"/>
                <a:gd name="T7" fmla="*/ 174 h 662"/>
                <a:gd name="T8" fmla="*/ 0 w 1418"/>
                <a:gd name="T9" fmla="*/ 0 h 662"/>
              </a:gdLst>
              <a:ahLst/>
              <a:cxnLst>
                <a:cxn ang="0">
                  <a:pos x="T0" y="T1"/>
                </a:cxn>
                <a:cxn ang="0">
                  <a:pos x="T2" y="T3"/>
                </a:cxn>
                <a:cxn ang="0">
                  <a:pos x="T4" y="T5"/>
                </a:cxn>
                <a:cxn ang="0">
                  <a:pos x="T6" y="T7"/>
                </a:cxn>
                <a:cxn ang="0">
                  <a:pos x="T8" y="T9"/>
                </a:cxn>
              </a:cxnLst>
              <a:rect l="0" t="0" r="r" b="b"/>
              <a:pathLst>
                <a:path w="1418" h="662">
                  <a:moveTo>
                    <a:pt x="0" y="0"/>
                  </a:moveTo>
                  <a:lnTo>
                    <a:pt x="1418" y="562"/>
                  </a:lnTo>
                  <a:lnTo>
                    <a:pt x="1342" y="662"/>
                  </a:lnTo>
                  <a:lnTo>
                    <a:pt x="48" y="174"/>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8" name="Freeform 21"/>
            <p:cNvSpPr/>
            <p:nvPr/>
          </p:nvSpPr>
          <p:spPr bwMode="auto">
            <a:xfrm>
              <a:off x="10185400" y="3552825"/>
              <a:ext cx="2349500" cy="2546350"/>
            </a:xfrm>
            <a:custGeom>
              <a:avLst/>
              <a:gdLst>
                <a:gd name="T0" fmla="*/ 858 w 1480"/>
                <a:gd name="T1" fmla="*/ 0 h 1604"/>
                <a:gd name="T2" fmla="*/ 0 w 1480"/>
                <a:gd name="T3" fmla="*/ 860 h 1604"/>
                <a:gd name="T4" fmla="*/ 0 w 1480"/>
                <a:gd name="T5" fmla="*/ 1604 h 1604"/>
                <a:gd name="T6" fmla="*/ 1480 w 1480"/>
                <a:gd name="T7" fmla="*/ 0 h 1604"/>
                <a:gd name="T8" fmla="*/ 858 w 1480"/>
                <a:gd name="T9" fmla="*/ 0 h 1604"/>
              </a:gdLst>
              <a:ahLst/>
              <a:cxnLst>
                <a:cxn ang="0">
                  <a:pos x="T0" y="T1"/>
                </a:cxn>
                <a:cxn ang="0">
                  <a:pos x="T2" y="T3"/>
                </a:cxn>
                <a:cxn ang="0">
                  <a:pos x="T4" y="T5"/>
                </a:cxn>
                <a:cxn ang="0">
                  <a:pos x="T6" y="T7"/>
                </a:cxn>
                <a:cxn ang="0">
                  <a:pos x="T8" y="T9"/>
                </a:cxn>
              </a:cxnLst>
              <a:rect l="0" t="0" r="r" b="b"/>
              <a:pathLst>
                <a:path w="1480" h="1604">
                  <a:moveTo>
                    <a:pt x="858" y="0"/>
                  </a:moveTo>
                  <a:lnTo>
                    <a:pt x="0" y="860"/>
                  </a:lnTo>
                  <a:lnTo>
                    <a:pt x="0" y="1604"/>
                  </a:lnTo>
                  <a:lnTo>
                    <a:pt x="1480" y="0"/>
                  </a:lnTo>
                  <a:lnTo>
                    <a:pt x="858"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9" name="Freeform 22"/>
            <p:cNvSpPr/>
            <p:nvPr/>
          </p:nvSpPr>
          <p:spPr bwMode="auto">
            <a:xfrm>
              <a:off x="11201400" y="7432675"/>
              <a:ext cx="2270125" cy="1162050"/>
            </a:xfrm>
            <a:custGeom>
              <a:avLst/>
              <a:gdLst>
                <a:gd name="T0" fmla="*/ 90 w 1430"/>
                <a:gd name="T1" fmla="*/ 732 h 732"/>
                <a:gd name="T2" fmla="*/ 1322 w 1430"/>
                <a:gd name="T3" fmla="*/ 350 h 732"/>
                <a:gd name="T4" fmla="*/ 1430 w 1430"/>
                <a:gd name="T5" fmla="*/ 0 h 732"/>
                <a:gd name="T6" fmla="*/ 0 w 1430"/>
                <a:gd name="T7" fmla="*/ 646 h 732"/>
                <a:gd name="T8" fmla="*/ 90 w 1430"/>
                <a:gd name="T9" fmla="*/ 732 h 732"/>
              </a:gdLst>
              <a:ahLst/>
              <a:cxnLst>
                <a:cxn ang="0">
                  <a:pos x="T0" y="T1"/>
                </a:cxn>
                <a:cxn ang="0">
                  <a:pos x="T2" y="T3"/>
                </a:cxn>
                <a:cxn ang="0">
                  <a:pos x="T4" y="T5"/>
                </a:cxn>
                <a:cxn ang="0">
                  <a:pos x="T6" y="T7"/>
                </a:cxn>
                <a:cxn ang="0">
                  <a:pos x="T8" y="T9"/>
                </a:cxn>
              </a:cxnLst>
              <a:rect l="0" t="0" r="r" b="b"/>
              <a:pathLst>
                <a:path w="1430" h="732">
                  <a:moveTo>
                    <a:pt x="90" y="732"/>
                  </a:moveTo>
                  <a:lnTo>
                    <a:pt x="1322" y="350"/>
                  </a:lnTo>
                  <a:lnTo>
                    <a:pt x="1430" y="0"/>
                  </a:lnTo>
                  <a:lnTo>
                    <a:pt x="0" y="646"/>
                  </a:lnTo>
                  <a:lnTo>
                    <a:pt x="90" y="732"/>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70" name="Freeform 23"/>
            <p:cNvSpPr/>
            <p:nvPr/>
          </p:nvSpPr>
          <p:spPr bwMode="auto">
            <a:xfrm>
              <a:off x="11201400" y="8435975"/>
              <a:ext cx="1952625" cy="158750"/>
            </a:xfrm>
            <a:custGeom>
              <a:avLst/>
              <a:gdLst>
                <a:gd name="T0" fmla="*/ 0 w 1230"/>
                <a:gd name="T1" fmla="*/ 14 h 100"/>
                <a:gd name="T2" fmla="*/ 1230 w 1230"/>
                <a:gd name="T3" fmla="*/ 0 h 100"/>
                <a:gd name="T4" fmla="*/ 1154 w 1230"/>
                <a:gd name="T5" fmla="*/ 100 h 100"/>
                <a:gd name="T6" fmla="*/ 90 w 1230"/>
                <a:gd name="T7" fmla="*/ 100 h 100"/>
                <a:gd name="T8" fmla="*/ 0 w 1230"/>
                <a:gd name="T9" fmla="*/ 14 h 100"/>
              </a:gdLst>
              <a:ahLst/>
              <a:cxnLst>
                <a:cxn ang="0">
                  <a:pos x="T0" y="T1"/>
                </a:cxn>
                <a:cxn ang="0">
                  <a:pos x="T2" y="T3"/>
                </a:cxn>
                <a:cxn ang="0">
                  <a:pos x="T4" y="T5"/>
                </a:cxn>
                <a:cxn ang="0">
                  <a:pos x="T6" y="T7"/>
                </a:cxn>
                <a:cxn ang="0">
                  <a:pos x="T8" y="T9"/>
                </a:cxn>
              </a:cxnLst>
              <a:rect l="0" t="0" r="r" b="b"/>
              <a:pathLst>
                <a:path w="1230" h="100">
                  <a:moveTo>
                    <a:pt x="0" y="14"/>
                  </a:moveTo>
                  <a:lnTo>
                    <a:pt x="1230" y="0"/>
                  </a:lnTo>
                  <a:lnTo>
                    <a:pt x="1154" y="100"/>
                  </a:lnTo>
                  <a:lnTo>
                    <a:pt x="90" y="100"/>
                  </a:lnTo>
                  <a:lnTo>
                    <a:pt x="0" y="14"/>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grpSp>
      <p:sp>
        <p:nvSpPr>
          <p:cNvPr id="71" name="TextBox 27"/>
          <p:cNvSpPr txBox="1"/>
          <p:nvPr/>
        </p:nvSpPr>
        <p:spPr>
          <a:xfrm>
            <a:off x="821244" y="2388736"/>
            <a:ext cx="1722397" cy="830997"/>
          </a:xfrm>
          <a:prstGeom prst="rect">
            <a:avLst/>
          </a:prstGeom>
          <a:noFill/>
        </p:spPr>
        <p:txBody>
          <a:bodyPr wrap="square" rtlCol="0">
            <a:spAutoFit/>
          </a:bodyPr>
          <a:lstStyle/>
          <a:p>
            <a:r>
              <a:rPr lang="id-ID" sz="4800" b="1" dirty="0">
                <a:solidFill>
                  <a:srgbClr val="32A1E6"/>
                </a:solidFill>
                <a:latin typeface="Arial" panose="020B0604020202020204" pitchFamily="34" charset="0"/>
                <a:cs typeface="Arial" panose="020B0604020202020204" pitchFamily="34" charset="0"/>
                <a:sym typeface="+mn-lt"/>
              </a:rPr>
              <a:t>79%</a:t>
            </a:r>
          </a:p>
        </p:txBody>
      </p:sp>
      <p:grpSp>
        <p:nvGrpSpPr>
          <p:cNvPr id="72" name="Group 29"/>
          <p:cNvGrpSpPr/>
          <p:nvPr/>
        </p:nvGrpSpPr>
        <p:grpSpPr>
          <a:xfrm flipH="1" flipV="1">
            <a:off x="8472015" y="1725753"/>
            <a:ext cx="499789" cy="404411"/>
            <a:chOff x="1987241" y="2906793"/>
            <a:chExt cx="998241" cy="807741"/>
          </a:xfrm>
        </p:grpSpPr>
        <p:sp>
          <p:nvSpPr>
            <p:cNvPr id="73"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sp>
          <p:nvSpPr>
            <p:cNvPr id="74"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grpSp>
      <p:grpSp>
        <p:nvGrpSpPr>
          <p:cNvPr id="76" name="Group 33"/>
          <p:cNvGrpSpPr/>
          <p:nvPr/>
        </p:nvGrpSpPr>
        <p:grpSpPr>
          <a:xfrm flipH="1">
            <a:off x="8464151" y="4745953"/>
            <a:ext cx="499789" cy="404411"/>
            <a:chOff x="1987241" y="2906793"/>
            <a:chExt cx="998241" cy="807741"/>
          </a:xfrm>
        </p:grpSpPr>
        <p:sp>
          <p:nvSpPr>
            <p:cNvPr id="77"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sp>
          <p:nvSpPr>
            <p:cNvPr id="78"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grpSp>
      <p:cxnSp>
        <p:nvCxnSpPr>
          <p:cNvPr id="81" name="Straight Connector 38"/>
          <p:cNvCxnSpPr/>
          <p:nvPr/>
        </p:nvCxnSpPr>
        <p:spPr>
          <a:xfrm>
            <a:off x="8476691" y="2888882"/>
            <a:ext cx="505213" cy="0"/>
          </a:xfrm>
          <a:prstGeom prst="line">
            <a:avLst/>
          </a:prstGeom>
          <a:ln w="6350" cmpd="sng">
            <a:solidFill>
              <a:schemeClr val="bg2">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41"/>
          <p:cNvCxnSpPr/>
          <p:nvPr/>
        </p:nvCxnSpPr>
        <p:spPr>
          <a:xfrm>
            <a:off x="8472016" y="3953157"/>
            <a:ext cx="505213" cy="0"/>
          </a:xfrm>
          <a:prstGeom prst="line">
            <a:avLst/>
          </a:prstGeom>
          <a:ln w="6350" cmpd="sng">
            <a:solidFill>
              <a:schemeClr val="bg2">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86" name="TextBox 5"/>
          <p:cNvSpPr txBox="1"/>
          <p:nvPr/>
        </p:nvSpPr>
        <p:spPr>
          <a:xfrm>
            <a:off x="791030" y="1495489"/>
            <a:ext cx="4206756" cy="784324"/>
          </a:xfrm>
          <a:prstGeom prst="rect">
            <a:avLst/>
          </a:prstGeom>
          <a:noFill/>
        </p:spPr>
        <p:txBody>
          <a:bodyPr wrap="none" rtlCol="0">
            <a:noAutofit/>
          </a:bodyPr>
          <a:lstStyle/>
          <a:p>
            <a:pPr defTabSz="1828165"/>
            <a:r>
              <a:rPr lang="zh-CN" altLang="en-US"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点击输入标题内容点击输入标题</a:t>
            </a:r>
            <a:endParaRPr lang="en-US" altLang="zh-CN"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defTabSz="1828165"/>
            <a:r>
              <a:rPr lang="zh-CN" altLang="en-US"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内容点击输入标题内容标题内容</a:t>
            </a:r>
            <a:endParaRPr lang="zh-CN" altLang="en-US" sz="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7" name="TextBox 217"/>
          <p:cNvSpPr txBox="1"/>
          <p:nvPr/>
        </p:nvSpPr>
        <p:spPr>
          <a:xfrm>
            <a:off x="2451435" y="2388736"/>
            <a:ext cx="2981805" cy="853888"/>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8" name="TextBox 217"/>
          <p:cNvSpPr txBox="1"/>
          <p:nvPr/>
        </p:nvSpPr>
        <p:spPr>
          <a:xfrm>
            <a:off x="821244" y="3461423"/>
            <a:ext cx="4611996" cy="2706703"/>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defTabSz="1216660">
              <a:lnSpc>
                <a:spcPct val="120000"/>
              </a:lnSpc>
              <a:spcBef>
                <a:spcPct val="20000"/>
              </a:spcBef>
            </a:pP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0" name="TextBox 216"/>
          <p:cNvSpPr txBox="1"/>
          <p:nvPr/>
        </p:nvSpPr>
        <p:spPr>
          <a:xfrm>
            <a:off x="9089188" y="1382790"/>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1" name="TextBox 217"/>
          <p:cNvSpPr txBox="1"/>
          <p:nvPr/>
        </p:nvSpPr>
        <p:spPr>
          <a:xfrm>
            <a:off x="9089189" y="169831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2" name="TextBox 216"/>
          <p:cNvSpPr txBox="1"/>
          <p:nvPr/>
        </p:nvSpPr>
        <p:spPr>
          <a:xfrm>
            <a:off x="9089188" y="2502540"/>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3" name="TextBox 217"/>
          <p:cNvSpPr txBox="1"/>
          <p:nvPr/>
        </p:nvSpPr>
        <p:spPr>
          <a:xfrm>
            <a:off x="9089189" y="281806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4" name="TextBox 216"/>
          <p:cNvSpPr txBox="1"/>
          <p:nvPr/>
        </p:nvSpPr>
        <p:spPr>
          <a:xfrm>
            <a:off x="9089188" y="3691396"/>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5" name="TextBox 217"/>
          <p:cNvSpPr txBox="1"/>
          <p:nvPr/>
        </p:nvSpPr>
        <p:spPr>
          <a:xfrm>
            <a:off x="9089189" y="3996032"/>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7" name="TextBox 217"/>
          <p:cNvSpPr txBox="1"/>
          <p:nvPr/>
        </p:nvSpPr>
        <p:spPr>
          <a:xfrm>
            <a:off x="9089189" y="520251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6" name="TextBox 216"/>
          <p:cNvSpPr txBox="1"/>
          <p:nvPr/>
        </p:nvSpPr>
        <p:spPr>
          <a:xfrm>
            <a:off x="9089188" y="4886989"/>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1000"/>
                                        <p:tgtEl>
                                          <p:spTgt spid="86"/>
                                        </p:tgtEl>
                                      </p:cBhvr>
                                    </p:animEffect>
                                    <p:anim calcmode="lin" valueType="num">
                                      <p:cBhvr>
                                        <p:cTn id="17" dur="1000" fill="hold"/>
                                        <p:tgtEl>
                                          <p:spTgt spid="86"/>
                                        </p:tgtEl>
                                        <p:attrNameLst>
                                          <p:attrName>ppt_x</p:attrName>
                                        </p:attrNameLst>
                                      </p:cBhvr>
                                      <p:tavLst>
                                        <p:tav tm="0">
                                          <p:val>
                                            <p:strVal val="#ppt_x"/>
                                          </p:val>
                                        </p:tav>
                                        <p:tav tm="100000">
                                          <p:val>
                                            <p:strVal val="#ppt_x"/>
                                          </p:val>
                                        </p:tav>
                                      </p:tavLst>
                                    </p:anim>
                                    <p:anim calcmode="lin" valueType="num">
                                      <p:cBhvr>
                                        <p:cTn id="18" dur="1000" fill="hold"/>
                                        <p:tgtEl>
                                          <p:spTgt spid="8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additive="base">
                                        <p:cTn id="22" dur="500" fill="hold"/>
                                        <p:tgtEl>
                                          <p:spTgt spid="71"/>
                                        </p:tgtEl>
                                        <p:attrNameLst>
                                          <p:attrName>ppt_x</p:attrName>
                                        </p:attrNameLst>
                                      </p:cBhvr>
                                      <p:tavLst>
                                        <p:tav tm="0">
                                          <p:val>
                                            <p:strVal val="0-#ppt_w/2"/>
                                          </p:val>
                                        </p:tav>
                                        <p:tav tm="100000">
                                          <p:val>
                                            <p:strVal val="#ppt_x"/>
                                          </p:val>
                                        </p:tav>
                                      </p:tavLst>
                                    </p:anim>
                                    <p:anim calcmode="lin" valueType="num">
                                      <p:cBhvr additive="base">
                                        <p:cTn id="23" dur="500" fill="hold"/>
                                        <p:tgtEl>
                                          <p:spTgt spid="7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barn(inVertical)">
                                      <p:cBhvr>
                                        <p:cTn id="27" dur="500"/>
                                        <p:tgtEl>
                                          <p:spTgt spid="87"/>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barn(inVertical)">
                                      <p:cBhvr>
                                        <p:cTn id="31" dur="500"/>
                                        <p:tgtEl>
                                          <p:spTgt spid="88"/>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randombar(horizontal)">
                                      <p:cBhvr>
                                        <p:cTn id="35" dur="500"/>
                                        <p:tgtEl>
                                          <p:spTgt spid="43"/>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ipe(left)">
                                      <p:cBhvr>
                                        <p:cTn id="39" dur="500"/>
                                        <p:tgtEl>
                                          <p:spTgt spid="72"/>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left)">
                                      <p:cBhvr>
                                        <p:cTn id="43" dur="500"/>
                                        <p:tgtEl>
                                          <p:spTgt spid="81"/>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wipe(left)">
                                      <p:cBhvr>
                                        <p:cTn id="47" dur="500"/>
                                        <p:tgtEl>
                                          <p:spTgt spid="84"/>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left)">
                                      <p:cBhvr>
                                        <p:cTn id="51" dur="500"/>
                                        <p:tgtEl>
                                          <p:spTgt spid="76"/>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90"/>
                                        </p:tgtEl>
                                        <p:attrNameLst>
                                          <p:attrName>style.visibility</p:attrName>
                                        </p:attrNameLst>
                                      </p:cBhvr>
                                      <p:to>
                                        <p:strVal val="visible"/>
                                      </p:to>
                                    </p:set>
                                    <p:animEffect transition="in" filter="wipe(left)">
                                      <p:cBhvr>
                                        <p:cTn id="55" dur="500"/>
                                        <p:tgtEl>
                                          <p:spTgt spid="90"/>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wipe(left)">
                                      <p:cBhvr>
                                        <p:cTn id="59" dur="500"/>
                                        <p:tgtEl>
                                          <p:spTgt spid="91"/>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wipe(left)">
                                      <p:cBhvr>
                                        <p:cTn id="63" dur="500"/>
                                        <p:tgtEl>
                                          <p:spTgt spid="92"/>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93"/>
                                        </p:tgtEl>
                                        <p:attrNameLst>
                                          <p:attrName>style.visibility</p:attrName>
                                        </p:attrNameLst>
                                      </p:cBhvr>
                                      <p:to>
                                        <p:strVal val="visible"/>
                                      </p:to>
                                    </p:set>
                                    <p:animEffect transition="in" filter="wipe(left)">
                                      <p:cBhvr>
                                        <p:cTn id="67" dur="500"/>
                                        <p:tgtEl>
                                          <p:spTgt spid="93"/>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wipe(left)">
                                      <p:cBhvr>
                                        <p:cTn id="71" dur="500"/>
                                        <p:tgtEl>
                                          <p:spTgt spid="94"/>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wipe(left)">
                                      <p:cBhvr>
                                        <p:cTn id="75" dur="500"/>
                                        <p:tgtEl>
                                          <p:spTgt spid="95"/>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1" grpId="0"/>
      <p:bldP spid="86" grpId="0"/>
      <p:bldP spid="87" grpId="0"/>
      <p:bldP spid="88" grpId="0"/>
      <p:bldP spid="90" grpId="0"/>
      <p:bldP spid="91" grpId="0"/>
      <p:bldP spid="92" grpId="0"/>
      <p:bldP spid="93" grpId="0"/>
      <p:bldP spid="94" grpId="0"/>
      <p:bldP spid="95" grpId="0"/>
      <p:bldP spid="97" grpId="0"/>
      <p:bldP spid="96"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2269</Words>
  <Application>Microsoft Office PowerPoint</Application>
  <PresentationFormat>宽屏</PresentationFormat>
  <Paragraphs>175</Paragraphs>
  <Slides>21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阿里巴巴普惠体 B</vt:lpstr>
      <vt:lpstr>阿里巴巴普惠体 R</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办公资源网:www.bangongziyuan.com</cp:keywords>
  <dc:description>办公资源网:www.bangongziyuan.com;</dc:description>
  <cp:lastModifiedBy>天 下</cp:lastModifiedBy>
  <cp:revision>5</cp:revision>
  <dcterms:created xsi:type="dcterms:W3CDTF">2019-06-19T02:29:00Z</dcterms:created>
  <dcterms:modified xsi:type="dcterms:W3CDTF">2021-01-05T23:18:33Z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