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69" r:id="rId4"/>
    <p:sldId id="258" r:id="rId5"/>
    <p:sldId id="259" r:id="rId6"/>
    <p:sldId id="262" r:id="rId7"/>
    <p:sldId id="260" r:id="rId8"/>
    <p:sldId id="261" r:id="rId9"/>
    <p:sldId id="263" r:id="rId10"/>
    <p:sldId id="270" r:id="rId11"/>
    <p:sldId id="264" r:id="rId12"/>
    <p:sldId id="265" r:id="rId13"/>
    <p:sldId id="271" r:id="rId14"/>
    <p:sldId id="266" r:id="rId15"/>
    <p:sldId id="267" r:id="rId16"/>
    <p:sldId id="272" r:id="rId17"/>
    <p:sldId id="268" r:id="rId18"/>
    <p:sldId id="273"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646"/>
    <a:srgbClr val="554200"/>
    <a:srgbClr val="FF9900"/>
    <a:srgbClr val="333333"/>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80" autoAdjust="0"/>
    <p:restoredTop sz="94660"/>
  </p:normalViewPr>
  <p:slideViewPr>
    <p:cSldViewPr snapToGrid="0">
      <p:cViewPr varScale="1">
        <p:scale>
          <a:sx n="114" d="100"/>
          <a:sy n="114"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0304F4E-E69E-4887-98C3-36DB59F8554E}"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65C61C2-3FBF-428C-BA22-D3C5A7D2C3B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0304F4E-E69E-4887-98C3-36DB59F8554E}"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65C61C2-3FBF-428C-BA22-D3C5A7D2C3B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0304F4E-E69E-4887-98C3-36DB59F8554E}"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65C61C2-3FBF-428C-BA22-D3C5A7D2C3B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0304F4E-E69E-4887-98C3-36DB59F8554E}"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65C61C2-3FBF-428C-BA22-D3C5A7D2C3B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0304F4E-E69E-4887-98C3-36DB59F8554E}"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65C61C2-3FBF-428C-BA22-D3C5A7D2C3B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70304F4E-E69E-4887-98C3-36DB59F8554E}"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65C61C2-3FBF-428C-BA22-D3C5A7D2C3B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70304F4E-E69E-4887-98C3-36DB59F8554E}"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65C61C2-3FBF-428C-BA22-D3C5A7D2C3B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0304F4E-E69E-4887-98C3-36DB59F8554E}"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65C61C2-3FBF-428C-BA22-D3C5A7D2C3B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0304F4E-E69E-4887-98C3-36DB59F8554E}"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65C61C2-3FBF-428C-BA22-D3C5A7D2C3B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0304F4E-E69E-4887-98C3-36DB59F8554E}"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65C61C2-3FBF-428C-BA22-D3C5A7D2C3B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0304F4E-E69E-4887-98C3-36DB59F8554E}"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65C61C2-3FBF-428C-BA22-D3C5A7D2C3B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阿里巴巴普惠体 R" panose="00020600040101010101" pitchFamily="18" charset="-122"/>
                <a:ea typeface="阿里巴巴普惠体 R" panose="00020600040101010101" pitchFamily="18" charset="-122"/>
              </a:defRPr>
            </a:lvl1pPr>
          </a:lstStyle>
          <a:p>
            <a:fld id="{70304F4E-E69E-4887-98C3-36DB59F8554E}" type="datetimeFigureOut">
              <a:rPr lang="zh-CN" altLang="en-US" smtClean="0"/>
              <a:t>2021/1/6</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阿里巴巴普惠体 R" panose="00020600040101010101" pitchFamily="18" charset="-122"/>
                <a:ea typeface="阿里巴巴普惠体 R" panose="00020600040101010101" pitchFamily="18"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阿里巴巴普惠体 R" panose="00020600040101010101" pitchFamily="18" charset="-122"/>
                <a:ea typeface="阿里巴巴普惠体 R" panose="00020600040101010101" pitchFamily="18" charset="-122"/>
              </a:defRPr>
            </a:lvl1pPr>
          </a:lstStyle>
          <a:p>
            <a:fld id="{D65C61C2-3FBF-428C-BA22-D3C5A7D2C3BA}"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阿里巴巴普惠体 R" panose="00020600040101010101" pitchFamily="18" charset="-122"/>
          <a:ea typeface="阿里巴巴普惠体 R" panose="00020600040101010101" pitchFamily="18"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阿里巴巴普惠体 R" panose="00020600040101010101" pitchFamily="18" charset="-122"/>
          <a:ea typeface="阿里巴巴普惠体 R" panose="00020600040101010101"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阿里巴巴普惠体 R" panose="00020600040101010101" pitchFamily="18" charset="-122"/>
          <a:ea typeface="阿里巴巴普惠体 R" panose="00020600040101010101"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阿里巴巴普惠体 R" panose="00020600040101010101" pitchFamily="18" charset="-122"/>
          <a:ea typeface="阿里巴巴普惠体 R" panose="00020600040101010101"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R" panose="00020600040101010101" pitchFamily="18" charset="-122"/>
          <a:ea typeface="阿里巴巴普惠体 R" panose="00020600040101010101"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R" panose="00020600040101010101" pitchFamily="18" charset="-122"/>
          <a:ea typeface="阿里巴巴普惠体 R" panose="00020600040101010101"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D646"/>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文本框 5"/>
          <p:cNvSpPr txBox="1"/>
          <p:nvPr/>
        </p:nvSpPr>
        <p:spPr>
          <a:xfrm>
            <a:off x="669304" y="754145"/>
            <a:ext cx="6853286" cy="1107996"/>
          </a:xfrm>
          <a:prstGeom prst="rect">
            <a:avLst/>
          </a:prstGeom>
          <a:noFill/>
        </p:spPr>
        <p:txBody>
          <a:bodyPr wrap="square" rtlCol="0">
            <a:spAutoFit/>
          </a:bodyPr>
          <a:lstStyle/>
          <a:p>
            <a:r>
              <a:rPr lang="zh-CN" altLang="en-US" sz="6600" spc="-15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毕业答辩模板</a:t>
            </a:r>
          </a:p>
        </p:txBody>
      </p:sp>
      <p:sp>
        <p:nvSpPr>
          <p:cNvPr id="7" name="文本框 6"/>
          <p:cNvSpPr txBox="1"/>
          <p:nvPr/>
        </p:nvSpPr>
        <p:spPr>
          <a:xfrm>
            <a:off x="669304" y="1815006"/>
            <a:ext cx="4958499" cy="707886"/>
          </a:xfrm>
          <a:prstGeom prst="rect">
            <a:avLst/>
          </a:prstGeom>
          <a:noFill/>
        </p:spPr>
        <p:txBody>
          <a:bodyPr wrap="square" rtlCol="0">
            <a:spAutoFit/>
          </a:bodyPr>
          <a:lstStyle/>
          <a:p>
            <a:r>
              <a:rPr lang="zh-CN" altLang="en-US" sz="2000" dirty="0">
                <a:solidFill>
                  <a:srgbClr val="333333"/>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输入副标题输入副标题输入副标题输入副标题输入副标题</a:t>
            </a:r>
          </a:p>
        </p:txBody>
      </p:sp>
      <p:sp>
        <p:nvSpPr>
          <p:cNvPr id="8" name="文本框 7"/>
          <p:cNvSpPr txBox="1"/>
          <p:nvPr/>
        </p:nvSpPr>
        <p:spPr>
          <a:xfrm>
            <a:off x="669304" y="2652802"/>
            <a:ext cx="2592371" cy="398780"/>
          </a:xfrm>
          <a:prstGeom prst="rect">
            <a:avLst/>
          </a:prstGeom>
          <a:noFill/>
        </p:spPr>
        <p:txBody>
          <a:bodyPr wrap="square" rtlCol="0">
            <a:spAutoFit/>
          </a:bodyPr>
          <a:lstStyle/>
          <a:p>
            <a:r>
              <a:rPr lang="zh-CN" altLang="en-US" sz="2000" spc="-15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答辩人：</a:t>
            </a:r>
            <a:r>
              <a:rPr lang="en-US" altLang="zh-CN" sz="2000" spc="-15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xiazaii</a:t>
            </a:r>
            <a:endParaRPr lang="zh-CN" altLang="en-US" sz="2000" spc="-15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9" name="文本框 8"/>
          <p:cNvSpPr txBox="1"/>
          <p:nvPr/>
        </p:nvSpPr>
        <p:spPr>
          <a:xfrm>
            <a:off x="669303" y="3022134"/>
            <a:ext cx="2592371" cy="398780"/>
          </a:xfrm>
          <a:prstGeom prst="rect">
            <a:avLst/>
          </a:prstGeom>
          <a:noFill/>
        </p:spPr>
        <p:txBody>
          <a:bodyPr wrap="square" rtlCol="0">
            <a:spAutoFit/>
          </a:bodyPr>
          <a:lstStyle/>
          <a:p>
            <a:r>
              <a:rPr lang="zh-CN" altLang="en-US" sz="2000" spc="-15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导     师：</a:t>
            </a:r>
            <a:r>
              <a:rPr lang="en-US" altLang="zh-CN" sz="2000" spc="-15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xiazaii</a:t>
            </a:r>
            <a:endParaRPr lang="zh-CN" altLang="en-US" sz="2000" spc="-15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pic>
        <p:nvPicPr>
          <p:cNvPr id="11" name="图片 10"/>
          <p:cNvPicPr>
            <a:picLocks noChangeAspect="1"/>
          </p:cNvPicPr>
          <p:nvPr/>
        </p:nvPicPr>
        <p:blipFill rotWithShape="1">
          <a:blip r:embed="rId3">
            <a:extLst>
              <a:ext uri="{28A0092B-C50C-407E-A947-70E740481C1C}">
                <a14:useLocalDpi xmlns:a14="http://schemas.microsoft.com/office/drawing/2010/main" val="0"/>
              </a:ext>
            </a:extLst>
          </a:blip>
          <a:srcRect l="70206" r="1031" b="58213"/>
          <a:stretch>
            <a:fillRect/>
          </a:stretch>
        </p:blipFill>
        <p:spPr>
          <a:xfrm>
            <a:off x="8559537" y="0"/>
            <a:ext cx="3506771" cy="2865748"/>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6"/>
                                        </p:tgtEl>
                                        <p:attrNameLst>
                                          <p:attrName>ppt_y</p:attrName>
                                        </p:attrNameLst>
                                      </p:cBhvr>
                                      <p:tavLst>
                                        <p:tav tm="0">
                                          <p:val>
                                            <p:strVal val="#ppt_y"/>
                                          </p:val>
                                        </p:tav>
                                        <p:tav tm="100000">
                                          <p:val>
                                            <p:strVal val="#ppt_y"/>
                                          </p:val>
                                        </p:tav>
                                      </p:tavLst>
                                    </p:anim>
                                    <p:anim calcmode="lin" valueType="num">
                                      <p:cBhvr>
                                        <p:cTn id="15"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6"/>
                                        </p:tgtEl>
                                      </p:cBhvr>
                                    </p:animEffect>
                                  </p:childTnLst>
                                </p:cTn>
                              </p:par>
                            </p:childTnLst>
                          </p:cTn>
                        </p:par>
                        <p:par>
                          <p:cTn id="18" fill="hold">
                            <p:stCondLst>
                              <p:cond delay="1750"/>
                            </p:stCondLst>
                            <p:childTnLst>
                              <p:par>
                                <p:cTn id="19" presetID="22" presetClass="entr" presetSubtype="1"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up)">
                                      <p:cBhvr>
                                        <p:cTn id="21" dur="500"/>
                                        <p:tgtEl>
                                          <p:spTgt spid="7"/>
                                        </p:tgtEl>
                                      </p:cBhvr>
                                    </p:animEffect>
                                  </p:childTnLst>
                                </p:cTn>
                              </p:par>
                            </p:childTnLst>
                          </p:cTn>
                        </p:par>
                        <p:par>
                          <p:cTn id="22" fill="hold">
                            <p:stCondLst>
                              <p:cond delay="2250"/>
                            </p:stCondLst>
                            <p:childTnLst>
                              <p:par>
                                <p:cTn id="23" presetID="2" presetClass="entr" presetSubtype="8"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0-#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childTnLst>
                          </p:cTn>
                        </p:par>
                        <p:par>
                          <p:cTn id="27" fill="hold">
                            <p:stCondLst>
                              <p:cond delay="2750"/>
                            </p:stCondLst>
                            <p:childTnLst>
                              <p:par>
                                <p:cTn id="28" presetID="2" presetClass="entr" presetSubtype="8"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0-#ppt_w/2"/>
                                          </p:val>
                                        </p:tav>
                                        <p:tav tm="100000">
                                          <p:val>
                                            <p:strVal val="#ppt_x"/>
                                          </p:val>
                                        </p:tav>
                                      </p:tavLst>
                                    </p:anim>
                                    <p:anim calcmode="lin" valueType="num">
                                      <p:cBhvr additive="base">
                                        <p:cTn id="31" dur="500" fill="hold"/>
                                        <p:tgtEl>
                                          <p:spTgt spid="9"/>
                                        </p:tgtEl>
                                        <p:attrNameLst>
                                          <p:attrName>ppt_y</p:attrName>
                                        </p:attrNameLst>
                                      </p:cBhvr>
                                      <p:tavLst>
                                        <p:tav tm="0">
                                          <p:val>
                                            <p:strVal val="#ppt_y"/>
                                          </p:val>
                                        </p:tav>
                                        <p:tav tm="100000">
                                          <p:val>
                                            <p:strVal val="#ppt_y"/>
                                          </p:val>
                                        </p:tav>
                                      </p:tavLst>
                                    </p:anim>
                                  </p:childTnLst>
                                </p:cTn>
                              </p:par>
                            </p:childTnLst>
                          </p:cTn>
                        </p:par>
                        <p:par>
                          <p:cTn id="32" fill="hold">
                            <p:stCondLst>
                              <p:cond delay="3250"/>
                            </p:stCondLst>
                            <p:childTnLst>
                              <p:par>
                                <p:cTn id="33" presetID="2" presetClass="entr" presetSubtype="1"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7" name="文本框 36"/>
          <p:cNvSpPr txBox="1"/>
          <p:nvPr/>
        </p:nvSpPr>
        <p:spPr>
          <a:xfrm>
            <a:off x="4950872" y="2481026"/>
            <a:ext cx="3922946" cy="830997"/>
          </a:xfrm>
          <a:prstGeom prst="rect">
            <a:avLst/>
          </a:prstGeom>
          <a:noFill/>
        </p:spPr>
        <p:txBody>
          <a:bodyPr wrap="square" rtlCol="0">
            <a:spAutoFit/>
          </a:bodyPr>
          <a:lstStyle/>
          <a:p>
            <a:pPr algn="ctr"/>
            <a:r>
              <a:rPr lang="zh-CN" altLang="en-US" sz="4800" spc="-15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论文研究方法</a:t>
            </a:r>
          </a:p>
        </p:txBody>
      </p:sp>
      <p:sp>
        <p:nvSpPr>
          <p:cNvPr id="38" name="文本框 37"/>
          <p:cNvSpPr txBox="1"/>
          <p:nvPr/>
        </p:nvSpPr>
        <p:spPr>
          <a:xfrm>
            <a:off x="5021456" y="3344641"/>
            <a:ext cx="3852362" cy="646331"/>
          </a:xfrm>
          <a:prstGeom prst="rect">
            <a:avLst/>
          </a:prstGeom>
          <a:noFill/>
        </p:spPr>
        <p:txBody>
          <a:bodyPr wrap="square" rtlCol="0">
            <a:spAutoFit/>
          </a:bodyPr>
          <a:lstStyle/>
          <a:p>
            <a:pPr algn="ctr"/>
            <a:r>
              <a:rPr lang="zh-CN" altLang="en-US" dirty="0">
                <a:solidFill>
                  <a:srgbClr val="333333"/>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输入副标题输入副标题输入副标题输入副标题输入副标题</a:t>
            </a:r>
          </a:p>
        </p:txBody>
      </p:sp>
      <p:grpSp>
        <p:nvGrpSpPr>
          <p:cNvPr id="2" name="组合 1"/>
          <p:cNvGrpSpPr/>
          <p:nvPr/>
        </p:nvGrpSpPr>
        <p:grpSpPr>
          <a:xfrm>
            <a:off x="3159830" y="2300878"/>
            <a:ext cx="1615179" cy="1873607"/>
            <a:chOff x="3159830" y="2300878"/>
            <a:chExt cx="1615179" cy="1873607"/>
          </a:xfrm>
        </p:grpSpPr>
        <p:sp>
          <p:nvSpPr>
            <p:cNvPr id="36" name="iş1íḍé"/>
            <p:cNvSpPr/>
            <p:nvPr/>
          </p:nvSpPr>
          <p:spPr>
            <a:xfrm rot="16200000">
              <a:off x="3030616" y="2430092"/>
              <a:ext cx="1873607" cy="1615179"/>
            </a:xfrm>
            <a:prstGeom prst="hexagon">
              <a:avLst/>
            </a:prstGeom>
            <a:solidFill>
              <a:schemeClr val="bg1"/>
            </a:solidFill>
            <a:ln w="76200">
              <a:solidFill>
                <a:srgbClr val="554200"/>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en-US" dirty="0">
                <a:latin typeface="阿里巴巴普惠体 R" panose="00020600040101010101" pitchFamily="18" charset="-122"/>
              </a:endParaRPr>
            </a:p>
          </p:txBody>
        </p:sp>
        <p:sp>
          <p:nvSpPr>
            <p:cNvPr id="39" name="文本框 38"/>
            <p:cNvSpPr txBox="1"/>
            <p:nvPr/>
          </p:nvSpPr>
          <p:spPr>
            <a:xfrm>
              <a:off x="3159830" y="2687904"/>
              <a:ext cx="1606790" cy="1015663"/>
            </a:xfrm>
            <a:prstGeom prst="rect">
              <a:avLst/>
            </a:prstGeom>
            <a:noFill/>
          </p:spPr>
          <p:txBody>
            <a:bodyPr wrap="square" rtlCol="0">
              <a:spAutoFit/>
            </a:bodyPr>
            <a:lstStyle/>
            <a:p>
              <a:pPr algn="ctr"/>
              <a:r>
                <a:rPr lang="en-US" altLang="zh-CN" sz="6000" b="1" spc="-150" dirty="0">
                  <a:solidFill>
                    <a:srgbClr val="554200"/>
                  </a:solidFill>
                  <a:latin typeface="Arial" panose="020B0604020202020204" pitchFamily="34" charset="0"/>
                  <a:ea typeface="阿里巴巴普惠体 R" panose="00020600040101010101" pitchFamily="18" charset="-122"/>
                  <a:cs typeface="Arial" panose="020B0604020202020204" pitchFamily="34" charset="0"/>
                </a:rPr>
                <a:t>02</a:t>
              </a:r>
              <a:endParaRPr lang="zh-CN" altLang="en-US" sz="6000" b="1" spc="-150" dirty="0">
                <a:solidFill>
                  <a:srgbClr val="554200"/>
                </a:solidFill>
                <a:latin typeface="Arial" panose="020B0604020202020204" pitchFamily="34" charset="0"/>
                <a:ea typeface="阿里巴巴普惠体 R" panose="00020600040101010101" pitchFamily="18" charset="-122"/>
                <a:cs typeface="Arial" panose="020B0604020202020204" pitchFamily="34" charset="0"/>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barn(inVertical)">
                                      <p:cBhvr>
                                        <p:cTn id="1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剪去单角 3"/>
          <p:cNvSpPr/>
          <p:nvPr/>
        </p:nvSpPr>
        <p:spPr>
          <a:xfrm>
            <a:off x="553039" y="468983"/>
            <a:ext cx="11085921" cy="5920033"/>
          </a:xfrm>
          <a:prstGeom prst="snip1Rect">
            <a:avLst>
              <a:gd name="adj" fmla="val 285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latin typeface="阿里巴巴普惠体 R" panose="00020600040101010101" pitchFamily="18" charset="-122"/>
              <a:ea typeface="阿里巴巴普惠体 R" panose="00020600040101010101" pitchFamily="18" charset="-122"/>
            </a:endParaRPr>
          </a:p>
        </p:txBody>
      </p:sp>
      <p:grpSp>
        <p:nvGrpSpPr>
          <p:cNvPr id="22" name="组合 19"/>
          <p:cNvGrpSpPr/>
          <p:nvPr/>
        </p:nvGrpSpPr>
        <p:grpSpPr bwMode="auto">
          <a:xfrm>
            <a:off x="553039" y="812694"/>
            <a:ext cx="695325" cy="506413"/>
            <a:chOff x="0" y="0"/>
            <a:chExt cx="694944" cy="624651"/>
          </a:xfrm>
        </p:grpSpPr>
        <p:sp>
          <p:nvSpPr>
            <p:cNvPr id="23" name="矩形 20"/>
            <p:cNvSpPr>
              <a:spLocks noChangeArrowheads="1"/>
            </p:cNvSpPr>
            <p:nvPr/>
          </p:nvSpPr>
          <p:spPr bwMode="auto">
            <a:xfrm>
              <a:off x="0" y="0"/>
              <a:ext cx="548974" cy="62465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4" name="矩形 21"/>
            <p:cNvSpPr>
              <a:spLocks noChangeArrowheads="1"/>
            </p:cNvSpPr>
            <p:nvPr/>
          </p:nvSpPr>
          <p:spPr bwMode="auto">
            <a:xfrm>
              <a:off x="612439" y="0"/>
              <a:ext cx="82505" cy="624651"/>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grpSp>
      <p:sp>
        <p:nvSpPr>
          <p:cNvPr id="25" name="矩形 22"/>
          <p:cNvSpPr>
            <a:spLocks noChangeArrowheads="1"/>
          </p:cNvSpPr>
          <p:nvPr/>
        </p:nvSpPr>
        <p:spPr bwMode="auto">
          <a:xfrm>
            <a:off x="1411877" y="857144"/>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2" name="组合 1"/>
          <p:cNvGrpSpPr/>
          <p:nvPr/>
        </p:nvGrpSpPr>
        <p:grpSpPr>
          <a:xfrm>
            <a:off x="1339487" y="2637162"/>
            <a:ext cx="9027348" cy="2262499"/>
            <a:chOff x="1339487" y="2637162"/>
            <a:chExt cx="9027348" cy="2262499"/>
          </a:xfrm>
        </p:grpSpPr>
        <p:sp>
          <p:nvSpPr>
            <p:cNvPr id="15" name="矩形 24"/>
            <p:cNvSpPr>
              <a:spLocks noChangeArrowheads="1"/>
            </p:cNvSpPr>
            <p:nvPr/>
          </p:nvSpPr>
          <p:spPr bwMode="auto">
            <a:xfrm flipV="1">
              <a:off x="1339487" y="3738966"/>
              <a:ext cx="9027348" cy="51984"/>
            </a:xfrm>
            <a:prstGeom prst="rect">
              <a:avLst/>
            </a:prstGeom>
            <a:solidFill>
              <a:schemeClr val="bg1">
                <a:lumMod val="65000"/>
              </a:schemeClr>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a:solidFill>
                  <a:srgbClr val="FFFFFF"/>
                </a:solidFill>
                <a:latin typeface="Calibri" panose="020F0502020204030204" pitchFamily="34" charset="0"/>
                <a:ea typeface="幼圆" panose="02010509060101010101" pitchFamily="49" charset="-122"/>
                <a:sym typeface="Calibri" panose="020F0502020204030204" pitchFamily="34" charset="0"/>
              </a:endParaRPr>
            </a:p>
          </p:txBody>
        </p:sp>
        <p:sp>
          <p:nvSpPr>
            <p:cNvPr id="17" name="任意多边形 26"/>
            <p:cNvSpPr>
              <a:spLocks noChangeArrowheads="1"/>
            </p:cNvSpPr>
            <p:nvPr/>
          </p:nvSpPr>
          <p:spPr bwMode="auto">
            <a:xfrm>
              <a:off x="2731724" y="2637162"/>
              <a:ext cx="1021761" cy="1093464"/>
            </a:xfrm>
            <a:custGeom>
              <a:avLst/>
              <a:gdLst>
                <a:gd name="T0" fmla="*/ 451469 w 905522"/>
                <a:gd name="T1" fmla="*/ 0 h 968365"/>
                <a:gd name="T2" fmla="*/ 902936 w 905522"/>
                <a:gd name="T3" fmla="*/ 226389 h 968365"/>
                <a:gd name="T4" fmla="*/ 902936 w 905522"/>
                <a:gd name="T5" fmla="*/ 742017 h 968365"/>
                <a:gd name="T6" fmla="*/ 451469 w 905522"/>
                <a:gd name="T7" fmla="*/ 968405 h 968365"/>
                <a:gd name="T8" fmla="*/ 0 w 905522"/>
                <a:gd name="T9" fmla="*/ 742017 h 968365"/>
                <a:gd name="T10" fmla="*/ 0 w 905522"/>
                <a:gd name="T11" fmla="*/ 226389 h 968365"/>
                <a:gd name="T12" fmla="*/ 0 60000 65536"/>
                <a:gd name="T13" fmla="*/ 0 60000 65536"/>
                <a:gd name="T14" fmla="*/ 0 60000 65536"/>
                <a:gd name="T15" fmla="*/ 0 60000 65536"/>
                <a:gd name="T16" fmla="*/ 0 60000 65536"/>
                <a:gd name="T17" fmla="*/ 0 60000 65536"/>
                <a:gd name="T18" fmla="*/ 0 w 905522"/>
                <a:gd name="T19" fmla="*/ 0 h 968365"/>
                <a:gd name="T20" fmla="*/ 905522 w 905522"/>
                <a:gd name="T21" fmla="*/ 968365 h 968365"/>
              </a:gdLst>
              <a:ahLst/>
              <a:cxnLst>
                <a:cxn ang="T12">
                  <a:pos x="T0" y="T1"/>
                </a:cxn>
                <a:cxn ang="T13">
                  <a:pos x="T2" y="T3"/>
                </a:cxn>
                <a:cxn ang="T14">
                  <a:pos x="T4" y="T5"/>
                </a:cxn>
                <a:cxn ang="T15">
                  <a:pos x="T6" y="T7"/>
                </a:cxn>
                <a:cxn ang="T16">
                  <a:pos x="T8" y="T9"/>
                </a:cxn>
                <a:cxn ang="T17">
                  <a:pos x="T10" y="T11"/>
                </a:cxn>
              </a:cxnLst>
              <a:rect l="T18" t="T19" r="T20" b="T21"/>
              <a:pathLst>
                <a:path w="905522" h="968365">
                  <a:moveTo>
                    <a:pt x="452761" y="0"/>
                  </a:moveTo>
                  <a:lnTo>
                    <a:pt x="905522" y="226381"/>
                  </a:lnTo>
                  <a:lnTo>
                    <a:pt x="905522" y="741985"/>
                  </a:lnTo>
                  <a:lnTo>
                    <a:pt x="452761" y="968365"/>
                  </a:lnTo>
                  <a:lnTo>
                    <a:pt x="0" y="741985"/>
                  </a:lnTo>
                  <a:lnTo>
                    <a:pt x="0" y="226381"/>
                  </a:lnTo>
                  <a:lnTo>
                    <a:pt x="452761" y="0"/>
                  </a:lnTo>
                  <a:close/>
                </a:path>
              </a:pathLst>
            </a:custGeom>
            <a:solidFill>
              <a:srgbClr val="FF9900"/>
            </a:solidFill>
            <a:ln>
              <a:noFill/>
            </a:ln>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添加文字</a:t>
              </a:r>
              <a:endParaRPr lang="zh-CN" altLang="en-US" sz="20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18" name="任意多边形 28"/>
            <p:cNvSpPr>
              <a:spLocks noChangeArrowheads="1"/>
            </p:cNvSpPr>
            <p:nvPr/>
          </p:nvSpPr>
          <p:spPr bwMode="auto">
            <a:xfrm>
              <a:off x="5386976" y="2637162"/>
              <a:ext cx="1023553" cy="1093464"/>
            </a:xfrm>
            <a:custGeom>
              <a:avLst/>
              <a:gdLst>
                <a:gd name="T0" fmla="*/ 454643 w 905522"/>
                <a:gd name="T1" fmla="*/ 0 h 968365"/>
                <a:gd name="T2" fmla="*/ 909288 w 905522"/>
                <a:gd name="T3" fmla="*/ 226389 h 968365"/>
                <a:gd name="T4" fmla="*/ 909288 w 905522"/>
                <a:gd name="T5" fmla="*/ 742017 h 968365"/>
                <a:gd name="T6" fmla="*/ 454643 w 905522"/>
                <a:gd name="T7" fmla="*/ 968405 h 968365"/>
                <a:gd name="T8" fmla="*/ 0 w 905522"/>
                <a:gd name="T9" fmla="*/ 742017 h 968365"/>
                <a:gd name="T10" fmla="*/ 0 w 905522"/>
                <a:gd name="T11" fmla="*/ 226389 h 968365"/>
                <a:gd name="T12" fmla="*/ 0 60000 65536"/>
                <a:gd name="T13" fmla="*/ 0 60000 65536"/>
                <a:gd name="T14" fmla="*/ 0 60000 65536"/>
                <a:gd name="T15" fmla="*/ 0 60000 65536"/>
                <a:gd name="T16" fmla="*/ 0 60000 65536"/>
                <a:gd name="T17" fmla="*/ 0 60000 65536"/>
                <a:gd name="T18" fmla="*/ 0 w 905522"/>
                <a:gd name="T19" fmla="*/ 0 h 968365"/>
                <a:gd name="T20" fmla="*/ 905522 w 905522"/>
                <a:gd name="T21" fmla="*/ 968365 h 968365"/>
              </a:gdLst>
              <a:ahLst/>
              <a:cxnLst>
                <a:cxn ang="T12">
                  <a:pos x="T0" y="T1"/>
                </a:cxn>
                <a:cxn ang="T13">
                  <a:pos x="T2" y="T3"/>
                </a:cxn>
                <a:cxn ang="T14">
                  <a:pos x="T4" y="T5"/>
                </a:cxn>
                <a:cxn ang="T15">
                  <a:pos x="T6" y="T7"/>
                </a:cxn>
                <a:cxn ang="T16">
                  <a:pos x="T8" y="T9"/>
                </a:cxn>
                <a:cxn ang="T17">
                  <a:pos x="T10" y="T11"/>
                </a:cxn>
              </a:cxnLst>
              <a:rect l="T18" t="T19" r="T20" b="T21"/>
              <a:pathLst>
                <a:path w="905522" h="968365">
                  <a:moveTo>
                    <a:pt x="452761" y="0"/>
                  </a:moveTo>
                  <a:lnTo>
                    <a:pt x="905522" y="226381"/>
                  </a:lnTo>
                  <a:lnTo>
                    <a:pt x="905522" y="741985"/>
                  </a:lnTo>
                  <a:lnTo>
                    <a:pt x="452761" y="968365"/>
                  </a:lnTo>
                  <a:lnTo>
                    <a:pt x="0" y="741985"/>
                  </a:lnTo>
                  <a:lnTo>
                    <a:pt x="0" y="226381"/>
                  </a:lnTo>
                  <a:lnTo>
                    <a:pt x="452761" y="0"/>
                  </a:lnTo>
                  <a:close/>
                </a:path>
              </a:pathLst>
            </a:custGeom>
            <a:solidFill>
              <a:schemeClr val="bg1">
                <a:lumMod val="65000"/>
              </a:schemeClr>
            </a:solidFill>
            <a:ln>
              <a:noFill/>
            </a:ln>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添加文字</a:t>
              </a:r>
            </a:p>
          </p:txBody>
        </p:sp>
        <p:sp>
          <p:nvSpPr>
            <p:cNvPr id="19" name="任意多边形 40"/>
            <p:cNvSpPr>
              <a:spLocks noChangeArrowheads="1"/>
            </p:cNvSpPr>
            <p:nvPr/>
          </p:nvSpPr>
          <p:spPr bwMode="auto">
            <a:xfrm>
              <a:off x="8133669" y="2637162"/>
              <a:ext cx="1021761" cy="1093464"/>
            </a:xfrm>
            <a:custGeom>
              <a:avLst/>
              <a:gdLst>
                <a:gd name="T0" fmla="*/ 451469 w 905522"/>
                <a:gd name="T1" fmla="*/ 0 h 968365"/>
                <a:gd name="T2" fmla="*/ 902936 w 905522"/>
                <a:gd name="T3" fmla="*/ 226389 h 968365"/>
                <a:gd name="T4" fmla="*/ 902936 w 905522"/>
                <a:gd name="T5" fmla="*/ 742017 h 968365"/>
                <a:gd name="T6" fmla="*/ 451469 w 905522"/>
                <a:gd name="T7" fmla="*/ 968405 h 968365"/>
                <a:gd name="T8" fmla="*/ 0 w 905522"/>
                <a:gd name="T9" fmla="*/ 742017 h 968365"/>
                <a:gd name="T10" fmla="*/ 0 w 905522"/>
                <a:gd name="T11" fmla="*/ 226389 h 968365"/>
                <a:gd name="T12" fmla="*/ 0 60000 65536"/>
                <a:gd name="T13" fmla="*/ 0 60000 65536"/>
                <a:gd name="T14" fmla="*/ 0 60000 65536"/>
                <a:gd name="T15" fmla="*/ 0 60000 65536"/>
                <a:gd name="T16" fmla="*/ 0 60000 65536"/>
                <a:gd name="T17" fmla="*/ 0 60000 65536"/>
                <a:gd name="T18" fmla="*/ 0 w 905522"/>
                <a:gd name="T19" fmla="*/ 0 h 968365"/>
                <a:gd name="T20" fmla="*/ 905522 w 905522"/>
                <a:gd name="T21" fmla="*/ 968365 h 968365"/>
              </a:gdLst>
              <a:ahLst/>
              <a:cxnLst>
                <a:cxn ang="T12">
                  <a:pos x="T0" y="T1"/>
                </a:cxn>
                <a:cxn ang="T13">
                  <a:pos x="T2" y="T3"/>
                </a:cxn>
                <a:cxn ang="T14">
                  <a:pos x="T4" y="T5"/>
                </a:cxn>
                <a:cxn ang="T15">
                  <a:pos x="T6" y="T7"/>
                </a:cxn>
                <a:cxn ang="T16">
                  <a:pos x="T8" y="T9"/>
                </a:cxn>
                <a:cxn ang="T17">
                  <a:pos x="T10" y="T11"/>
                </a:cxn>
              </a:cxnLst>
              <a:rect l="T18" t="T19" r="T20" b="T21"/>
              <a:pathLst>
                <a:path w="905522" h="968365">
                  <a:moveTo>
                    <a:pt x="452761" y="0"/>
                  </a:moveTo>
                  <a:lnTo>
                    <a:pt x="905522" y="226381"/>
                  </a:lnTo>
                  <a:lnTo>
                    <a:pt x="905522" y="741985"/>
                  </a:lnTo>
                  <a:lnTo>
                    <a:pt x="452761" y="968365"/>
                  </a:lnTo>
                  <a:lnTo>
                    <a:pt x="0" y="741985"/>
                  </a:lnTo>
                  <a:lnTo>
                    <a:pt x="0" y="226381"/>
                  </a:lnTo>
                  <a:lnTo>
                    <a:pt x="452761" y="0"/>
                  </a:lnTo>
                  <a:close/>
                </a:path>
              </a:pathLst>
            </a:custGeom>
            <a:solidFill>
              <a:srgbClr val="FF9900"/>
            </a:solidFill>
            <a:ln>
              <a:noFill/>
            </a:ln>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添加文字</a:t>
              </a:r>
            </a:p>
          </p:txBody>
        </p:sp>
        <p:sp>
          <p:nvSpPr>
            <p:cNvPr id="20" name="任意多边形 42"/>
            <p:cNvSpPr>
              <a:spLocks noChangeArrowheads="1"/>
            </p:cNvSpPr>
            <p:nvPr/>
          </p:nvSpPr>
          <p:spPr bwMode="auto">
            <a:xfrm>
              <a:off x="4020139" y="3806197"/>
              <a:ext cx="1021761" cy="1093464"/>
            </a:xfrm>
            <a:custGeom>
              <a:avLst/>
              <a:gdLst>
                <a:gd name="T0" fmla="*/ 451469 w 905522"/>
                <a:gd name="T1" fmla="*/ 0 h 968366"/>
                <a:gd name="T2" fmla="*/ 902936 w 905522"/>
                <a:gd name="T3" fmla="*/ 226389 h 968366"/>
                <a:gd name="T4" fmla="*/ 902936 w 905522"/>
                <a:gd name="T5" fmla="*/ 742014 h 968366"/>
                <a:gd name="T6" fmla="*/ 451469 w 905522"/>
                <a:gd name="T7" fmla="*/ 968402 h 968366"/>
                <a:gd name="T8" fmla="*/ 0 w 905522"/>
                <a:gd name="T9" fmla="*/ 742014 h 968366"/>
                <a:gd name="T10" fmla="*/ 0 w 905522"/>
                <a:gd name="T11" fmla="*/ 226389 h 968366"/>
                <a:gd name="T12" fmla="*/ 0 60000 65536"/>
                <a:gd name="T13" fmla="*/ 0 60000 65536"/>
                <a:gd name="T14" fmla="*/ 0 60000 65536"/>
                <a:gd name="T15" fmla="*/ 0 60000 65536"/>
                <a:gd name="T16" fmla="*/ 0 60000 65536"/>
                <a:gd name="T17" fmla="*/ 0 60000 65536"/>
                <a:gd name="T18" fmla="*/ 0 w 905522"/>
                <a:gd name="T19" fmla="*/ 0 h 968366"/>
                <a:gd name="T20" fmla="*/ 905522 w 905522"/>
                <a:gd name="T21" fmla="*/ 968366 h 968366"/>
              </a:gdLst>
              <a:ahLst/>
              <a:cxnLst>
                <a:cxn ang="T12">
                  <a:pos x="T0" y="T1"/>
                </a:cxn>
                <a:cxn ang="T13">
                  <a:pos x="T2" y="T3"/>
                </a:cxn>
                <a:cxn ang="T14">
                  <a:pos x="T4" y="T5"/>
                </a:cxn>
                <a:cxn ang="T15">
                  <a:pos x="T6" y="T7"/>
                </a:cxn>
                <a:cxn ang="T16">
                  <a:pos x="T8" y="T9"/>
                </a:cxn>
                <a:cxn ang="T17">
                  <a:pos x="T10" y="T11"/>
                </a:cxn>
              </a:cxnLst>
              <a:rect l="T18" t="T19" r="T20" b="T21"/>
              <a:pathLst>
                <a:path w="905522" h="968366">
                  <a:moveTo>
                    <a:pt x="452761" y="0"/>
                  </a:moveTo>
                  <a:lnTo>
                    <a:pt x="905522" y="226381"/>
                  </a:lnTo>
                  <a:lnTo>
                    <a:pt x="905522" y="741986"/>
                  </a:lnTo>
                  <a:lnTo>
                    <a:pt x="452761" y="968366"/>
                  </a:lnTo>
                  <a:lnTo>
                    <a:pt x="0" y="741986"/>
                  </a:lnTo>
                  <a:lnTo>
                    <a:pt x="0" y="226381"/>
                  </a:lnTo>
                  <a:lnTo>
                    <a:pt x="452761" y="0"/>
                  </a:lnTo>
                  <a:close/>
                </a:path>
              </a:pathLst>
            </a:custGeom>
            <a:solidFill>
              <a:schemeClr val="bg1">
                <a:lumMod val="65000"/>
              </a:schemeClr>
            </a:solidFill>
            <a:ln>
              <a:noFill/>
            </a:ln>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添加文字</a:t>
              </a:r>
            </a:p>
          </p:txBody>
        </p:sp>
        <p:sp>
          <p:nvSpPr>
            <p:cNvPr id="21" name="任意多边形 45"/>
            <p:cNvSpPr>
              <a:spLocks noChangeArrowheads="1"/>
            </p:cNvSpPr>
            <p:nvPr/>
          </p:nvSpPr>
          <p:spPr bwMode="auto">
            <a:xfrm>
              <a:off x="6778262" y="3806197"/>
              <a:ext cx="1021761" cy="1093464"/>
            </a:xfrm>
            <a:custGeom>
              <a:avLst/>
              <a:gdLst>
                <a:gd name="T0" fmla="*/ 451469 w 905522"/>
                <a:gd name="T1" fmla="*/ 0 h 968366"/>
                <a:gd name="T2" fmla="*/ 902936 w 905522"/>
                <a:gd name="T3" fmla="*/ 226389 h 968366"/>
                <a:gd name="T4" fmla="*/ 902936 w 905522"/>
                <a:gd name="T5" fmla="*/ 742014 h 968366"/>
                <a:gd name="T6" fmla="*/ 451469 w 905522"/>
                <a:gd name="T7" fmla="*/ 968402 h 968366"/>
                <a:gd name="T8" fmla="*/ 0 w 905522"/>
                <a:gd name="T9" fmla="*/ 742014 h 968366"/>
                <a:gd name="T10" fmla="*/ 0 w 905522"/>
                <a:gd name="T11" fmla="*/ 226389 h 968366"/>
                <a:gd name="T12" fmla="*/ 0 60000 65536"/>
                <a:gd name="T13" fmla="*/ 0 60000 65536"/>
                <a:gd name="T14" fmla="*/ 0 60000 65536"/>
                <a:gd name="T15" fmla="*/ 0 60000 65536"/>
                <a:gd name="T16" fmla="*/ 0 60000 65536"/>
                <a:gd name="T17" fmla="*/ 0 60000 65536"/>
                <a:gd name="T18" fmla="*/ 0 w 905522"/>
                <a:gd name="T19" fmla="*/ 0 h 968366"/>
                <a:gd name="T20" fmla="*/ 905522 w 905522"/>
                <a:gd name="T21" fmla="*/ 968366 h 968366"/>
              </a:gdLst>
              <a:ahLst/>
              <a:cxnLst>
                <a:cxn ang="T12">
                  <a:pos x="T0" y="T1"/>
                </a:cxn>
                <a:cxn ang="T13">
                  <a:pos x="T2" y="T3"/>
                </a:cxn>
                <a:cxn ang="T14">
                  <a:pos x="T4" y="T5"/>
                </a:cxn>
                <a:cxn ang="T15">
                  <a:pos x="T6" y="T7"/>
                </a:cxn>
                <a:cxn ang="T16">
                  <a:pos x="T8" y="T9"/>
                </a:cxn>
                <a:cxn ang="T17">
                  <a:pos x="T10" y="T11"/>
                </a:cxn>
              </a:cxnLst>
              <a:rect l="T18" t="T19" r="T20" b="T21"/>
              <a:pathLst>
                <a:path w="905522" h="968366">
                  <a:moveTo>
                    <a:pt x="452761" y="0"/>
                  </a:moveTo>
                  <a:lnTo>
                    <a:pt x="905522" y="226381"/>
                  </a:lnTo>
                  <a:lnTo>
                    <a:pt x="905522" y="741986"/>
                  </a:lnTo>
                  <a:lnTo>
                    <a:pt x="452761" y="968366"/>
                  </a:lnTo>
                  <a:lnTo>
                    <a:pt x="0" y="741986"/>
                  </a:lnTo>
                  <a:lnTo>
                    <a:pt x="0" y="226381"/>
                  </a:lnTo>
                  <a:lnTo>
                    <a:pt x="452761" y="0"/>
                  </a:lnTo>
                  <a:close/>
                </a:path>
              </a:pathLst>
            </a:custGeom>
            <a:solidFill>
              <a:schemeClr val="bg1">
                <a:lumMod val="65000"/>
              </a:schemeClr>
            </a:solidFill>
            <a:ln>
              <a:noFill/>
            </a:ln>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添加文字</a:t>
              </a:r>
            </a:p>
          </p:txBody>
        </p:sp>
      </p:grpSp>
      <p:sp>
        <p:nvSpPr>
          <p:cNvPr id="26" name="矩形 2"/>
          <p:cNvSpPr>
            <a:spLocks noChangeArrowheads="1"/>
          </p:cNvSpPr>
          <p:nvPr/>
        </p:nvSpPr>
        <p:spPr bwMode="auto">
          <a:xfrm>
            <a:off x="1897380" y="1652982"/>
            <a:ext cx="2353264" cy="852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400" dirty="0">
              <a:solidFill>
                <a:srgbClr val="7E7E7D"/>
              </a:solidFill>
              <a:latin typeface="阿里巴巴普惠体 R" panose="00020600040101010101" pitchFamily="18" charset="-122"/>
              <a:ea typeface="阿里巴巴普惠体 R" panose="00020600040101010101" pitchFamily="18" charset="-122"/>
            </a:endParaRPr>
          </a:p>
        </p:txBody>
      </p:sp>
      <p:sp>
        <p:nvSpPr>
          <p:cNvPr id="27" name="矩形 15"/>
          <p:cNvSpPr>
            <a:spLocks noChangeArrowheads="1"/>
          </p:cNvSpPr>
          <p:nvPr/>
        </p:nvSpPr>
        <p:spPr bwMode="auto">
          <a:xfrm>
            <a:off x="3326130" y="4959350"/>
            <a:ext cx="2441529" cy="852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400" dirty="0">
              <a:solidFill>
                <a:srgbClr val="7E7E7D"/>
              </a:solidFill>
              <a:latin typeface="阿里巴巴普惠体 R" panose="00020600040101010101" pitchFamily="18" charset="-122"/>
              <a:ea typeface="阿里巴巴普惠体 R" panose="00020600040101010101" pitchFamily="18" charset="-122"/>
            </a:endParaRPr>
          </a:p>
        </p:txBody>
      </p:sp>
      <p:sp>
        <p:nvSpPr>
          <p:cNvPr id="28" name="矩形 16"/>
          <p:cNvSpPr>
            <a:spLocks noChangeArrowheads="1"/>
          </p:cNvSpPr>
          <p:nvPr/>
        </p:nvSpPr>
        <p:spPr bwMode="auto">
          <a:xfrm>
            <a:off x="4833120" y="1649172"/>
            <a:ext cx="2353264" cy="852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400" dirty="0">
              <a:solidFill>
                <a:srgbClr val="7E7E7D"/>
              </a:solidFill>
              <a:latin typeface="阿里巴巴普惠体 R" panose="00020600040101010101" pitchFamily="18" charset="-122"/>
              <a:ea typeface="阿里巴巴普惠体 R" panose="00020600040101010101" pitchFamily="18" charset="-122"/>
            </a:endParaRPr>
          </a:p>
        </p:txBody>
      </p:sp>
      <p:sp>
        <p:nvSpPr>
          <p:cNvPr id="29" name="矩形 17"/>
          <p:cNvSpPr>
            <a:spLocks noChangeArrowheads="1"/>
          </p:cNvSpPr>
          <p:nvPr/>
        </p:nvSpPr>
        <p:spPr bwMode="auto">
          <a:xfrm>
            <a:off x="6105479" y="4959350"/>
            <a:ext cx="2441529" cy="8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400" dirty="0">
              <a:solidFill>
                <a:srgbClr val="7E7E7D"/>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0" name="矩形 18"/>
          <p:cNvSpPr>
            <a:spLocks noChangeArrowheads="1"/>
          </p:cNvSpPr>
          <p:nvPr/>
        </p:nvSpPr>
        <p:spPr bwMode="auto">
          <a:xfrm>
            <a:off x="7554867" y="1641330"/>
            <a:ext cx="2353264" cy="1112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400" dirty="0">
              <a:solidFill>
                <a:srgbClr val="7E7E7D"/>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r" eaLnBrk="1" hangingPunct="1">
              <a:lnSpc>
                <a:spcPct val="150000"/>
              </a:lnSpc>
              <a:buFont typeface="Arial" panose="020B0604020202020204" pitchFamily="34" charset="0"/>
              <a:buNone/>
            </a:pPr>
            <a:endParaRPr lang="en-US" altLang="zh-CN" sz="1200" dirty="0">
              <a:solidFill>
                <a:srgbClr val="E39A1D"/>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left)">
                                      <p:cBhvr>
                                        <p:cTn id="20" dur="500"/>
                                        <p:tgtEl>
                                          <p:spTgt spid="2"/>
                                        </p:tgtEl>
                                      </p:cBhvr>
                                    </p:animEffect>
                                  </p:childTnLst>
                                </p:cTn>
                              </p:par>
                            </p:childTnLst>
                          </p:cTn>
                        </p:par>
                        <p:par>
                          <p:cTn id="21" fill="hold">
                            <p:stCondLst>
                              <p:cond delay="2000"/>
                            </p:stCondLst>
                            <p:childTnLst>
                              <p:par>
                                <p:cTn id="22" presetID="2" presetClass="entr" presetSubtype="1"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additive="base">
                                        <p:cTn id="24" dur="500" fill="hold"/>
                                        <p:tgtEl>
                                          <p:spTgt spid="26"/>
                                        </p:tgtEl>
                                        <p:attrNameLst>
                                          <p:attrName>ppt_x</p:attrName>
                                        </p:attrNameLst>
                                      </p:cBhvr>
                                      <p:tavLst>
                                        <p:tav tm="0">
                                          <p:val>
                                            <p:strVal val="#ppt_x"/>
                                          </p:val>
                                        </p:tav>
                                        <p:tav tm="100000">
                                          <p:val>
                                            <p:strVal val="#ppt_x"/>
                                          </p:val>
                                        </p:tav>
                                      </p:tavLst>
                                    </p:anim>
                                    <p:anim calcmode="lin" valueType="num">
                                      <p:cBhvr additive="base">
                                        <p:cTn id="25" dur="500" fill="hold"/>
                                        <p:tgtEl>
                                          <p:spTgt spid="26"/>
                                        </p:tgtEl>
                                        <p:attrNameLst>
                                          <p:attrName>ppt_y</p:attrName>
                                        </p:attrNameLst>
                                      </p:cBhvr>
                                      <p:tavLst>
                                        <p:tav tm="0">
                                          <p:val>
                                            <p:strVal val="0-#ppt_h/2"/>
                                          </p:val>
                                        </p:tav>
                                        <p:tav tm="100000">
                                          <p:val>
                                            <p:strVal val="#ppt_y"/>
                                          </p:val>
                                        </p:tav>
                                      </p:tavLst>
                                    </p:anim>
                                  </p:childTnLst>
                                </p:cTn>
                              </p:par>
                            </p:childTnLst>
                          </p:cTn>
                        </p:par>
                        <p:par>
                          <p:cTn id="26" fill="hold">
                            <p:stCondLst>
                              <p:cond delay="2500"/>
                            </p:stCondLst>
                            <p:childTnLst>
                              <p:par>
                                <p:cTn id="27" presetID="2" presetClass="entr" presetSubtype="4" fill="hold" grpId="0" nodeType="after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additive="base">
                                        <p:cTn id="29" dur="500" fill="hold"/>
                                        <p:tgtEl>
                                          <p:spTgt spid="27"/>
                                        </p:tgtEl>
                                        <p:attrNameLst>
                                          <p:attrName>ppt_x</p:attrName>
                                        </p:attrNameLst>
                                      </p:cBhvr>
                                      <p:tavLst>
                                        <p:tav tm="0">
                                          <p:val>
                                            <p:strVal val="#ppt_x"/>
                                          </p:val>
                                        </p:tav>
                                        <p:tav tm="100000">
                                          <p:val>
                                            <p:strVal val="#ppt_x"/>
                                          </p:val>
                                        </p:tav>
                                      </p:tavLst>
                                    </p:anim>
                                    <p:anim calcmode="lin" valueType="num">
                                      <p:cBhvr additive="base">
                                        <p:cTn id="30" dur="500" fill="hold"/>
                                        <p:tgtEl>
                                          <p:spTgt spid="27"/>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2" presetClass="entr" presetSubtype="1" fill="hold" grpId="0" nodeType="afterEffect">
                                  <p:stCondLst>
                                    <p:cond delay="0"/>
                                  </p:stCondLst>
                                  <p:childTnLst>
                                    <p:set>
                                      <p:cBhvr>
                                        <p:cTn id="33" dur="1" fill="hold">
                                          <p:stCondLst>
                                            <p:cond delay="0"/>
                                          </p:stCondLst>
                                        </p:cTn>
                                        <p:tgtEl>
                                          <p:spTgt spid="28"/>
                                        </p:tgtEl>
                                        <p:attrNameLst>
                                          <p:attrName>style.visibility</p:attrName>
                                        </p:attrNameLst>
                                      </p:cBhvr>
                                      <p:to>
                                        <p:strVal val="visible"/>
                                      </p:to>
                                    </p:set>
                                    <p:anim calcmode="lin" valueType="num">
                                      <p:cBhvr additive="base">
                                        <p:cTn id="34" dur="500" fill="hold"/>
                                        <p:tgtEl>
                                          <p:spTgt spid="28"/>
                                        </p:tgtEl>
                                        <p:attrNameLst>
                                          <p:attrName>ppt_x</p:attrName>
                                        </p:attrNameLst>
                                      </p:cBhvr>
                                      <p:tavLst>
                                        <p:tav tm="0">
                                          <p:val>
                                            <p:strVal val="#ppt_x"/>
                                          </p:val>
                                        </p:tav>
                                        <p:tav tm="100000">
                                          <p:val>
                                            <p:strVal val="#ppt_x"/>
                                          </p:val>
                                        </p:tav>
                                      </p:tavLst>
                                    </p:anim>
                                    <p:anim calcmode="lin" valueType="num">
                                      <p:cBhvr additive="base">
                                        <p:cTn id="35" dur="500" fill="hold"/>
                                        <p:tgtEl>
                                          <p:spTgt spid="28"/>
                                        </p:tgtEl>
                                        <p:attrNameLst>
                                          <p:attrName>ppt_y</p:attrName>
                                        </p:attrNameLst>
                                      </p:cBhvr>
                                      <p:tavLst>
                                        <p:tav tm="0">
                                          <p:val>
                                            <p:strVal val="0-#ppt_h/2"/>
                                          </p:val>
                                        </p:tav>
                                        <p:tav tm="100000">
                                          <p:val>
                                            <p:strVal val="#ppt_y"/>
                                          </p:val>
                                        </p:tav>
                                      </p:tavLst>
                                    </p:anim>
                                  </p:childTnLst>
                                </p:cTn>
                              </p:par>
                            </p:childTnLst>
                          </p:cTn>
                        </p:par>
                        <p:par>
                          <p:cTn id="36" fill="hold">
                            <p:stCondLst>
                              <p:cond delay="3500"/>
                            </p:stCondLst>
                            <p:childTnLst>
                              <p:par>
                                <p:cTn id="37" presetID="2" presetClass="entr" presetSubtype="4"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additive="base">
                                        <p:cTn id="39" dur="500" fill="hold"/>
                                        <p:tgtEl>
                                          <p:spTgt spid="29"/>
                                        </p:tgtEl>
                                        <p:attrNameLst>
                                          <p:attrName>ppt_x</p:attrName>
                                        </p:attrNameLst>
                                      </p:cBhvr>
                                      <p:tavLst>
                                        <p:tav tm="0">
                                          <p:val>
                                            <p:strVal val="#ppt_x"/>
                                          </p:val>
                                        </p:tav>
                                        <p:tav tm="100000">
                                          <p:val>
                                            <p:strVal val="#ppt_x"/>
                                          </p:val>
                                        </p:tav>
                                      </p:tavLst>
                                    </p:anim>
                                    <p:anim calcmode="lin" valueType="num">
                                      <p:cBhvr additive="base">
                                        <p:cTn id="40" dur="500" fill="hold"/>
                                        <p:tgtEl>
                                          <p:spTgt spid="29"/>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2" presetClass="entr" presetSubtype="1" fill="hold" grpId="0" nodeType="afterEffect">
                                  <p:stCondLst>
                                    <p:cond delay="0"/>
                                  </p:stCondLst>
                                  <p:childTnLst>
                                    <p:set>
                                      <p:cBhvr>
                                        <p:cTn id="43" dur="1" fill="hold">
                                          <p:stCondLst>
                                            <p:cond delay="0"/>
                                          </p:stCondLst>
                                        </p:cTn>
                                        <p:tgtEl>
                                          <p:spTgt spid="30"/>
                                        </p:tgtEl>
                                        <p:attrNameLst>
                                          <p:attrName>style.visibility</p:attrName>
                                        </p:attrNameLst>
                                      </p:cBhvr>
                                      <p:to>
                                        <p:strVal val="visible"/>
                                      </p:to>
                                    </p:set>
                                    <p:anim calcmode="lin" valueType="num">
                                      <p:cBhvr additive="base">
                                        <p:cTn id="44" dur="500" fill="hold"/>
                                        <p:tgtEl>
                                          <p:spTgt spid="30"/>
                                        </p:tgtEl>
                                        <p:attrNameLst>
                                          <p:attrName>ppt_x</p:attrName>
                                        </p:attrNameLst>
                                      </p:cBhvr>
                                      <p:tavLst>
                                        <p:tav tm="0">
                                          <p:val>
                                            <p:strVal val="#ppt_x"/>
                                          </p:val>
                                        </p:tav>
                                        <p:tav tm="100000">
                                          <p:val>
                                            <p:strVal val="#ppt_x"/>
                                          </p:val>
                                        </p:tav>
                                      </p:tavLst>
                                    </p:anim>
                                    <p:anim calcmode="lin" valueType="num">
                                      <p:cBhvr additive="base">
                                        <p:cTn id="45" dur="500" fill="hold"/>
                                        <p:tgtEl>
                                          <p:spTgt spid="3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p:bldP spid="26" grpId="0"/>
      <p:bldP spid="27" grpId="0"/>
      <p:bldP spid="28" grpId="0"/>
      <p:bldP spid="29" grpId="0"/>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剪去单角 3"/>
          <p:cNvSpPr/>
          <p:nvPr/>
        </p:nvSpPr>
        <p:spPr>
          <a:xfrm>
            <a:off x="553039" y="468983"/>
            <a:ext cx="11085921" cy="5920033"/>
          </a:xfrm>
          <a:prstGeom prst="snip1Rect">
            <a:avLst>
              <a:gd name="adj" fmla="val 285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latin typeface="阿里巴巴普惠体 R" panose="00020600040101010101" pitchFamily="18" charset="-122"/>
              <a:ea typeface="阿里巴巴普惠体 R" panose="00020600040101010101" pitchFamily="18" charset="-122"/>
            </a:endParaRPr>
          </a:p>
        </p:txBody>
      </p:sp>
      <p:grpSp>
        <p:nvGrpSpPr>
          <p:cNvPr id="22" name="组合 19"/>
          <p:cNvGrpSpPr/>
          <p:nvPr/>
        </p:nvGrpSpPr>
        <p:grpSpPr bwMode="auto">
          <a:xfrm>
            <a:off x="553039" y="812694"/>
            <a:ext cx="695325" cy="506413"/>
            <a:chOff x="0" y="0"/>
            <a:chExt cx="694944" cy="624651"/>
          </a:xfrm>
        </p:grpSpPr>
        <p:sp>
          <p:nvSpPr>
            <p:cNvPr id="23" name="矩形 20"/>
            <p:cNvSpPr>
              <a:spLocks noChangeArrowheads="1"/>
            </p:cNvSpPr>
            <p:nvPr/>
          </p:nvSpPr>
          <p:spPr bwMode="auto">
            <a:xfrm>
              <a:off x="0" y="0"/>
              <a:ext cx="548974" cy="62465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4" name="矩形 21"/>
            <p:cNvSpPr>
              <a:spLocks noChangeArrowheads="1"/>
            </p:cNvSpPr>
            <p:nvPr/>
          </p:nvSpPr>
          <p:spPr bwMode="auto">
            <a:xfrm>
              <a:off x="612439" y="0"/>
              <a:ext cx="82505" cy="624651"/>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grpSp>
      <p:sp>
        <p:nvSpPr>
          <p:cNvPr id="25" name="矩形 22"/>
          <p:cNvSpPr>
            <a:spLocks noChangeArrowheads="1"/>
          </p:cNvSpPr>
          <p:nvPr/>
        </p:nvSpPr>
        <p:spPr bwMode="auto">
          <a:xfrm>
            <a:off x="1411877" y="857144"/>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2" name="组合 1"/>
          <p:cNvGrpSpPr/>
          <p:nvPr/>
        </p:nvGrpSpPr>
        <p:grpSpPr>
          <a:xfrm>
            <a:off x="1932623" y="1652739"/>
            <a:ext cx="8194357" cy="1285724"/>
            <a:chOff x="1932623" y="1652739"/>
            <a:chExt cx="8194357" cy="1285724"/>
          </a:xfrm>
        </p:grpSpPr>
        <p:sp>
          <p:nvSpPr>
            <p:cNvPr id="31" name="圆角矩形 6"/>
            <p:cNvSpPr>
              <a:spLocks noChangeArrowheads="1"/>
            </p:cNvSpPr>
            <p:nvPr/>
          </p:nvSpPr>
          <p:spPr bwMode="auto">
            <a:xfrm>
              <a:off x="1932623" y="1656231"/>
              <a:ext cx="8194357" cy="1282232"/>
            </a:xfrm>
            <a:prstGeom prst="roundRect">
              <a:avLst>
                <a:gd name="adj" fmla="val 16667"/>
              </a:avLst>
            </a:prstGeom>
            <a:solidFill>
              <a:srgbClr val="FFC0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dirty="0">
                <a:solidFill>
                  <a:srgbClr val="FFFFFF"/>
                </a:solidFill>
                <a:latin typeface="阿里巴巴普惠体 R" panose="00020600040101010101" pitchFamily="18" charset="-122"/>
                <a:ea typeface="阿里巴巴普惠体 R" panose="00020600040101010101" pitchFamily="18" charset="-122"/>
                <a:sym typeface="宋体" panose="02010600030101010101" pitchFamily="2" charset="-122"/>
              </a:endParaRPr>
            </a:p>
          </p:txBody>
        </p:sp>
        <p:sp>
          <p:nvSpPr>
            <p:cNvPr id="35" name="矩形 28"/>
            <p:cNvSpPr>
              <a:spLocks noChangeArrowheads="1"/>
            </p:cNvSpPr>
            <p:nvPr/>
          </p:nvSpPr>
          <p:spPr bwMode="auto">
            <a:xfrm>
              <a:off x="3432811" y="1652739"/>
              <a:ext cx="6515528" cy="1282232"/>
            </a:xfrm>
            <a:prstGeom prst="rect">
              <a:avLst/>
            </a:prstGeom>
            <a:solidFill>
              <a:srgbClr val="FFFFFF">
                <a:alpha val="70000"/>
              </a:srgbClr>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dirty="0">
                <a:solidFill>
                  <a:srgbClr val="FFFFFF"/>
                </a:solidFill>
                <a:latin typeface="阿里巴巴普惠体 R" panose="00020600040101010101" pitchFamily="18" charset="-122"/>
                <a:ea typeface="阿里巴巴普惠体 R" panose="00020600040101010101" pitchFamily="18" charset="-122"/>
                <a:sym typeface="宋体" panose="02010600030101010101" pitchFamily="2" charset="-122"/>
              </a:endParaRPr>
            </a:p>
          </p:txBody>
        </p:sp>
        <p:sp>
          <p:nvSpPr>
            <p:cNvPr id="37" name="KSO_Shape"/>
            <p:cNvSpPr>
              <a:spLocks noChangeArrowheads="1"/>
            </p:cNvSpPr>
            <p:nvPr/>
          </p:nvSpPr>
          <p:spPr bwMode="auto">
            <a:xfrm>
              <a:off x="2446656" y="1895842"/>
              <a:ext cx="467994" cy="813386"/>
            </a:xfrm>
            <a:custGeom>
              <a:avLst/>
              <a:gdLst>
                <a:gd name="T0" fmla="*/ 645 w 3238500"/>
                <a:gd name="T1" fmla="*/ 4040 h 5638341"/>
                <a:gd name="T2" fmla="*/ 2325 w 3238500"/>
                <a:gd name="T3" fmla="*/ 4040 h 5638341"/>
                <a:gd name="T4" fmla="*/ 2325 w 3238500"/>
                <a:gd name="T5" fmla="*/ 4406 h 5638341"/>
                <a:gd name="T6" fmla="*/ 645 w 3238500"/>
                <a:gd name="T7" fmla="*/ 4406 h 5638341"/>
                <a:gd name="T8" fmla="*/ 645 w 3238500"/>
                <a:gd name="T9" fmla="*/ 3347 h 5638341"/>
                <a:gd name="T10" fmla="*/ 2325 w 3238500"/>
                <a:gd name="T11" fmla="*/ 3347 h 5638341"/>
                <a:gd name="T12" fmla="*/ 2325 w 3238500"/>
                <a:gd name="T13" fmla="*/ 3714 h 5638341"/>
                <a:gd name="T14" fmla="*/ 645 w 3238500"/>
                <a:gd name="T15" fmla="*/ 3714 h 5638341"/>
                <a:gd name="T16" fmla="*/ 645 w 3238500"/>
                <a:gd name="T17" fmla="*/ 2654 h 5638341"/>
                <a:gd name="T18" fmla="*/ 2325 w 3238500"/>
                <a:gd name="T19" fmla="*/ 2654 h 5638341"/>
                <a:gd name="T20" fmla="*/ 2325 w 3238500"/>
                <a:gd name="T21" fmla="*/ 3021 h 5638341"/>
                <a:gd name="T22" fmla="*/ 645 w 3238500"/>
                <a:gd name="T23" fmla="*/ 3021 h 5638341"/>
                <a:gd name="T24" fmla="*/ 645 w 3238500"/>
                <a:gd name="T25" fmla="*/ 1962 h 5638341"/>
                <a:gd name="T26" fmla="*/ 2325 w 3238500"/>
                <a:gd name="T27" fmla="*/ 1962 h 5638341"/>
                <a:gd name="T28" fmla="*/ 2325 w 3238500"/>
                <a:gd name="T29" fmla="*/ 2329 h 5638341"/>
                <a:gd name="T30" fmla="*/ 645 w 3238500"/>
                <a:gd name="T31" fmla="*/ 2329 h 5638341"/>
                <a:gd name="T32" fmla="*/ 645 w 3238500"/>
                <a:gd name="T33" fmla="*/ 1269 h 5638341"/>
                <a:gd name="T34" fmla="*/ 2325 w 3238500"/>
                <a:gd name="T35" fmla="*/ 1269 h 5638341"/>
                <a:gd name="T36" fmla="*/ 2325 w 3238500"/>
                <a:gd name="T37" fmla="*/ 1636 h 5638341"/>
                <a:gd name="T38" fmla="*/ 645 w 3238500"/>
                <a:gd name="T39" fmla="*/ 1636 h 5638341"/>
                <a:gd name="T40" fmla="*/ 501 w 3238500"/>
                <a:gd name="T41" fmla="*/ 778 h 5638341"/>
                <a:gd name="T42" fmla="*/ 326 w 3238500"/>
                <a:gd name="T43" fmla="*/ 952 h 5638341"/>
                <a:gd name="T44" fmla="*/ 326 w 3238500"/>
                <a:gd name="T45" fmla="*/ 4659 h 5638341"/>
                <a:gd name="T46" fmla="*/ 501 w 3238500"/>
                <a:gd name="T47" fmla="*/ 4832 h 5638341"/>
                <a:gd name="T48" fmla="*/ 2469 w 3238500"/>
                <a:gd name="T49" fmla="*/ 4832 h 5638341"/>
                <a:gd name="T50" fmla="*/ 2644 w 3238500"/>
                <a:gd name="T51" fmla="*/ 4659 h 5638341"/>
                <a:gd name="T52" fmla="*/ 2644 w 3238500"/>
                <a:gd name="T53" fmla="*/ 952 h 5638341"/>
                <a:gd name="T54" fmla="*/ 2469 w 3238500"/>
                <a:gd name="T55" fmla="*/ 778 h 5638341"/>
                <a:gd name="T56" fmla="*/ 968 w 3238500"/>
                <a:gd name="T57" fmla="*/ 0 h 5638341"/>
                <a:gd name="T58" fmla="*/ 2015 w 3238500"/>
                <a:gd name="T59" fmla="*/ 0 h 5638341"/>
                <a:gd name="T60" fmla="*/ 2138 w 3238500"/>
                <a:gd name="T61" fmla="*/ 122 h 5638341"/>
                <a:gd name="T62" fmla="*/ 2138 w 3238500"/>
                <a:gd name="T63" fmla="*/ 476 h 5638341"/>
                <a:gd name="T64" fmla="*/ 2493 w 3238500"/>
                <a:gd name="T65" fmla="*/ 476 h 5638341"/>
                <a:gd name="T66" fmla="*/ 2970 w 3238500"/>
                <a:gd name="T67" fmla="*/ 950 h 5638341"/>
                <a:gd name="T68" fmla="*/ 2970 w 3238500"/>
                <a:gd name="T69" fmla="*/ 4661 h 5638341"/>
                <a:gd name="T70" fmla="*/ 2493 w 3238500"/>
                <a:gd name="T71" fmla="*/ 5135 h 5638341"/>
                <a:gd name="T72" fmla="*/ 477 w 3238500"/>
                <a:gd name="T73" fmla="*/ 5135 h 5638341"/>
                <a:gd name="T74" fmla="*/ 0 w 3238500"/>
                <a:gd name="T75" fmla="*/ 4661 h 5638341"/>
                <a:gd name="T76" fmla="*/ 0 w 3238500"/>
                <a:gd name="T77" fmla="*/ 950 h 5638341"/>
                <a:gd name="T78" fmla="*/ 477 w 3238500"/>
                <a:gd name="T79" fmla="*/ 476 h 5638341"/>
                <a:gd name="T80" fmla="*/ 845 w 3238500"/>
                <a:gd name="T81" fmla="*/ 476 h 5638341"/>
                <a:gd name="T82" fmla="*/ 845 w 3238500"/>
                <a:gd name="T83" fmla="*/ 122 h 5638341"/>
                <a:gd name="T84" fmla="*/ 968 w 3238500"/>
                <a:gd name="T85" fmla="*/ 0 h 563834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238500"/>
                <a:gd name="T130" fmla="*/ 0 h 5638341"/>
                <a:gd name="T131" fmla="*/ 3238500 w 3238500"/>
                <a:gd name="T132" fmla="*/ 5638341 h 563834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238500" h="5638341">
                  <a:moveTo>
                    <a:pt x="703180" y="4435548"/>
                  </a:moveTo>
                  <a:lnTo>
                    <a:pt x="2535317" y="4435548"/>
                  </a:lnTo>
                  <a:lnTo>
                    <a:pt x="2535317" y="4838393"/>
                  </a:lnTo>
                  <a:lnTo>
                    <a:pt x="703180" y="4838393"/>
                  </a:lnTo>
                  <a:lnTo>
                    <a:pt x="703180" y="4435548"/>
                  </a:lnTo>
                  <a:close/>
                  <a:moveTo>
                    <a:pt x="703181" y="3675025"/>
                  </a:moveTo>
                  <a:lnTo>
                    <a:pt x="2535318" y="3675025"/>
                  </a:lnTo>
                  <a:lnTo>
                    <a:pt x="2535318" y="4077870"/>
                  </a:lnTo>
                  <a:lnTo>
                    <a:pt x="703181" y="4077870"/>
                  </a:lnTo>
                  <a:lnTo>
                    <a:pt x="703181" y="3675025"/>
                  </a:lnTo>
                  <a:close/>
                  <a:moveTo>
                    <a:pt x="703181" y="2914502"/>
                  </a:moveTo>
                  <a:lnTo>
                    <a:pt x="2535318" y="2914502"/>
                  </a:lnTo>
                  <a:lnTo>
                    <a:pt x="2535318" y="3317347"/>
                  </a:lnTo>
                  <a:lnTo>
                    <a:pt x="703181" y="3317347"/>
                  </a:lnTo>
                  <a:lnTo>
                    <a:pt x="703181" y="2914502"/>
                  </a:lnTo>
                  <a:close/>
                  <a:moveTo>
                    <a:pt x="703181" y="2153979"/>
                  </a:moveTo>
                  <a:lnTo>
                    <a:pt x="2535318" y="2153979"/>
                  </a:lnTo>
                  <a:lnTo>
                    <a:pt x="2535318" y="2556824"/>
                  </a:lnTo>
                  <a:lnTo>
                    <a:pt x="703181" y="2556824"/>
                  </a:lnTo>
                  <a:lnTo>
                    <a:pt x="703181" y="2153979"/>
                  </a:lnTo>
                  <a:close/>
                  <a:moveTo>
                    <a:pt x="703181" y="1393456"/>
                  </a:moveTo>
                  <a:lnTo>
                    <a:pt x="2535318" y="1393456"/>
                  </a:lnTo>
                  <a:lnTo>
                    <a:pt x="2535318" y="1796301"/>
                  </a:lnTo>
                  <a:lnTo>
                    <a:pt x="703181" y="1796301"/>
                  </a:lnTo>
                  <a:lnTo>
                    <a:pt x="703181" y="1393456"/>
                  </a:lnTo>
                  <a:close/>
                  <a:moveTo>
                    <a:pt x="545879" y="854765"/>
                  </a:moveTo>
                  <a:cubicBezTo>
                    <a:pt x="440576" y="854765"/>
                    <a:pt x="355211" y="940130"/>
                    <a:pt x="355211" y="1045433"/>
                  </a:cubicBezTo>
                  <a:lnTo>
                    <a:pt x="355211" y="5115447"/>
                  </a:lnTo>
                  <a:cubicBezTo>
                    <a:pt x="355211" y="5220750"/>
                    <a:pt x="440576" y="5306115"/>
                    <a:pt x="545879" y="5306115"/>
                  </a:cubicBezTo>
                  <a:lnTo>
                    <a:pt x="2692622" y="5306115"/>
                  </a:lnTo>
                  <a:cubicBezTo>
                    <a:pt x="2797925" y="5306115"/>
                    <a:pt x="2883290" y="5220750"/>
                    <a:pt x="2883290" y="5115447"/>
                  </a:cubicBezTo>
                  <a:lnTo>
                    <a:pt x="2883290" y="1045433"/>
                  </a:lnTo>
                  <a:cubicBezTo>
                    <a:pt x="2883290" y="940130"/>
                    <a:pt x="2797925" y="854765"/>
                    <a:pt x="2692622" y="854765"/>
                  </a:cubicBezTo>
                  <a:lnTo>
                    <a:pt x="545879" y="854765"/>
                  </a:lnTo>
                  <a:close/>
                  <a:moveTo>
                    <a:pt x="1055257" y="0"/>
                  </a:moveTo>
                  <a:lnTo>
                    <a:pt x="2197532" y="0"/>
                  </a:lnTo>
                  <a:cubicBezTo>
                    <a:pt x="2271379" y="0"/>
                    <a:pt x="2331244" y="59865"/>
                    <a:pt x="2331244" y="133712"/>
                  </a:cubicBezTo>
                  <a:lnTo>
                    <a:pt x="2331244" y="522540"/>
                  </a:lnTo>
                  <a:lnTo>
                    <a:pt x="2718105" y="522540"/>
                  </a:lnTo>
                  <a:cubicBezTo>
                    <a:pt x="3005511" y="522540"/>
                    <a:pt x="3238500" y="755529"/>
                    <a:pt x="3238500" y="1042935"/>
                  </a:cubicBezTo>
                  <a:lnTo>
                    <a:pt x="3238500" y="5117946"/>
                  </a:lnTo>
                  <a:cubicBezTo>
                    <a:pt x="3238500" y="5405352"/>
                    <a:pt x="3005511" y="5638341"/>
                    <a:pt x="2718105" y="5638341"/>
                  </a:cubicBezTo>
                  <a:lnTo>
                    <a:pt x="520395" y="5638341"/>
                  </a:lnTo>
                  <a:cubicBezTo>
                    <a:pt x="232989" y="5638341"/>
                    <a:pt x="0" y="5405352"/>
                    <a:pt x="0" y="5117946"/>
                  </a:cubicBezTo>
                  <a:lnTo>
                    <a:pt x="0" y="1042935"/>
                  </a:lnTo>
                  <a:cubicBezTo>
                    <a:pt x="0" y="755529"/>
                    <a:pt x="232989" y="522540"/>
                    <a:pt x="520395" y="522540"/>
                  </a:cubicBezTo>
                  <a:lnTo>
                    <a:pt x="921545" y="522540"/>
                  </a:lnTo>
                  <a:lnTo>
                    <a:pt x="921545" y="133712"/>
                  </a:lnTo>
                  <a:cubicBezTo>
                    <a:pt x="921545" y="59865"/>
                    <a:pt x="981410" y="0"/>
                    <a:pt x="1055257" y="0"/>
                  </a:cubicBezTo>
                  <a:close/>
                </a:path>
              </a:pathLst>
            </a:cu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grpSp>
          <p:nvGrpSpPr>
            <p:cNvPr id="46" name="组合 21"/>
            <p:cNvGrpSpPr/>
            <p:nvPr/>
          </p:nvGrpSpPr>
          <p:grpSpPr bwMode="auto">
            <a:xfrm>
              <a:off x="3623666" y="1765160"/>
              <a:ext cx="6011824" cy="1059939"/>
              <a:chOff x="-2183" y="-159539"/>
              <a:chExt cx="2980572" cy="1059862"/>
            </a:xfrm>
          </p:grpSpPr>
          <p:sp>
            <p:nvSpPr>
              <p:cNvPr id="47" name="TextBox 11"/>
              <p:cNvSpPr txBox="1">
                <a:spLocks noChangeArrowheads="1"/>
              </p:cNvSpPr>
              <p:nvPr/>
            </p:nvSpPr>
            <p:spPr bwMode="auto">
              <a:xfrm>
                <a:off x="0" y="235189"/>
                <a:ext cx="2978389" cy="665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endParaRPr>
              </a:p>
            </p:txBody>
          </p:sp>
          <p:sp>
            <p:nvSpPr>
              <p:cNvPr id="48" name="TextBox 10"/>
              <p:cNvSpPr txBox="1">
                <a:spLocks noChangeArrowheads="1"/>
              </p:cNvSpPr>
              <p:nvPr/>
            </p:nvSpPr>
            <p:spPr bwMode="auto">
              <a:xfrm>
                <a:off x="-2183" y="-159539"/>
                <a:ext cx="2069058" cy="40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000" b="1"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单击添加标题</a:t>
                </a:r>
                <a:endParaRPr lang="en-US" altLang="zh-CN" sz="2000" b="1"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grpSp>
        <p:nvGrpSpPr>
          <p:cNvPr id="3" name="组合 2"/>
          <p:cNvGrpSpPr/>
          <p:nvPr/>
        </p:nvGrpSpPr>
        <p:grpSpPr>
          <a:xfrm>
            <a:off x="1932623" y="3109746"/>
            <a:ext cx="8194357" cy="1282232"/>
            <a:chOff x="1932623" y="3109746"/>
            <a:chExt cx="8194357" cy="1282232"/>
          </a:xfrm>
        </p:grpSpPr>
        <p:sp>
          <p:nvSpPr>
            <p:cNvPr id="32" name="圆角矩形 25"/>
            <p:cNvSpPr>
              <a:spLocks noChangeArrowheads="1"/>
            </p:cNvSpPr>
            <p:nvPr/>
          </p:nvSpPr>
          <p:spPr bwMode="auto">
            <a:xfrm>
              <a:off x="1932623" y="3109746"/>
              <a:ext cx="8194357" cy="1282232"/>
            </a:xfrm>
            <a:prstGeom prst="roundRect">
              <a:avLst>
                <a:gd name="adj" fmla="val 16667"/>
              </a:avLst>
            </a:prstGeom>
            <a:solidFill>
              <a:schemeClr val="bg1">
                <a:lumMod val="65000"/>
              </a:schemeClr>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dirty="0">
                <a:solidFill>
                  <a:srgbClr val="FFFFFF"/>
                </a:solidFill>
                <a:latin typeface="阿里巴巴普惠体 R" panose="00020600040101010101" pitchFamily="18" charset="-122"/>
                <a:ea typeface="阿里巴巴普惠体 R" panose="00020600040101010101" pitchFamily="18" charset="-122"/>
                <a:sym typeface="宋体" panose="02010600030101010101" pitchFamily="2" charset="-122"/>
              </a:endParaRPr>
            </a:p>
          </p:txBody>
        </p:sp>
        <p:sp>
          <p:nvSpPr>
            <p:cNvPr id="34" name="矩形 27"/>
            <p:cNvSpPr>
              <a:spLocks noChangeArrowheads="1"/>
            </p:cNvSpPr>
            <p:nvPr/>
          </p:nvSpPr>
          <p:spPr bwMode="auto">
            <a:xfrm>
              <a:off x="3432811" y="3109746"/>
              <a:ext cx="6515528" cy="1282232"/>
            </a:xfrm>
            <a:prstGeom prst="rect">
              <a:avLst/>
            </a:prstGeom>
            <a:solidFill>
              <a:srgbClr val="FFFFFF">
                <a:alpha val="70000"/>
              </a:srgbClr>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dirty="0">
                <a:solidFill>
                  <a:srgbClr val="FFFFFF"/>
                </a:solidFill>
                <a:latin typeface="阿里巴巴普惠体 R" panose="00020600040101010101" pitchFamily="18" charset="-122"/>
                <a:ea typeface="阿里巴巴普惠体 R" panose="00020600040101010101" pitchFamily="18" charset="-122"/>
                <a:sym typeface="宋体" panose="02010600030101010101" pitchFamily="2" charset="-122"/>
              </a:endParaRPr>
            </a:p>
          </p:txBody>
        </p:sp>
        <p:sp>
          <p:nvSpPr>
            <p:cNvPr id="38" name="KSO_Shape"/>
            <p:cNvSpPr>
              <a:spLocks noChangeArrowheads="1"/>
            </p:cNvSpPr>
            <p:nvPr/>
          </p:nvSpPr>
          <p:spPr bwMode="auto">
            <a:xfrm>
              <a:off x="2351724" y="3384006"/>
              <a:ext cx="746974" cy="732065"/>
            </a:xfrm>
            <a:custGeom>
              <a:avLst/>
              <a:gdLst>
                <a:gd name="T0" fmla="*/ 10583 w 2787650"/>
                <a:gd name="T1" fmla="*/ 10915 h 2727325"/>
                <a:gd name="T2" fmla="*/ 10782 w 2787650"/>
                <a:gd name="T3" fmla="*/ 14778 h 2727325"/>
                <a:gd name="T4" fmla="*/ 12481 w 2787650"/>
                <a:gd name="T5" fmla="*/ 13997 h 2727325"/>
                <a:gd name="T6" fmla="*/ 13832 w 2787650"/>
                <a:gd name="T7" fmla="*/ 12739 h 2727325"/>
                <a:gd name="T8" fmla="*/ 14735 w 2787650"/>
                <a:gd name="T9" fmla="*/ 11108 h 2727325"/>
                <a:gd name="T10" fmla="*/ 3506 w 2787650"/>
                <a:gd name="T11" fmla="*/ 10306 h 2727325"/>
                <a:gd name="T12" fmla="*/ 4180 w 2787650"/>
                <a:gd name="T13" fmla="*/ 12066 h 2727325"/>
                <a:gd name="T14" fmla="*/ 5350 w 2787650"/>
                <a:gd name="T15" fmla="*/ 13501 h 2727325"/>
                <a:gd name="T16" fmla="*/ 6910 w 2787650"/>
                <a:gd name="T17" fmla="*/ 14501 h 2727325"/>
                <a:gd name="T18" fmla="*/ 8567 w 2787650"/>
                <a:gd name="T19" fmla="*/ 11261 h 2727325"/>
                <a:gd name="T20" fmla="*/ 7256 w 2787650"/>
                <a:gd name="T21" fmla="*/ 10178 h 2727325"/>
                <a:gd name="T22" fmla="*/ 8595 w 2787650"/>
                <a:gd name="T23" fmla="*/ 7901 h 2727325"/>
                <a:gd name="T24" fmla="*/ 7948 w 2787650"/>
                <a:gd name="T25" fmla="*/ 8692 h 2727325"/>
                <a:gd name="T26" fmla="*/ 8049 w 2787650"/>
                <a:gd name="T27" fmla="*/ 9743 h 2727325"/>
                <a:gd name="T28" fmla="*/ 8837 w 2787650"/>
                <a:gd name="T29" fmla="*/ 10394 h 2727325"/>
                <a:gd name="T30" fmla="*/ 9880 w 2787650"/>
                <a:gd name="T31" fmla="*/ 10292 h 2727325"/>
                <a:gd name="T32" fmla="*/ 10525 w 2787650"/>
                <a:gd name="T33" fmla="*/ 9502 h 2727325"/>
                <a:gd name="T34" fmla="*/ 10421 w 2787650"/>
                <a:gd name="T35" fmla="*/ 8448 h 2727325"/>
                <a:gd name="T36" fmla="*/ 9639 w 2787650"/>
                <a:gd name="T37" fmla="*/ 7798 h 2727325"/>
                <a:gd name="T38" fmla="*/ 10405 w 2787650"/>
                <a:gd name="T39" fmla="*/ 7160 h 2727325"/>
                <a:gd name="T40" fmla="*/ 11417 w 2787650"/>
                <a:gd name="T41" fmla="*/ 8531 h 2727325"/>
                <a:gd name="T42" fmla="*/ 14558 w 2787650"/>
                <a:gd name="T43" fmla="*/ 6649 h 2727325"/>
                <a:gd name="T44" fmla="*/ 13531 w 2787650"/>
                <a:gd name="T45" fmla="*/ 5101 h 2727325"/>
                <a:gd name="T46" fmla="*/ 12085 w 2787650"/>
                <a:gd name="T47" fmla="*/ 3953 h 2727325"/>
                <a:gd name="T48" fmla="*/ 10317 w 2787650"/>
                <a:gd name="T49" fmla="*/ 3312 h 2727325"/>
                <a:gd name="T50" fmla="*/ 6910 w 2787650"/>
                <a:gd name="T51" fmla="*/ 3693 h 2727325"/>
                <a:gd name="T52" fmla="*/ 5350 w 2787650"/>
                <a:gd name="T53" fmla="*/ 4695 h 2727325"/>
                <a:gd name="T54" fmla="*/ 4180 w 2787650"/>
                <a:gd name="T55" fmla="*/ 6130 h 2727325"/>
                <a:gd name="T56" fmla="*/ 3506 w 2787650"/>
                <a:gd name="T57" fmla="*/ 7892 h 2727325"/>
                <a:gd name="T58" fmla="*/ 7643 w 2787650"/>
                <a:gd name="T59" fmla="*/ 7495 h 2727325"/>
                <a:gd name="T60" fmla="*/ 7339 w 2787650"/>
                <a:gd name="T61" fmla="*/ 6 h 2727325"/>
                <a:gd name="T62" fmla="*/ 8692 w 2787650"/>
                <a:gd name="T63" fmla="*/ 1717 h 2727325"/>
                <a:gd name="T64" fmla="*/ 10846 w 2787650"/>
                <a:gd name="T65" fmla="*/ 193 h 2727325"/>
                <a:gd name="T66" fmla="*/ 12906 w 2787650"/>
                <a:gd name="T67" fmla="*/ 538 h 2727325"/>
                <a:gd name="T68" fmla="*/ 12761 w 2787650"/>
                <a:gd name="T69" fmla="*/ 2604 h 2727325"/>
                <a:gd name="T70" fmla="*/ 15619 w 2787650"/>
                <a:gd name="T71" fmla="*/ 2907 h 2727325"/>
                <a:gd name="T72" fmla="*/ 16253 w 2787650"/>
                <a:gd name="T73" fmla="*/ 3011 h 2727325"/>
                <a:gd name="T74" fmla="*/ 17096 w 2787650"/>
                <a:gd name="T75" fmla="*/ 4875 h 2727325"/>
                <a:gd name="T76" fmla="*/ 16438 w 2787650"/>
                <a:gd name="T77" fmla="*/ 7593 h 2727325"/>
                <a:gd name="T78" fmla="*/ 18450 w 2787650"/>
                <a:gd name="T79" fmla="*/ 8184 h 2727325"/>
                <a:gd name="T80" fmla="*/ 18191 w 2787650"/>
                <a:gd name="T81" fmla="*/ 10295 h 2727325"/>
                <a:gd name="T82" fmla="*/ 16093 w 2787650"/>
                <a:gd name="T83" fmla="*/ 11773 h 2727325"/>
                <a:gd name="T84" fmla="*/ 17246 w 2787650"/>
                <a:gd name="T85" fmla="*/ 13679 h 2727325"/>
                <a:gd name="T86" fmla="*/ 15914 w 2787650"/>
                <a:gd name="T87" fmla="*/ 15373 h 2727325"/>
                <a:gd name="T88" fmla="*/ 13561 w 2787650"/>
                <a:gd name="T89" fmla="*/ 15081 h 2727325"/>
                <a:gd name="T90" fmla="*/ 13104 w 2787650"/>
                <a:gd name="T91" fmla="*/ 17427 h 2727325"/>
                <a:gd name="T92" fmla="*/ 11090 w 2787650"/>
                <a:gd name="T93" fmla="*/ 18179 h 2727325"/>
                <a:gd name="T94" fmla="*/ 9644 w 2787650"/>
                <a:gd name="T95" fmla="*/ 16485 h 2727325"/>
                <a:gd name="T96" fmla="*/ 7600 w 2787650"/>
                <a:gd name="T97" fmla="*/ 18037 h 2727325"/>
                <a:gd name="T98" fmla="*/ 5527 w 2787650"/>
                <a:gd name="T99" fmla="*/ 17633 h 2727325"/>
                <a:gd name="T100" fmla="*/ 5592 w 2787650"/>
                <a:gd name="T101" fmla="*/ 15526 h 2727325"/>
                <a:gd name="T102" fmla="*/ 2814 w 2787650"/>
                <a:gd name="T103" fmla="*/ 15312 h 2727325"/>
                <a:gd name="T104" fmla="*/ 1309 w 2787650"/>
                <a:gd name="T105" fmla="*/ 13929 h 2727325"/>
                <a:gd name="T106" fmla="*/ 1412 w 2787650"/>
                <a:gd name="T107" fmla="*/ 13292 h 2727325"/>
                <a:gd name="T108" fmla="*/ 2008 w 2787650"/>
                <a:gd name="T109" fmla="*/ 10467 h 2727325"/>
                <a:gd name="T110" fmla="*/ 11 w 2787650"/>
                <a:gd name="T111" fmla="*/ 9967 h 2727325"/>
                <a:gd name="T112" fmla="*/ 320 w 2787650"/>
                <a:gd name="T113" fmla="*/ 7883 h 2727325"/>
                <a:gd name="T114" fmla="*/ 2427 w 2787650"/>
                <a:gd name="T115" fmla="*/ 6295 h 2727325"/>
                <a:gd name="T116" fmla="*/ 1227 w 2787650"/>
                <a:gd name="T117" fmla="*/ 4472 h 2727325"/>
                <a:gd name="T118" fmla="*/ 2601 w 2787650"/>
                <a:gd name="T119" fmla="*/ 2821 h 2727325"/>
                <a:gd name="T120" fmla="*/ 5022 w 2787650"/>
                <a:gd name="T121" fmla="*/ 3032 h 2727325"/>
                <a:gd name="T122" fmla="*/ 5382 w 2787650"/>
                <a:gd name="T123" fmla="*/ 730 h 272732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787650"/>
                <a:gd name="T187" fmla="*/ 0 h 2727325"/>
                <a:gd name="T188" fmla="*/ 2787650 w 2787650"/>
                <a:gd name="T189" fmla="*/ 2727325 h 272732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787650" h="2727325">
                  <a:moveTo>
                    <a:pt x="1725430" y="1438200"/>
                  </a:moveTo>
                  <a:lnTo>
                    <a:pt x="1723068" y="1448633"/>
                  </a:lnTo>
                  <a:lnTo>
                    <a:pt x="1718621" y="1464515"/>
                  </a:lnTo>
                  <a:lnTo>
                    <a:pt x="1712903" y="1480398"/>
                  </a:lnTo>
                  <a:lnTo>
                    <a:pt x="1706868" y="1495963"/>
                  </a:lnTo>
                  <a:lnTo>
                    <a:pt x="1700197" y="1510892"/>
                  </a:lnTo>
                  <a:lnTo>
                    <a:pt x="1692574" y="1525504"/>
                  </a:lnTo>
                  <a:lnTo>
                    <a:pt x="1684632" y="1539480"/>
                  </a:lnTo>
                  <a:lnTo>
                    <a:pt x="1675738" y="1553457"/>
                  </a:lnTo>
                  <a:lnTo>
                    <a:pt x="1666209" y="1566798"/>
                  </a:lnTo>
                  <a:lnTo>
                    <a:pt x="1656044" y="1579504"/>
                  </a:lnTo>
                  <a:lnTo>
                    <a:pt x="1645562" y="1591892"/>
                  </a:lnTo>
                  <a:lnTo>
                    <a:pt x="1634126" y="1603963"/>
                  </a:lnTo>
                  <a:lnTo>
                    <a:pt x="1622691" y="1614763"/>
                  </a:lnTo>
                  <a:lnTo>
                    <a:pt x="1610303" y="1625881"/>
                  </a:lnTo>
                  <a:lnTo>
                    <a:pt x="1597279" y="1636046"/>
                  </a:lnTo>
                  <a:lnTo>
                    <a:pt x="1583938" y="1645257"/>
                  </a:lnTo>
                  <a:lnTo>
                    <a:pt x="1570279" y="1654152"/>
                  </a:lnTo>
                  <a:lnTo>
                    <a:pt x="1555985" y="1662410"/>
                  </a:lnTo>
                  <a:lnTo>
                    <a:pt x="1541373" y="1669716"/>
                  </a:lnTo>
                  <a:lnTo>
                    <a:pt x="1526126" y="1676705"/>
                  </a:lnTo>
                  <a:lnTo>
                    <a:pt x="1510879" y="1682740"/>
                  </a:lnTo>
                  <a:lnTo>
                    <a:pt x="1494996" y="1687822"/>
                  </a:lnTo>
                  <a:lnTo>
                    <a:pt x="1478796" y="1692905"/>
                  </a:lnTo>
                  <a:lnTo>
                    <a:pt x="1468641" y="1695248"/>
                  </a:lnTo>
                  <a:lnTo>
                    <a:pt x="1521201" y="2237276"/>
                  </a:lnTo>
                  <a:lnTo>
                    <a:pt x="1539306" y="2234102"/>
                  </a:lnTo>
                  <a:lnTo>
                    <a:pt x="1557095" y="2231246"/>
                  </a:lnTo>
                  <a:lnTo>
                    <a:pt x="1574883" y="2227437"/>
                  </a:lnTo>
                  <a:lnTo>
                    <a:pt x="1592671" y="2223629"/>
                  </a:lnTo>
                  <a:lnTo>
                    <a:pt x="1610141" y="2219502"/>
                  </a:lnTo>
                  <a:lnTo>
                    <a:pt x="1627294" y="2215059"/>
                  </a:lnTo>
                  <a:lnTo>
                    <a:pt x="1644765" y="2209981"/>
                  </a:lnTo>
                  <a:lnTo>
                    <a:pt x="1661600" y="2204903"/>
                  </a:lnTo>
                  <a:lnTo>
                    <a:pt x="1678435" y="2199190"/>
                  </a:lnTo>
                  <a:lnTo>
                    <a:pt x="1695588" y="2193159"/>
                  </a:lnTo>
                  <a:lnTo>
                    <a:pt x="1712105" y="2187129"/>
                  </a:lnTo>
                  <a:lnTo>
                    <a:pt x="1728623" y="2180464"/>
                  </a:lnTo>
                  <a:lnTo>
                    <a:pt x="1744823" y="2173481"/>
                  </a:lnTo>
                  <a:lnTo>
                    <a:pt x="1761022" y="2166498"/>
                  </a:lnTo>
                  <a:lnTo>
                    <a:pt x="1776905" y="2158881"/>
                  </a:lnTo>
                  <a:lnTo>
                    <a:pt x="1792469" y="2150946"/>
                  </a:lnTo>
                  <a:lnTo>
                    <a:pt x="1808352" y="2142694"/>
                  </a:lnTo>
                  <a:lnTo>
                    <a:pt x="1823916" y="2134442"/>
                  </a:lnTo>
                  <a:lnTo>
                    <a:pt x="1838845" y="2125873"/>
                  </a:lnTo>
                  <a:lnTo>
                    <a:pt x="1854092" y="2116668"/>
                  </a:lnTo>
                  <a:lnTo>
                    <a:pt x="1869022" y="2107464"/>
                  </a:lnTo>
                  <a:lnTo>
                    <a:pt x="1883633" y="2097942"/>
                  </a:lnTo>
                  <a:lnTo>
                    <a:pt x="1897927" y="2088103"/>
                  </a:lnTo>
                  <a:lnTo>
                    <a:pt x="1912221" y="2077947"/>
                  </a:lnTo>
                  <a:lnTo>
                    <a:pt x="1926198" y="2067473"/>
                  </a:lnTo>
                  <a:lnTo>
                    <a:pt x="1940174" y="2056999"/>
                  </a:lnTo>
                  <a:lnTo>
                    <a:pt x="1953833" y="2046208"/>
                  </a:lnTo>
                  <a:lnTo>
                    <a:pt x="1966856" y="2034782"/>
                  </a:lnTo>
                  <a:lnTo>
                    <a:pt x="1980197" y="2023673"/>
                  </a:lnTo>
                  <a:lnTo>
                    <a:pt x="1993221" y="2011613"/>
                  </a:lnTo>
                  <a:lnTo>
                    <a:pt x="2005609" y="1999869"/>
                  </a:lnTo>
                  <a:lnTo>
                    <a:pt x="2017997" y="1987491"/>
                  </a:lnTo>
                  <a:lnTo>
                    <a:pt x="2030385" y="1975113"/>
                  </a:lnTo>
                  <a:lnTo>
                    <a:pt x="2042138" y="1962735"/>
                  </a:lnTo>
                  <a:lnTo>
                    <a:pt x="2054209" y="1949404"/>
                  </a:lnTo>
                  <a:lnTo>
                    <a:pt x="2065644" y="1936391"/>
                  </a:lnTo>
                  <a:lnTo>
                    <a:pt x="2076761" y="1923061"/>
                  </a:lnTo>
                  <a:lnTo>
                    <a:pt x="2087561" y="1909413"/>
                  </a:lnTo>
                  <a:lnTo>
                    <a:pt x="2098361" y="1895765"/>
                  </a:lnTo>
                  <a:lnTo>
                    <a:pt x="2108843" y="1881800"/>
                  </a:lnTo>
                  <a:lnTo>
                    <a:pt x="2119008" y="1867518"/>
                  </a:lnTo>
                  <a:lnTo>
                    <a:pt x="2128855" y="1852918"/>
                  </a:lnTo>
                  <a:lnTo>
                    <a:pt x="2138067" y="1838635"/>
                  </a:lnTo>
                  <a:lnTo>
                    <a:pt x="2147596" y="1823401"/>
                  </a:lnTo>
                  <a:lnTo>
                    <a:pt x="2156490" y="1808483"/>
                  </a:lnTo>
                  <a:lnTo>
                    <a:pt x="2165384" y="1793249"/>
                  </a:lnTo>
                  <a:lnTo>
                    <a:pt x="2173643" y="1778014"/>
                  </a:lnTo>
                  <a:lnTo>
                    <a:pt x="2181902" y="1762145"/>
                  </a:lnTo>
                  <a:lnTo>
                    <a:pt x="2189843" y="1746275"/>
                  </a:lnTo>
                  <a:lnTo>
                    <a:pt x="2197149" y="1730406"/>
                  </a:lnTo>
                  <a:lnTo>
                    <a:pt x="2204454" y="1714219"/>
                  </a:lnTo>
                  <a:lnTo>
                    <a:pt x="2211125" y="1698032"/>
                  </a:lnTo>
                  <a:lnTo>
                    <a:pt x="2217478" y="1681528"/>
                  </a:lnTo>
                  <a:lnTo>
                    <a:pt x="2223831" y="1665024"/>
                  </a:lnTo>
                  <a:lnTo>
                    <a:pt x="2229866" y="1648202"/>
                  </a:lnTo>
                  <a:lnTo>
                    <a:pt x="2235584" y="1631380"/>
                  </a:lnTo>
                  <a:lnTo>
                    <a:pt x="2240666" y="1614241"/>
                  </a:lnTo>
                  <a:lnTo>
                    <a:pt x="2245748" y="1597102"/>
                  </a:lnTo>
                  <a:lnTo>
                    <a:pt x="2250195" y="1579646"/>
                  </a:lnTo>
                  <a:lnTo>
                    <a:pt x="2254325" y="1561872"/>
                  </a:lnTo>
                  <a:lnTo>
                    <a:pt x="2258136" y="1544733"/>
                  </a:lnTo>
                  <a:lnTo>
                    <a:pt x="2261630" y="1526642"/>
                  </a:lnTo>
                  <a:lnTo>
                    <a:pt x="2265125" y="1508868"/>
                  </a:lnTo>
                  <a:lnTo>
                    <a:pt x="2267666" y="1490777"/>
                  </a:lnTo>
                  <a:lnTo>
                    <a:pt x="1725430" y="1438200"/>
                  </a:lnTo>
                  <a:close/>
                  <a:moveTo>
                    <a:pt x="1062655" y="1438185"/>
                  </a:moveTo>
                  <a:lnTo>
                    <a:pt x="519984" y="1490777"/>
                  </a:lnTo>
                  <a:lnTo>
                    <a:pt x="522843" y="1508868"/>
                  </a:lnTo>
                  <a:lnTo>
                    <a:pt x="526019" y="1526642"/>
                  </a:lnTo>
                  <a:lnTo>
                    <a:pt x="529196" y="1544733"/>
                  </a:lnTo>
                  <a:lnTo>
                    <a:pt x="533325" y="1561872"/>
                  </a:lnTo>
                  <a:lnTo>
                    <a:pt x="537455" y="1579646"/>
                  </a:lnTo>
                  <a:lnTo>
                    <a:pt x="541902" y="1597102"/>
                  </a:lnTo>
                  <a:lnTo>
                    <a:pt x="546984" y="1614241"/>
                  </a:lnTo>
                  <a:lnTo>
                    <a:pt x="552066" y="1631380"/>
                  </a:lnTo>
                  <a:lnTo>
                    <a:pt x="557784" y="1648202"/>
                  </a:lnTo>
                  <a:lnTo>
                    <a:pt x="563502" y="1665024"/>
                  </a:lnTo>
                  <a:lnTo>
                    <a:pt x="569854" y="1681528"/>
                  </a:lnTo>
                  <a:lnTo>
                    <a:pt x="576207" y="1698032"/>
                  </a:lnTo>
                  <a:lnTo>
                    <a:pt x="583195" y="1714219"/>
                  </a:lnTo>
                  <a:lnTo>
                    <a:pt x="590501" y="1730406"/>
                  </a:lnTo>
                  <a:lnTo>
                    <a:pt x="597807" y="1746275"/>
                  </a:lnTo>
                  <a:lnTo>
                    <a:pt x="605748" y="1762145"/>
                  </a:lnTo>
                  <a:lnTo>
                    <a:pt x="614007" y="1778014"/>
                  </a:lnTo>
                  <a:lnTo>
                    <a:pt x="622266" y="1793249"/>
                  </a:lnTo>
                  <a:lnTo>
                    <a:pt x="630842" y="1808483"/>
                  </a:lnTo>
                  <a:lnTo>
                    <a:pt x="640054" y="1823401"/>
                  </a:lnTo>
                  <a:lnTo>
                    <a:pt x="649266" y="1838635"/>
                  </a:lnTo>
                  <a:lnTo>
                    <a:pt x="658795" y="1852918"/>
                  </a:lnTo>
                  <a:lnTo>
                    <a:pt x="668642" y="1867518"/>
                  </a:lnTo>
                  <a:lnTo>
                    <a:pt x="678807" y="1881800"/>
                  </a:lnTo>
                  <a:lnTo>
                    <a:pt x="689289" y="1895765"/>
                  </a:lnTo>
                  <a:lnTo>
                    <a:pt x="699771" y="1909413"/>
                  </a:lnTo>
                  <a:lnTo>
                    <a:pt x="710571" y="1923061"/>
                  </a:lnTo>
                  <a:lnTo>
                    <a:pt x="722006" y="1936391"/>
                  </a:lnTo>
                  <a:lnTo>
                    <a:pt x="733441" y="1949404"/>
                  </a:lnTo>
                  <a:lnTo>
                    <a:pt x="745194" y="1962735"/>
                  </a:lnTo>
                  <a:lnTo>
                    <a:pt x="756947" y="1975113"/>
                  </a:lnTo>
                  <a:lnTo>
                    <a:pt x="769335" y="1987491"/>
                  </a:lnTo>
                  <a:lnTo>
                    <a:pt x="781723" y="1999869"/>
                  </a:lnTo>
                  <a:lnTo>
                    <a:pt x="794429" y="2011613"/>
                  </a:lnTo>
                  <a:lnTo>
                    <a:pt x="807453" y="2023673"/>
                  </a:lnTo>
                  <a:lnTo>
                    <a:pt x="820476" y="2034782"/>
                  </a:lnTo>
                  <a:lnTo>
                    <a:pt x="833817" y="2046208"/>
                  </a:lnTo>
                  <a:lnTo>
                    <a:pt x="847476" y="2056999"/>
                  </a:lnTo>
                  <a:lnTo>
                    <a:pt x="861135" y="2067473"/>
                  </a:lnTo>
                  <a:lnTo>
                    <a:pt x="875111" y="2077947"/>
                  </a:lnTo>
                  <a:lnTo>
                    <a:pt x="889405" y="2088103"/>
                  </a:lnTo>
                  <a:lnTo>
                    <a:pt x="903699" y="2097942"/>
                  </a:lnTo>
                  <a:lnTo>
                    <a:pt x="918628" y="2107464"/>
                  </a:lnTo>
                  <a:lnTo>
                    <a:pt x="933558" y="2116668"/>
                  </a:lnTo>
                  <a:lnTo>
                    <a:pt x="948487" y="2125873"/>
                  </a:lnTo>
                  <a:lnTo>
                    <a:pt x="963734" y="2134442"/>
                  </a:lnTo>
                  <a:lnTo>
                    <a:pt x="978981" y="2142694"/>
                  </a:lnTo>
                  <a:lnTo>
                    <a:pt x="994863" y="2150946"/>
                  </a:lnTo>
                  <a:lnTo>
                    <a:pt x="1010745" y="2158881"/>
                  </a:lnTo>
                  <a:lnTo>
                    <a:pt x="1026627" y="2166498"/>
                  </a:lnTo>
                  <a:lnTo>
                    <a:pt x="1042827" y="2173481"/>
                  </a:lnTo>
                  <a:lnTo>
                    <a:pt x="1059028" y="2180464"/>
                  </a:lnTo>
                  <a:lnTo>
                    <a:pt x="1075545" y="2187129"/>
                  </a:lnTo>
                  <a:lnTo>
                    <a:pt x="1092063" y="2193159"/>
                  </a:lnTo>
                  <a:lnTo>
                    <a:pt x="1108898" y="2199190"/>
                  </a:lnTo>
                  <a:lnTo>
                    <a:pt x="1126051" y="2204903"/>
                  </a:lnTo>
                  <a:lnTo>
                    <a:pt x="1142886" y="2209981"/>
                  </a:lnTo>
                  <a:lnTo>
                    <a:pt x="1160039" y="2215059"/>
                  </a:lnTo>
                  <a:lnTo>
                    <a:pt x="1177509" y="2219502"/>
                  </a:lnTo>
                  <a:lnTo>
                    <a:pt x="1195297" y="2223629"/>
                  </a:lnTo>
                  <a:lnTo>
                    <a:pt x="1212768" y="2227437"/>
                  </a:lnTo>
                  <a:lnTo>
                    <a:pt x="1230556" y="2231246"/>
                  </a:lnTo>
                  <a:lnTo>
                    <a:pt x="1248662" y="2234102"/>
                  </a:lnTo>
                  <a:lnTo>
                    <a:pt x="1266450" y="2237276"/>
                  </a:lnTo>
                  <a:lnTo>
                    <a:pt x="1319017" y="1695177"/>
                  </a:lnTo>
                  <a:lnTo>
                    <a:pt x="1309172" y="1692905"/>
                  </a:lnTo>
                  <a:lnTo>
                    <a:pt x="1292972" y="1687822"/>
                  </a:lnTo>
                  <a:lnTo>
                    <a:pt x="1277089" y="1682740"/>
                  </a:lnTo>
                  <a:lnTo>
                    <a:pt x="1261525" y="1676705"/>
                  </a:lnTo>
                  <a:lnTo>
                    <a:pt x="1246595" y="1669716"/>
                  </a:lnTo>
                  <a:lnTo>
                    <a:pt x="1232301" y="1662410"/>
                  </a:lnTo>
                  <a:lnTo>
                    <a:pt x="1218007" y="1654152"/>
                  </a:lnTo>
                  <a:lnTo>
                    <a:pt x="1204030" y="1645257"/>
                  </a:lnTo>
                  <a:lnTo>
                    <a:pt x="1190689" y="1636046"/>
                  </a:lnTo>
                  <a:lnTo>
                    <a:pt x="1177983" y="1625881"/>
                  </a:lnTo>
                  <a:lnTo>
                    <a:pt x="1165595" y="1615398"/>
                  </a:lnTo>
                  <a:lnTo>
                    <a:pt x="1153842" y="1603963"/>
                  </a:lnTo>
                  <a:lnTo>
                    <a:pt x="1142724" y="1591892"/>
                  </a:lnTo>
                  <a:lnTo>
                    <a:pt x="1131606" y="1579822"/>
                  </a:lnTo>
                  <a:lnTo>
                    <a:pt x="1122077" y="1567116"/>
                  </a:lnTo>
                  <a:lnTo>
                    <a:pt x="1112230" y="1553457"/>
                  </a:lnTo>
                  <a:lnTo>
                    <a:pt x="1103336" y="1540116"/>
                  </a:lnTo>
                  <a:lnTo>
                    <a:pt x="1095077" y="1525504"/>
                  </a:lnTo>
                  <a:lnTo>
                    <a:pt x="1087771" y="1510892"/>
                  </a:lnTo>
                  <a:lnTo>
                    <a:pt x="1080783" y="1495963"/>
                  </a:lnTo>
                  <a:lnTo>
                    <a:pt x="1074747" y="1480398"/>
                  </a:lnTo>
                  <a:lnTo>
                    <a:pt x="1069665" y="1464515"/>
                  </a:lnTo>
                  <a:lnTo>
                    <a:pt x="1065218" y="1448633"/>
                  </a:lnTo>
                  <a:lnTo>
                    <a:pt x="1062655" y="1438185"/>
                  </a:lnTo>
                  <a:close/>
                  <a:moveTo>
                    <a:pt x="1383502" y="1159891"/>
                  </a:moveTo>
                  <a:lnTo>
                    <a:pt x="1373019" y="1160844"/>
                  </a:lnTo>
                  <a:lnTo>
                    <a:pt x="1362855" y="1162114"/>
                  </a:lnTo>
                  <a:lnTo>
                    <a:pt x="1353007" y="1164020"/>
                  </a:lnTo>
                  <a:lnTo>
                    <a:pt x="1342843" y="1166244"/>
                  </a:lnTo>
                  <a:lnTo>
                    <a:pt x="1333631" y="1168785"/>
                  </a:lnTo>
                  <a:lnTo>
                    <a:pt x="1324101" y="1172279"/>
                  </a:lnTo>
                  <a:lnTo>
                    <a:pt x="1314572" y="1175455"/>
                  </a:lnTo>
                  <a:lnTo>
                    <a:pt x="1305678" y="1179585"/>
                  </a:lnTo>
                  <a:lnTo>
                    <a:pt x="1297101" y="1184350"/>
                  </a:lnTo>
                  <a:lnTo>
                    <a:pt x="1288207" y="1189114"/>
                  </a:lnTo>
                  <a:lnTo>
                    <a:pt x="1279948" y="1194514"/>
                  </a:lnTo>
                  <a:lnTo>
                    <a:pt x="1272007" y="1199914"/>
                  </a:lnTo>
                  <a:lnTo>
                    <a:pt x="1264384" y="1206585"/>
                  </a:lnTo>
                  <a:lnTo>
                    <a:pt x="1257078" y="1212938"/>
                  </a:lnTo>
                  <a:lnTo>
                    <a:pt x="1249772" y="1219609"/>
                  </a:lnTo>
                  <a:lnTo>
                    <a:pt x="1243101" y="1226279"/>
                  </a:lnTo>
                  <a:lnTo>
                    <a:pt x="1236748" y="1233903"/>
                  </a:lnTo>
                  <a:lnTo>
                    <a:pt x="1230713" y="1241526"/>
                  </a:lnTo>
                  <a:lnTo>
                    <a:pt x="1224995" y="1249785"/>
                  </a:lnTo>
                  <a:lnTo>
                    <a:pt x="1219913" y="1258044"/>
                  </a:lnTo>
                  <a:lnTo>
                    <a:pt x="1214830" y="1266303"/>
                  </a:lnTo>
                  <a:lnTo>
                    <a:pt x="1210383" y="1275197"/>
                  </a:lnTo>
                  <a:lnTo>
                    <a:pt x="1206254" y="1284409"/>
                  </a:lnTo>
                  <a:lnTo>
                    <a:pt x="1202442" y="1293303"/>
                  </a:lnTo>
                  <a:lnTo>
                    <a:pt x="1199583" y="1302832"/>
                  </a:lnTo>
                  <a:lnTo>
                    <a:pt x="1196407" y="1312680"/>
                  </a:lnTo>
                  <a:lnTo>
                    <a:pt x="1194183" y="1322527"/>
                  </a:lnTo>
                  <a:lnTo>
                    <a:pt x="1192595" y="1332691"/>
                  </a:lnTo>
                  <a:lnTo>
                    <a:pt x="1191324" y="1342856"/>
                  </a:lnTo>
                  <a:lnTo>
                    <a:pt x="1190371" y="1353339"/>
                  </a:lnTo>
                  <a:lnTo>
                    <a:pt x="1190054" y="1363503"/>
                  </a:lnTo>
                  <a:lnTo>
                    <a:pt x="1190371" y="1373986"/>
                  </a:lnTo>
                  <a:lnTo>
                    <a:pt x="1191324" y="1384468"/>
                  </a:lnTo>
                  <a:lnTo>
                    <a:pt x="1192595" y="1394633"/>
                  </a:lnTo>
                  <a:lnTo>
                    <a:pt x="1194183" y="1404798"/>
                  </a:lnTo>
                  <a:lnTo>
                    <a:pt x="1196407" y="1414645"/>
                  </a:lnTo>
                  <a:lnTo>
                    <a:pt x="1199583" y="1424174"/>
                  </a:lnTo>
                  <a:lnTo>
                    <a:pt x="1202442" y="1433704"/>
                  </a:lnTo>
                  <a:lnTo>
                    <a:pt x="1206254" y="1442915"/>
                  </a:lnTo>
                  <a:lnTo>
                    <a:pt x="1210383" y="1451810"/>
                  </a:lnTo>
                  <a:lnTo>
                    <a:pt x="1214830" y="1460386"/>
                  </a:lnTo>
                  <a:lnTo>
                    <a:pt x="1219913" y="1469280"/>
                  </a:lnTo>
                  <a:lnTo>
                    <a:pt x="1224995" y="1477539"/>
                  </a:lnTo>
                  <a:lnTo>
                    <a:pt x="1230713" y="1485480"/>
                  </a:lnTo>
                  <a:lnTo>
                    <a:pt x="1236748" y="1493421"/>
                  </a:lnTo>
                  <a:lnTo>
                    <a:pt x="1243101" y="1500410"/>
                  </a:lnTo>
                  <a:lnTo>
                    <a:pt x="1249772" y="1507716"/>
                  </a:lnTo>
                  <a:lnTo>
                    <a:pt x="1257078" y="1514386"/>
                  </a:lnTo>
                  <a:lnTo>
                    <a:pt x="1264384" y="1520739"/>
                  </a:lnTo>
                  <a:lnTo>
                    <a:pt x="1272007" y="1526775"/>
                  </a:lnTo>
                  <a:lnTo>
                    <a:pt x="1279948" y="1532492"/>
                  </a:lnTo>
                  <a:lnTo>
                    <a:pt x="1288207" y="1537575"/>
                  </a:lnTo>
                  <a:lnTo>
                    <a:pt x="1297101" y="1542657"/>
                  </a:lnTo>
                  <a:lnTo>
                    <a:pt x="1305678" y="1547104"/>
                  </a:lnTo>
                  <a:lnTo>
                    <a:pt x="1314572" y="1551233"/>
                  </a:lnTo>
                  <a:lnTo>
                    <a:pt x="1323784" y="1555045"/>
                  </a:lnTo>
                  <a:lnTo>
                    <a:pt x="1333631" y="1557904"/>
                  </a:lnTo>
                  <a:lnTo>
                    <a:pt x="1342843" y="1561081"/>
                  </a:lnTo>
                  <a:lnTo>
                    <a:pt x="1352690" y="1563304"/>
                  </a:lnTo>
                  <a:lnTo>
                    <a:pt x="1362855" y="1564892"/>
                  </a:lnTo>
                  <a:lnTo>
                    <a:pt x="1373019" y="1566163"/>
                  </a:lnTo>
                  <a:lnTo>
                    <a:pt x="1383502" y="1567116"/>
                  </a:lnTo>
                  <a:lnTo>
                    <a:pt x="1393984" y="1567434"/>
                  </a:lnTo>
                  <a:lnTo>
                    <a:pt x="1404149" y="1567116"/>
                  </a:lnTo>
                  <a:lnTo>
                    <a:pt x="1414949" y="1566163"/>
                  </a:lnTo>
                  <a:lnTo>
                    <a:pt x="1425114" y="1564892"/>
                  </a:lnTo>
                  <a:lnTo>
                    <a:pt x="1435278" y="1563304"/>
                  </a:lnTo>
                  <a:lnTo>
                    <a:pt x="1444808" y="1561081"/>
                  </a:lnTo>
                  <a:lnTo>
                    <a:pt x="1454655" y="1557904"/>
                  </a:lnTo>
                  <a:lnTo>
                    <a:pt x="1464184" y="1555045"/>
                  </a:lnTo>
                  <a:lnTo>
                    <a:pt x="1473079" y="1551233"/>
                  </a:lnTo>
                  <a:lnTo>
                    <a:pt x="1482290" y="1547104"/>
                  </a:lnTo>
                  <a:lnTo>
                    <a:pt x="1491184" y="1542657"/>
                  </a:lnTo>
                  <a:lnTo>
                    <a:pt x="1499443" y="1537575"/>
                  </a:lnTo>
                  <a:lnTo>
                    <a:pt x="1507702" y="1532492"/>
                  </a:lnTo>
                  <a:lnTo>
                    <a:pt x="1515643" y="1526775"/>
                  </a:lnTo>
                  <a:lnTo>
                    <a:pt x="1523585" y="1520739"/>
                  </a:lnTo>
                  <a:lnTo>
                    <a:pt x="1531208" y="1514386"/>
                  </a:lnTo>
                  <a:lnTo>
                    <a:pt x="1537879" y="1507716"/>
                  </a:lnTo>
                  <a:lnTo>
                    <a:pt x="1544549" y="1500410"/>
                  </a:lnTo>
                  <a:lnTo>
                    <a:pt x="1551220" y="1493421"/>
                  </a:lnTo>
                  <a:lnTo>
                    <a:pt x="1557255" y="1485480"/>
                  </a:lnTo>
                  <a:lnTo>
                    <a:pt x="1562655" y="1477539"/>
                  </a:lnTo>
                  <a:lnTo>
                    <a:pt x="1568055" y="1469280"/>
                  </a:lnTo>
                  <a:lnTo>
                    <a:pt x="1572820" y="1460386"/>
                  </a:lnTo>
                  <a:lnTo>
                    <a:pt x="1577585" y="1451810"/>
                  </a:lnTo>
                  <a:lnTo>
                    <a:pt x="1581714" y="1442915"/>
                  </a:lnTo>
                  <a:lnTo>
                    <a:pt x="1585208" y="1433704"/>
                  </a:lnTo>
                  <a:lnTo>
                    <a:pt x="1588385" y="1424174"/>
                  </a:lnTo>
                  <a:lnTo>
                    <a:pt x="1591244" y="1414645"/>
                  </a:lnTo>
                  <a:lnTo>
                    <a:pt x="1593467" y="1404798"/>
                  </a:lnTo>
                  <a:lnTo>
                    <a:pt x="1595373" y="1394633"/>
                  </a:lnTo>
                  <a:lnTo>
                    <a:pt x="1596644" y="1384468"/>
                  </a:lnTo>
                  <a:lnTo>
                    <a:pt x="1597279" y="1373986"/>
                  </a:lnTo>
                  <a:lnTo>
                    <a:pt x="1597597" y="1363503"/>
                  </a:lnTo>
                  <a:lnTo>
                    <a:pt x="1597279" y="1353339"/>
                  </a:lnTo>
                  <a:lnTo>
                    <a:pt x="1596644" y="1342856"/>
                  </a:lnTo>
                  <a:lnTo>
                    <a:pt x="1595373" y="1332691"/>
                  </a:lnTo>
                  <a:lnTo>
                    <a:pt x="1593467" y="1322527"/>
                  </a:lnTo>
                  <a:lnTo>
                    <a:pt x="1591244" y="1312680"/>
                  </a:lnTo>
                  <a:lnTo>
                    <a:pt x="1588385" y="1302832"/>
                  </a:lnTo>
                  <a:lnTo>
                    <a:pt x="1585208" y="1293303"/>
                  </a:lnTo>
                  <a:lnTo>
                    <a:pt x="1581714" y="1284409"/>
                  </a:lnTo>
                  <a:lnTo>
                    <a:pt x="1577585" y="1275197"/>
                  </a:lnTo>
                  <a:lnTo>
                    <a:pt x="1572820" y="1266303"/>
                  </a:lnTo>
                  <a:lnTo>
                    <a:pt x="1568055" y="1258044"/>
                  </a:lnTo>
                  <a:lnTo>
                    <a:pt x="1562655" y="1249785"/>
                  </a:lnTo>
                  <a:lnTo>
                    <a:pt x="1557255" y="1241526"/>
                  </a:lnTo>
                  <a:lnTo>
                    <a:pt x="1551220" y="1233903"/>
                  </a:lnTo>
                  <a:lnTo>
                    <a:pt x="1544549" y="1226279"/>
                  </a:lnTo>
                  <a:lnTo>
                    <a:pt x="1537879" y="1219609"/>
                  </a:lnTo>
                  <a:lnTo>
                    <a:pt x="1531208" y="1212938"/>
                  </a:lnTo>
                  <a:lnTo>
                    <a:pt x="1523585" y="1206585"/>
                  </a:lnTo>
                  <a:lnTo>
                    <a:pt x="1515643" y="1199914"/>
                  </a:lnTo>
                  <a:lnTo>
                    <a:pt x="1507702" y="1194514"/>
                  </a:lnTo>
                  <a:lnTo>
                    <a:pt x="1499443" y="1189114"/>
                  </a:lnTo>
                  <a:lnTo>
                    <a:pt x="1491184" y="1184350"/>
                  </a:lnTo>
                  <a:lnTo>
                    <a:pt x="1482290" y="1179585"/>
                  </a:lnTo>
                  <a:lnTo>
                    <a:pt x="1473079" y="1175455"/>
                  </a:lnTo>
                  <a:lnTo>
                    <a:pt x="1464184" y="1172279"/>
                  </a:lnTo>
                  <a:lnTo>
                    <a:pt x="1454655" y="1168785"/>
                  </a:lnTo>
                  <a:lnTo>
                    <a:pt x="1444808" y="1166244"/>
                  </a:lnTo>
                  <a:lnTo>
                    <a:pt x="1435278" y="1164020"/>
                  </a:lnTo>
                  <a:lnTo>
                    <a:pt x="1425114" y="1162114"/>
                  </a:lnTo>
                  <a:lnTo>
                    <a:pt x="1414949" y="1160844"/>
                  </a:lnTo>
                  <a:lnTo>
                    <a:pt x="1404149" y="1159891"/>
                  </a:lnTo>
                  <a:lnTo>
                    <a:pt x="1393984" y="1159891"/>
                  </a:lnTo>
                  <a:lnTo>
                    <a:pt x="1383502" y="1159891"/>
                  </a:lnTo>
                  <a:close/>
                  <a:moveTo>
                    <a:pt x="1521201" y="490366"/>
                  </a:moveTo>
                  <a:lnTo>
                    <a:pt x="1468588" y="1032381"/>
                  </a:lnTo>
                  <a:lnTo>
                    <a:pt x="1478796" y="1034737"/>
                  </a:lnTo>
                  <a:lnTo>
                    <a:pt x="1494996" y="1039184"/>
                  </a:lnTo>
                  <a:lnTo>
                    <a:pt x="1510879" y="1044584"/>
                  </a:lnTo>
                  <a:lnTo>
                    <a:pt x="1526126" y="1050620"/>
                  </a:lnTo>
                  <a:lnTo>
                    <a:pt x="1541373" y="1057290"/>
                  </a:lnTo>
                  <a:lnTo>
                    <a:pt x="1555985" y="1064914"/>
                  </a:lnTo>
                  <a:lnTo>
                    <a:pt x="1570279" y="1073173"/>
                  </a:lnTo>
                  <a:lnTo>
                    <a:pt x="1583938" y="1081749"/>
                  </a:lnTo>
                  <a:lnTo>
                    <a:pt x="1597279" y="1091596"/>
                  </a:lnTo>
                  <a:lnTo>
                    <a:pt x="1610303" y="1101443"/>
                  </a:lnTo>
                  <a:lnTo>
                    <a:pt x="1622691" y="1112243"/>
                  </a:lnTo>
                  <a:lnTo>
                    <a:pt x="1634126" y="1123679"/>
                  </a:lnTo>
                  <a:lnTo>
                    <a:pt x="1645562" y="1135432"/>
                  </a:lnTo>
                  <a:lnTo>
                    <a:pt x="1656044" y="1147820"/>
                  </a:lnTo>
                  <a:lnTo>
                    <a:pt x="1666209" y="1160526"/>
                  </a:lnTo>
                  <a:lnTo>
                    <a:pt x="1675738" y="1173549"/>
                  </a:lnTo>
                  <a:lnTo>
                    <a:pt x="1684632" y="1187526"/>
                  </a:lnTo>
                  <a:lnTo>
                    <a:pt x="1692574" y="1201503"/>
                  </a:lnTo>
                  <a:lnTo>
                    <a:pt x="1700197" y="1216114"/>
                  </a:lnTo>
                  <a:lnTo>
                    <a:pt x="1706868" y="1231361"/>
                  </a:lnTo>
                  <a:lnTo>
                    <a:pt x="1712903" y="1246609"/>
                  </a:lnTo>
                  <a:lnTo>
                    <a:pt x="1718621" y="1262491"/>
                  </a:lnTo>
                  <a:lnTo>
                    <a:pt x="1723068" y="1278691"/>
                  </a:lnTo>
                  <a:lnTo>
                    <a:pt x="1725403" y="1288811"/>
                  </a:lnTo>
                  <a:lnTo>
                    <a:pt x="2267666" y="1236231"/>
                  </a:lnTo>
                  <a:lnTo>
                    <a:pt x="2265125" y="1218140"/>
                  </a:lnTo>
                  <a:lnTo>
                    <a:pt x="2261630" y="1200683"/>
                  </a:lnTo>
                  <a:lnTo>
                    <a:pt x="2258136" y="1182909"/>
                  </a:lnTo>
                  <a:lnTo>
                    <a:pt x="2254325" y="1165136"/>
                  </a:lnTo>
                  <a:lnTo>
                    <a:pt x="2250195" y="1147362"/>
                  </a:lnTo>
                  <a:lnTo>
                    <a:pt x="2245748" y="1130223"/>
                  </a:lnTo>
                  <a:lnTo>
                    <a:pt x="2240666" y="1112766"/>
                  </a:lnTo>
                  <a:lnTo>
                    <a:pt x="2235584" y="1095945"/>
                  </a:lnTo>
                  <a:lnTo>
                    <a:pt x="2229866" y="1079123"/>
                  </a:lnTo>
                  <a:lnTo>
                    <a:pt x="2223831" y="1061984"/>
                  </a:lnTo>
                  <a:lnTo>
                    <a:pt x="2217478" y="1045480"/>
                  </a:lnTo>
                  <a:lnTo>
                    <a:pt x="2211125" y="1028976"/>
                  </a:lnTo>
                  <a:lnTo>
                    <a:pt x="2204454" y="1012789"/>
                  </a:lnTo>
                  <a:lnTo>
                    <a:pt x="2197149" y="996602"/>
                  </a:lnTo>
                  <a:lnTo>
                    <a:pt x="2189843" y="980732"/>
                  </a:lnTo>
                  <a:lnTo>
                    <a:pt x="2181902" y="965180"/>
                  </a:lnTo>
                  <a:lnTo>
                    <a:pt x="2173643" y="949311"/>
                  </a:lnTo>
                  <a:lnTo>
                    <a:pt x="2165384" y="933759"/>
                  </a:lnTo>
                  <a:lnTo>
                    <a:pt x="2156490" y="918842"/>
                  </a:lnTo>
                  <a:lnTo>
                    <a:pt x="2147596" y="903607"/>
                  </a:lnTo>
                  <a:lnTo>
                    <a:pt x="2138067" y="888690"/>
                  </a:lnTo>
                  <a:lnTo>
                    <a:pt x="2128855" y="874090"/>
                  </a:lnTo>
                  <a:lnTo>
                    <a:pt x="2119008" y="859807"/>
                  </a:lnTo>
                  <a:lnTo>
                    <a:pt x="2108843" y="845525"/>
                  </a:lnTo>
                  <a:lnTo>
                    <a:pt x="2098361" y="831560"/>
                  </a:lnTo>
                  <a:lnTo>
                    <a:pt x="2087561" y="817594"/>
                  </a:lnTo>
                  <a:lnTo>
                    <a:pt x="2076761" y="803947"/>
                  </a:lnTo>
                  <a:lnTo>
                    <a:pt x="2065644" y="790934"/>
                  </a:lnTo>
                  <a:lnTo>
                    <a:pt x="2054209" y="777603"/>
                  </a:lnTo>
                  <a:lnTo>
                    <a:pt x="2042138" y="764591"/>
                  </a:lnTo>
                  <a:lnTo>
                    <a:pt x="2030385" y="752212"/>
                  </a:lnTo>
                  <a:lnTo>
                    <a:pt x="2017997" y="739834"/>
                  </a:lnTo>
                  <a:lnTo>
                    <a:pt x="2005609" y="727456"/>
                  </a:lnTo>
                  <a:lnTo>
                    <a:pt x="1993221" y="715395"/>
                  </a:lnTo>
                  <a:lnTo>
                    <a:pt x="1980197" y="703652"/>
                  </a:lnTo>
                  <a:lnTo>
                    <a:pt x="1966856" y="692226"/>
                  </a:lnTo>
                  <a:lnTo>
                    <a:pt x="1953833" y="681117"/>
                  </a:lnTo>
                  <a:lnTo>
                    <a:pt x="1940174" y="670326"/>
                  </a:lnTo>
                  <a:lnTo>
                    <a:pt x="1926198" y="659535"/>
                  </a:lnTo>
                  <a:lnTo>
                    <a:pt x="1912221" y="649061"/>
                  </a:lnTo>
                  <a:lnTo>
                    <a:pt x="1897927" y="638904"/>
                  </a:lnTo>
                  <a:lnTo>
                    <a:pt x="1883633" y="629065"/>
                  </a:lnTo>
                  <a:lnTo>
                    <a:pt x="1869022" y="619861"/>
                  </a:lnTo>
                  <a:lnTo>
                    <a:pt x="1854092" y="610339"/>
                  </a:lnTo>
                  <a:lnTo>
                    <a:pt x="1838845" y="601452"/>
                  </a:lnTo>
                  <a:lnTo>
                    <a:pt x="1823916" y="592566"/>
                  </a:lnTo>
                  <a:lnTo>
                    <a:pt x="1808352" y="584313"/>
                  </a:lnTo>
                  <a:lnTo>
                    <a:pt x="1792469" y="576061"/>
                  </a:lnTo>
                  <a:lnTo>
                    <a:pt x="1776905" y="568127"/>
                  </a:lnTo>
                  <a:lnTo>
                    <a:pt x="1761022" y="560827"/>
                  </a:lnTo>
                  <a:lnTo>
                    <a:pt x="1744823" y="553527"/>
                  </a:lnTo>
                  <a:lnTo>
                    <a:pt x="1728623" y="546862"/>
                  </a:lnTo>
                  <a:lnTo>
                    <a:pt x="1712105" y="540514"/>
                  </a:lnTo>
                  <a:lnTo>
                    <a:pt x="1695588" y="534166"/>
                  </a:lnTo>
                  <a:lnTo>
                    <a:pt x="1678435" y="528136"/>
                  </a:lnTo>
                  <a:lnTo>
                    <a:pt x="1661600" y="522740"/>
                  </a:lnTo>
                  <a:lnTo>
                    <a:pt x="1644765" y="517344"/>
                  </a:lnTo>
                  <a:lnTo>
                    <a:pt x="1627294" y="512584"/>
                  </a:lnTo>
                  <a:lnTo>
                    <a:pt x="1610141" y="507823"/>
                  </a:lnTo>
                  <a:lnTo>
                    <a:pt x="1592671" y="503697"/>
                  </a:lnTo>
                  <a:lnTo>
                    <a:pt x="1574883" y="499888"/>
                  </a:lnTo>
                  <a:lnTo>
                    <a:pt x="1557095" y="496397"/>
                  </a:lnTo>
                  <a:lnTo>
                    <a:pt x="1539306" y="492905"/>
                  </a:lnTo>
                  <a:lnTo>
                    <a:pt x="1521201" y="490366"/>
                  </a:lnTo>
                  <a:close/>
                  <a:moveTo>
                    <a:pt x="1266450" y="490366"/>
                  </a:moveTo>
                  <a:lnTo>
                    <a:pt x="1248344" y="492905"/>
                  </a:lnTo>
                  <a:lnTo>
                    <a:pt x="1230556" y="496397"/>
                  </a:lnTo>
                  <a:lnTo>
                    <a:pt x="1212768" y="499888"/>
                  </a:lnTo>
                  <a:lnTo>
                    <a:pt x="1195297" y="503697"/>
                  </a:lnTo>
                  <a:lnTo>
                    <a:pt x="1177509" y="507823"/>
                  </a:lnTo>
                  <a:lnTo>
                    <a:pt x="1160039" y="512584"/>
                  </a:lnTo>
                  <a:lnTo>
                    <a:pt x="1142886" y="517344"/>
                  </a:lnTo>
                  <a:lnTo>
                    <a:pt x="1126051" y="522740"/>
                  </a:lnTo>
                  <a:lnTo>
                    <a:pt x="1108898" y="528136"/>
                  </a:lnTo>
                  <a:lnTo>
                    <a:pt x="1092063" y="534166"/>
                  </a:lnTo>
                  <a:lnTo>
                    <a:pt x="1075545" y="540514"/>
                  </a:lnTo>
                  <a:lnTo>
                    <a:pt x="1059028" y="546862"/>
                  </a:lnTo>
                  <a:lnTo>
                    <a:pt x="1042827" y="553527"/>
                  </a:lnTo>
                  <a:lnTo>
                    <a:pt x="1026627" y="560827"/>
                  </a:lnTo>
                  <a:lnTo>
                    <a:pt x="1010745" y="568127"/>
                  </a:lnTo>
                  <a:lnTo>
                    <a:pt x="994863" y="576061"/>
                  </a:lnTo>
                  <a:lnTo>
                    <a:pt x="978981" y="584313"/>
                  </a:lnTo>
                  <a:lnTo>
                    <a:pt x="963734" y="592566"/>
                  </a:lnTo>
                  <a:lnTo>
                    <a:pt x="948487" y="601452"/>
                  </a:lnTo>
                  <a:lnTo>
                    <a:pt x="933558" y="610339"/>
                  </a:lnTo>
                  <a:lnTo>
                    <a:pt x="918946" y="619861"/>
                  </a:lnTo>
                  <a:lnTo>
                    <a:pt x="904334" y="629065"/>
                  </a:lnTo>
                  <a:lnTo>
                    <a:pt x="889405" y="638904"/>
                  </a:lnTo>
                  <a:lnTo>
                    <a:pt x="875429" y="649061"/>
                  </a:lnTo>
                  <a:lnTo>
                    <a:pt x="861135" y="659535"/>
                  </a:lnTo>
                  <a:lnTo>
                    <a:pt x="847794" y="670326"/>
                  </a:lnTo>
                  <a:lnTo>
                    <a:pt x="833817" y="681117"/>
                  </a:lnTo>
                  <a:lnTo>
                    <a:pt x="820476" y="692226"/>
                  </a:lnTo>
                  <a:lnTo>
                    <a:pt x="807453" y="703652"/>
                  </a:lnTo>
                  <a:lnTo>
                    <a:pt x="794747" y="715395"/>
                  </a:lnTo>
                  <a:lnTo>
                    <a:pt x="781723" y="727456"/>
                  </a:lnTo>
                  <a:lnTo>
                    <a:pt x="769335" y="739834"/>
                  </a:lnTo>
                  <a:lnTo>
                    <a:pt x="757265" y="752212"/>
                  </a:lnTo>
                  <a:lnTo>
                    <a:pt x="745194" y="764591"/>
                  </a:lnTo>
                  <a:lnTo>
                    <a:pt x="733759" y="777603"/>
                  </a:lnTo>
                  <a:lnTo>
                    <a:pt x="722006" y="790934"/>
                  </a:lnTo>
                  <a:lnTo>
                    <a:pt x="710571" y="803947"/>
                  </a:lnTo>
                  <a:lnTo>
                    <a:pt x="699771" y="817594"/>
                  </a:lnTo>
                  <a:lnTo>
                    <a:pt x="689289" y="831560"/>
                  </a:lnTo>
                  <a:lnTo>
                    <a:pt x="678807" y="845525"/>
                  </a:lnTo>
                  <a:lnTo>
                    <a:pt x="668960" y="859807"/>
                  </a:lnTo>
                  <a:lnTo>
                    <a:pt x="658795" y="874090"/>
                  </a:lnTo>
                  <a:lnTo>
                    <a:pt x="649266" y="888690"/>
                  </a:lnTo>
                  <a:lnTo>
                    <a:pt x="640054" y="903607"/>
                  </a:lnTo>
                  <a:lnTo>
                    <a:pt x="630842" y="918842"/>
                  </a:lnTo>
                  <a:lnTo>
                    <a:pt x="622266" y="933759"/>
                  </a:lnTo>
                  <a:lnTo>
                    <a:pt x="614007" y="949311"/>
                  </a:lnTo>
                  <a:lnTo>
                    <a:pt x="605748" y="965180"/>
                  </a:lnTo>
                  <a:lnTo>
                    <a:pt x="598125" y="980732"/>
                  </a:lnTo>
                  <a:lnTo>
                    <a:pt x="590501" y="996602"/>
                  </a:lnTo>
                  <a:lnTo>
                    <a:pt x="583513" y="1012789"/>
                  </a:lnTo>
                  <a:lnTo>
                    <a:pt x="576207" y="1028976"/>
                  </a:lnTo>
                  <a:lnTo>
                    <a:pt x="569854" y="1045480"/>
                  </a:lnTo>
                  <a:lnTo>
                    <a:pt x="563502" y="1061984"/>
                  </a:lnTo>
                  <a:lnTo>
                    <a:pt x="557784" y="1079123"/>
                  </a:lnTo>
                  <a:lnTo>
                    <a:pt x="552066" y="1095945"/>
                  </a:lnTo>
                  <a:lnTo>
                    <a:pt x="546984" y="1112766"/>
                  </a:lnTo>
                  <a:lnTo>
                    <a:pt x="541902" y="1130223"/>
                  </a:lnTo>
                  <a:lnTo>
                    <a:pt x="537455" y="1147362"/>
                  </a:lnTo>
                  <a:lnTo>
                    <a:pt x="533325" y="1165136"/>
                  </a:lnTo>
                  <a:lnTo>
                    <a:pt x="529196" y="1182909"/>
                  </a:lnTo>
                  <a:lnTo>
                    <a:pt x="526019" y="1200683"/>
                  </a:lnTo>
                  <a:lnTo>
                    <a:pt x="522843" y="1218140"/>
                  </a:lnTo>
                  <a:lnTo>
                    <a:pt x="519984" y="1236231"/>
                  </a:lnTo>
                  <a:lnTo>
                    <a:pt x="1062444" y="1288803"/>
                  </a:lnTo>
                  <a:lnTo>
                    <a:pt x="1064583" y="1278691"/>
                  </a:lnTo>
                  <a:lnTo>
                    <a:pt x="1069347" y="1262491"/>
                  </a:lnTo>
                  <a:lnTo>
                    <a:pt x="1074747" y="1246609"/>
                  </a:lnTo>
                  <a:lnTo>
                    <a:pt x="1080783" y="1231361"/>
                  </a:lnTo>
                  <a:lnTo>
                    <a:pt x="1087771" y="1216114"/>
                  </a:lnTo>
                  <a:lnTo>
                    <a:pt x="1095077" y="1201503"/>
                  </a:lnTo>
                  <a:lnTo>
                    <a:pt x="1103336" y="1187526"/>
                  </a:lnTo>
                  <a:lnTo>
                    <a:pt x="1112230" y="1173549"/>
                  </a:lnTo>
                  <a:lnTo>
                    <a:pt x="1121442" y="1160526"/>
                  </a:lnTo>
                  <a:lnTo>
                    <a:pt x="1131606" y="1147185"/>
                  </a:lnTo>
                  <a:lnTo>
                    <a:pt x="1142407" y="1135432"/>
                  </a:lnTo>
                  <a:lnTo>
                    <a:pt x="1153524" y="1123361"/>
                  </a:lnTo>
                  <a:lnTo>
                    <a:pt x="1165595" y="1112243"/>
                  </a:lnTo>
                  <a:lnTo>
                    <a:pt x="1177665" y="1101443"/>
                  </a:lnTo>
                  <a:lnTo>
                    <a:pt x="1190689" y="1091279"/>
                  </a:lnTo>
                  <a:lnTo>
                    <a:pt x="1204030" y="1081749"/>
                  </a:lnTo>
                  <a:lnTo>
                    <a:pt x="1218007" y="1073173"/>
                  </a:lnTo>
                  <a:lnTo>
                    <a:pt x="1231983" y="1064914"/>
                  </a:lnTo>
                  <a:lnTo>
                    <a:pt x="1246595" y="1057290"/>
                  </a:lnTo>
                  <a:lnTo>
                    <a:pt x="1261525" y="1050620"/>
                  </a:lnTo>
                  <a:lnTo>
                    <a:pt x="1277089" y="1044584"/>
                  </a:lnTo>
                  <a:lnTo>
                    <a:pt x="1292972" y="1039184"/>
                  </a:lnTo>
                  <a:lnTo>
                    <a:pt x="1309172" y="1034737"/>
                  </a:lnTo>
                  <a:lnTo>
                    <a:pt x="1319052" y="1032267"/>
                  </a:lnTo>
                  <a:lnTo>
                    <a:pt x="1266450" y="490366"/>
                  </a:lnTo>
                  <a:close/>
                  <a:moveTo>
                    <a:pt x="1094286" y="0"/>
                  </a:moveTo>
                  <a:lnTo>
                    <a:pt x="1100957" y="0"/>
                  </a:lnTo>
                  <a:lnTo>
                    <a:pt x="1107627" y="952"/>
                  </a:lnTo>
                  <a:lnTo>
                    <a:pt x="1113980" y="2539"/>
                  </a:lnTo>
                  <a:lnTo>
                    <a:pt x="1120333" y="4761"/>
                  </a:lnTo>
                  <a:lnTo>
                    <a:pt x="1126368" y="7300"/>
                  </a:lnTo>
                  <a:lnTo>
                    <a:pt x="1132086" y="10791"/>
                  </a:lnTo>
                  <a:lnTo>
                    <a:pt x="1137168" y="14600"/>
                  </a:lnTo>
                  <a:lnTo>
                    <a:pt x="1142568" y="18726"/>
                  </a:lnTo>
                  <a:lnTo>
                    <a:pt x="1147015" y="23487"/>
                  </a:lnTo>
                  <a:lnTo>
                    <a:pt x="1151145" y="28882"/>
                  </a:lnTo>
                  <a:lnTo>
                    <a:pt x="1154956" y="34595"/>
                  </a:lnTo>
                  <a:lnTo>
                    <a:pt x="1157815" y="40943"/>
                  </a:lnTo>
                  <a:lnTo>
                    <a:pt x="1160674" y="47291"/>
                  </a:lnTo>
                  <a:lnTo>
                    <a:pt x="1231191" y="266290"/>
                  </a:lnTo>
                  <a:lnTo>
                    <a:pt x="1251203" y="263433"/>
                  </a:lnTo>
                  <a:lnTo>
                    <a:pt x="1271532" y="261211"/>
                  </a:lnTo>
                  <a:lnTo>
                    <a:pt x="1291544" y="258990"/>
                  </a:lnTo>
                  <a:lnTo>
                    <a:pt x="1311873" y="257403"/>
                  </a:lnTo>
                  <a:lnTo>
                    <a:pt x="1332202" y="256133"/>
                  </a:lnTo>
                  <a:lnTo>
                    <a:pt x="1352531" y="255181"/>
                  </a:lnTo>
                  <a:lnTo>
                    <a:pt x="1373178" y="254546"/>
                  </a:lnTo>
                  <a:lnTo>
                    <a:pt x="1393825" y="254546"/>
                  </a:lnTo>
                  <a:lnTo>
                    <a:pt x="1414154" y="254546"/>
                  </a:lnTo>
                  <a:lnTo>
                    <a:pt x="1435119" y="255181"/>
                  </a:lnTo>
                  <a:lnTo>
                    <a:pt x="1455448" y="256133"/>
                  </a:lnTo>
                  <a:lnTo>
                    <a:pt x="1475778" y="257403"/>
                  </a:lnTo>
                  <a:lnTo>
                    <a:pt x="1496107" y="258990"/>
                  </a:lnTo>
                  <a:lnTo>
                    <a:pt x="1515801" y="261211"/>
                  </a:lnTo>
                  <a:lnTo>
                    <a:pt x="1536130" y="263433"/>
                  </a:lnTo>
                  <a:lnTo>
                    <a:pt x="1556142" y="266290"/>
                  </a:lnTo>
                  <a:lnTo>
                    <a:pt x="1627294" y="47291"/>
                  </a:lnTo>
                  <a:lnTo>
                    <a:pt x="1629835" y="40626"/>
                  </a:lnTo>
                  <a:lnTo>
                    <a:pt x="1633012" y="34595"/>
                  </a:lnTo>
                  <a:lnTo>
                    <a:pt x="1636823" y="28882"/>
                  </a:lnTo>
                  <a:lnTo>
                    <a:pt x="1640953" y="23487"/>
                  </a:lnTo>
                  <a:lnTo>
                    <a:pt x="1645400" y="18726"/>
                  </a:lnTo>
                  <a:lnTo>
                    <a:pt x="1650164" y="14600"/>
                  </a:lnTo>
                  <a:lnTo>
                    <a:pt x="1655882" y="10474"/>
                  </a:lnTo>
                  <a:lnTo>
                    <a:pt x="1661600" y="7300"/>
                  </a:lnTo>
                  <a:lnTo>
                    <a:pt x="1667635" y="4761"/>
                  </a:lnTo>
                  <a:lnTo>
                    <a:pt x="1673670" y="2539"/>
                  </a:lnTo>
                  <a:lnTo>
                    <a:pt x="1680023" y="952"/>
                  </a:lnTo>
                  <a:lnTo>
                    <a:pt x="1686694" y="0"/>
                  </a:lnTo>
                  <a:lnTo>
                    <a:pt x="1693682" y="0"/>
                  </a:lnTo>
                  <a:lnTo>
                    <a:pt x="1700352" y="317"/>
                  </a:lnTo>
                  <a:lnTo>
                    <a:pt x="1707023" y="1270"/>
                  </a:lnTo>
                  <a:lnTo>
                    <a:pt x="1714011" y="2857"/>
                  </a:lnTo>
                  <a:lnTo>
                    <a:pt x="1934774" y="75221"/>
                  </a:lnTo>
                  <a:lnTo>
                    <a:pt x="1941762" y="77443"/>
                  </a:lnTo>
                  <a:lnTo>
                    <a:pt x="1947798" y="80617"/>
                  </a:lnTo>
                  <a:lnTo>
                    <a:pt x="1953833" y="84108"/>
                  </a:lnTo>
                  <a:lnTo>
                    <a:pt x="1958915" y="88234"/>
                  </a:lnTo>
                  <a:lnTo>
                    <a:pt x="1963997" y="93312"/>
                  </a:lnTo>
                  <a:lnTo>
                    <a:pt x="1968127" y="98073"/>
                  </a:lnTo>
                  <a:lnTo>
                    <a:pt x="1971621" y="103469"/>
                  </a:lnTo>
                  <a:lnTo>
                    <a:pt x="1975115" y="108864"/>
                  </a:lnTo>
                  <a:lnTo>
                    <a:pt x="1977656" y="114895"/>
                  </a:lnTo>
                  <a:lnTo>
                    <a:pt x="1980197" y="121243"/>
                  </a:lnTo>
                  <a:lnTo>
                    <a:pt x="1981468" y="127908"/>
                  </a:lnTo>
                  <a:lnTo>
                    <a:pt x="1982421" y="134573"/>
                  </a:lnTo>
                  <a:lnTo>
                    <a:pt x="1982738" y="141238"/>
                  </a:lnTo>
                  <a:lnTo>
                    <a:pt x="1981786" y="148221"/>
                  </a:lnTo>
                  <a:lnTo>
                    <a:pt x="1980833" y="154886"/>
                  </a:lnTo>
                  <a:lnTo>
                    <a:pt x="1979244" y="161551"/>
                  </a:lnTo>
                  <a:lnTo>
                    <a:pt x="1907774" y="380550"/>
                  </a:lnTo>
                  <a:lnTo>
                    <a:pt x="1925880" y="390389"/>
                  </a:lnTo>
                  <a:lnTo>
                    <a:pt x="1943986" y="400228"/>
                  </a:lnTo>
                  <a:lnTo>
                    <a:pt x="1961456" y="410702"/>
                  </a:lnTo>
                  <a:lnTo>
                    <a:pt x="1978927" y="421175"/>
                  </a:lnTo>
                  <a:lnTo>
                    <a:pt x="1996397" y="431967"/>
                  </a:lnTo>
                  <a:lnTo>
                    <a:pt x="2013232" y="443393"/>
                  </a:lnTo>
                  <a:lnTo>
                    <a:pt x="2029750" y="454501"/>
                  </a:lnTo>
                  <a:lnTo>
                    <a:pt x="2046585" y="466562"/>
                  </a:lnTo>
                  <a:lnTo>
                    <a:pt x="2062785" y="478623"/>
                  </a:lnTo>
                  <a:lnTo>
                    <a:pt x="2078985" y="491001"/>
                  </a:lnTo>
                  <a:lnTo>
                    <a:pt x="2094867" y="503697"/>
                  </a:lnTo>
                  <a:lnTo>
                    <a:pt x="2110432" y="516709"/>
                  </a:lnTo>
                  <a:lnTo>
                    <a:pt x="2125679" y="529723"/>
                  </a:lnTo>
                  <a:lnTo>
                    <a:pt x="2140925" y="543370"/>
                  </a:lnTo>
                  <a:lnTo>
                    <a:pt x="2155855" y="557335"/>
                  </a:lnTo>
                  <a:lnTo>
                    <a:pt x="2170466" y="571301"/>
                  </a:lnTo>
                  <a:lnTo>
                    <a:pt x="2357242" y="435775"/>
                  </a:lnTo>
                  <a:lnTo>
                    <a:pt x="2362959" y="431967"/>
                  </a:lnTo>
                  <a:lnTo>
                    <a:pt x="2369312" y="428793"/>
                  </a:lnTo>
                  <a:lnTo>
                    <a:pt x="2375347" y="426571"/>
                  </a:lnTo>
                  <a:lnTo>
                    <a:pt x="2382018" y="424667"/>
                  </a:lnTo>
                  <a:lnTo>
                    <a:pt x="2388371" y="423397"/>
                  </a:lnTo>
                  <a:lnTo>
                    <a:pt x="2395041" y="422762"/>
                  </a:lnTo>
                  <a:lnTo>
                    <a:pt x="2401712" y="422762"/>
                  </a:lnTo>
                  <a:lnTo>
                    <a:pt x="2408065" y="423397"/>
                  </a:lnTo>
                  <a:lnTo>
                    <a:pt x="2414418" y="424984"/>
                  </a:lnTo>
                  <a:lnTo>
                    <a:pt x="2420770" y="426888"/>
                  </a:lnTo>
                  <a:lnTo>
                    <a:pt x="2426806" y="429428"/>
                  </a:lnTo>
                  <a:lnTo>
                    <a:pt x="2432841" y="432601"/>
                  </a:lnTo>
                  <a:lnTo>
                    <a:pt x="2438559" y="436093"/>
                  </a:lnTo>
                  <a:lnTo>
                    <a:pt x="2443959" y="440854"/>
                  </a:lnTo>
                  <a:lnTo>
                    <a:pt x="2448406" y="445614"/>
                  </a:lnTo>
                  <a:lnTo>
                    <a:pt x="2452853" y="451327"/>
                  </a:lnTo>
                  <a:lnTo>
                    <a:pt x="2589757" y="638904"/>
                  </a:lnTo>
                  <a:lnTo>
                    <a:pt x="2593569" y="644935"/>
                  </a:lnTo>
                  <a:lnTo>
                    <a:pt x="2596746" y="650965"/>
                  </a:lnTo>
                  <a:lnTo>
                    <a:pt x="2599287" y="657313"/>
                  </a:lnTo>
                  <a:lnTo>
                    <a:pt x="2601193" y="663661"/>
                  </a:lnTo>
                  <a:lnTo>
                    <a:pt x="2602463" y="670326"/>
                  </a:lnTo>
                  <a:lnTo>
                    <a:pt x="2602781" y="676991"/>
                  </a:lnTo>
                  <a:lnTo>
                    <a:pt x="2602781" y="683656"/>
                  </a:lnTo>
                  <a:lnTo>
                    <a:pt x="2601828" y="690004"/>
                  </a:lnTo>
                  <a:lnTo>
                    <a:pt x="2600557" y="696352"/>
                  </a:lnTo>
                  <a:lnTo>
                    <a:pt x="2598652" y="703017"/>
                  </a:lnTo>
                  <a:lnTo>
                    <a:pt x="2596428" y="709047"/>
                  </a:lnTo>
                  <a:lnTo>
                    <a:pt x="2592934" y="715078"/>
                  </a:lnTo>
                  <a:lnTo>
                    <a:pt x="2589122" y="720473"/>
                  </a:lnTo>
                  <a:lnTo>
                    <a:pt x="2584993" y="725869"/>
                  </a:lnTo>
                  <a:lnTo>
                    <a:pt x="2580228" y="730630"/>
                  </a:lnTo>
                  <a:lnTo>
                    <a:pt x="2574828" y="734756"/>
                  </a:lnTo>
                  <a:lnTo>
                    <a:pt x="2388053" y="870281"/>
                  </a:lnTo>
                  <a:lnTo>
                    <a:pt x="2396629" y="888372"/>
                  </a:lnTo>
                  <a:lnTo>
                    <a:pt x="2405524" y="906781"/>
                  </a:lnTo>
                  <a:lnTo>
                    <a:pt x="2413465" y="925189"/>
                  </a:lnTo>
                  <a:lnTo>
                    <a:pt x="2421088" y="943598"/>
                  </a:lnTo>
                  <a:lnTo>
                    <a:pt x="2428712" y="962324"/>
                  </a:lnTo>
                  <a:lnTo>
                    <a:pt x="2436017" y="981367"/>
                  </a:lnTo>
                  <a:lnTo>
                    <a:pt x="2442688" y="1000411"/>
                  </a:lnTo>
                  <a:lnTo>
                    <a:pt x="2449041" y="1019454"/>
                  </a:lnTo>
                  <a:lnTo>
                    <a:pt x="2455394" y="1039132"/>
                  </a:lnTo>
                  <a:lnTo>
                    <a:pt x="2461111" y="1058810"/>
                  </a:lnTo>
                  <a:lnTo>
                    <a:pt x="2466829" y="1078171"/>
                  </a:lnTo>
                  <a:lnTo>
                    <a:pt x="2471594" y="1098167"/>
                  </a:lnTo>
                  <a:lnTo>
                    <a:pt x="2476676" y="1118162"/>
                  </a:lnTo>
                  <a:lnTo>
                    <a:pt x="2480805" y="1138158"/>
                  </a:lnTo>
                  <a:lnTo>
                    <a:pt x="2484935" y="1158470"/>
                  </a:lnTo>
                  <a:lnTo>
                    <a:pt x="2488746" y="1178783"/>
                  </a:lnTo>
                  <a:lnTo>
                    <a:pt x="2718721" y="1178783"/>
                  </a:lnTo>
                  <a:lnTo>
                    <a:pt x="2725709" y="1179101"/>
                  </a:lnTo>
                  <a:lnTo>
                    <a:pt x="2732698" y="1180370"/>
                  </a:lnTo>
                  <a:lnTo>
                    <a:pt x="2739368" y="1181640"/>
                  </a:lnTo>
                  <a:lnTo>
                    <a:pt x="2745403" y="1184496"/>
                  </a:lnTo>
                  <a:lnTo>
                    <a:pt x="2751439" y="1187035"/>
                  </a:lnTo>
                  <a:lnTo>
                    <a:pt x="2757156" y="1190527"/>
                  </a:lnTo>
                  <a:lnTo>
                    <a:pt x="2762239" y="1194653"/>
                  </a:lnTo>
                  <a:lnTo>
                    <a:pt x="2767321" y="1199096"/>
                  </a:lnTo>
                  <a:lnTo>
                    <a:pt x="2771768" y="1203857"/>
                  </a:lnTo>
                  <a:lnTo>
                    <a:pt x="2775897" y="1209253"/>
                  </a:lnTo>
                  <a:lnTo>
                    <a:pt x="2779391" y="1214966"/>
                  </a:lnTo>
                  <a:lnTo>
                    <a:pt x="2782250" y="1220361"/>
                  </a:lnTo>
                  <a:lnTo>
                    <a:pt x="2784474" y="1226709"/>
                  </a:lnTo>
                  <a:lnTo>
                    <a:pt x="2786062" y="1233692"/>
                  </a:lnTo>
                  <a:lnTo>
                    <a:pt x="2787015" y="1240357"/>
                  </a:lnTo>
                  <a:lnTo>
                    <a:pt x="2787650" y="1247022"/>
                  </a:lnTo>
                  <a:lnTo>
                    <a:pt x="2787650" y="1479986"/>
                  </a:lnTo>
                  <a:lnTo>
                    <a:pt x="2787015" y="1486651"/>
                  </a:lnTo>
                  <a:lnTo>
                    <a:pt x="2786380" y="1493951"/>
                  </a:lnTo>
                  <a:lnTo>
                    <a:pt x="2784474" y="1500299"/>
                  </a:lnTo>
                  <a:lnTo>
                    <a:pt x="2782250" y="1506646"/>
                  </a:lnTo>
                  <a:lnTo>
                    <a:pt x="2779391" y="1512677"/>
                  </a:lnTo>
                  <a:lnTo>
                    <a:pt x="2775897" y="1518390"/>
                  </a:lnTo>
                  <a:lnTo>
                    <a:pt x="2771768" y="1523785"/>
                  </a:lnTo>
                  <a:lnTo>
                    <a:pt x="2767639" y="1528546"/>
                  </a:lnTo>
                  <a:lnTo>
                    <a:pt x="2762556" y="1532672"/>
                  </a:lnTo>
                  <a:lnTo>
                    <a:pt x="2757156" y="1536798"/>
                  </a:lnTo>
                  <a:lnTo>
                    <a:pt x="2751439" y="1540290"/>
                  </a:lnTo>
                  <a:lnTo>
                    <a:pt x="2745403" y="1543146"/>
                  </a:lnTo>
                  <a:lnTo>
                    <a:pt x="2739368" y="1545368"/>
                  </a:lnTo>
                  <a:lnTo>
                    <a:pt x="2732698" y="1546955"/>
                  </a:lnTo>
                  <a:lnTo>
                    <a:pt x="2725709" y="1548224"/>
                  </a:lnTo>
                  <a:lnTo>
                    <a:pt x="2719039" y="1548542"/>
                  </a:lnTo>
                  <a:lnTo>
                    <a:pt x="2488746" y="1548542"/>
                  </a:lnTo>
                  <a:lnTo>
                    <a:pt x="2484935" y="1568855"/>
                  </a:lnTo>
                  <a:lnTo>
                    <a:pt x="2480805" y="1589168"/>
                  </a:lnTo>
                  <a:lnTo>
                    <a:pt x="2476676" y="1609163"/>
                  </a:lnTo>
                  <a:lnTo>
                    <a:pt x="2471594" y="1629476"/>
                  </a:lnTo>
                  <a:lnTo>
                    <a:pt x="2466829" y="1648837"/>
                  </a:lnTo>
                  <a:lnTo>
                    <a:pt x="2461111" y="1668832"/>
                  </a:lnTo>
                  <a:lnTo>
                    <a:pt x="2455394" y="1688510"/>
                  </a:lnTo>
                  <a:lnTo>
                    <a:pt x="2449041" y="1707554"/>
                  </a:lnTo>
                  <a:lnTo>
                    <a:pt x="2442688" y="1726914"/>
                  </a:lnTo>
                  <a:lnTo>
                    <a:pt x="2436017" y="1745958"/>
                  </a:lnTo>
                  <a:lnTo>
                    <a:pt x="2428712" y="1764684"/>
                  </a:lnTo>
                  <a:lnTo>
                    <a:pt x="2421088" y="1783410"/>
                  </a:lnTo>
                  <a:lnTo>
                    <a:pt x="2413465" y="1802453"/>
                  </a:lnTo>
                  <a:lnTo>
                    <a:pt x="2405524" y="1820862"/>
                  </a:lnTo>
                  <a:lnTo>
                    <a:pt x="2396629" y="1838953"/>
                  </a:lnTo>
                  <a:lnTo>
                    <a:pt x="2388053" y="1857044"/>
                  </a:lnTo>
                  <a:lnTo>
                    <a:pt x="2574828" y="1992252"/>
                  </a:lnTo>
                  <a:lnTo>
                    <a:pt x="2580228" y="1996378"/>
                  </a:lnTo>
                  <a:lnTo>
                    <a:pt x="2584993" y="2001456"/>
                  </a:lnTo>
                  <a:lnTo>
                    <a:pt x="2589122" y="2006534"/>
                  </a:lnTo>
                  <a:lnTo>
                    <a:pt x="2592934" y="2012247"/>
                  </a:lnTo>
                  <a:lnTo>
                    <a:pt x="2596428" y="2018278"/>
                  </a:lnTo>
                  <a:lnTo>
                    <a:pt x="2598652" y="2024308"/>
                  </a:lnTo>
                  <a:lnTo>
                    <a:pt x="2600557" y="2030656"/>
                  </a:lnTo>
                  <a:lnTo>
                    <a:pt x="2601828" y="2037004"/>
                  </a:lnTo>
                  <a:lnTo>
                    <a:pt x="2602781" y="2043352"/>
                  </a:lnTo>
                  <a:lnTo>
                    <a:pt x="2602781" y="2050334"/>
                  </a:lnTo>
                  <a:lnTo>
                    <a:pt x="2602463" y="2056682"/>
                  </a:lnTo>
                  <a:lnTo>
                    <a:pt x="2601193" y="2063347"/>
                  </a:lnTo>
                  <a:lnTo>
                    <a:pt x="2599287" y="2069695"/>
                  </a:lnTo>
                  <a:lnTo>
                    <a:pt x="2596746" y="2076360"/>
                  </a:lnTo>
                  <a:lnTo>
                    <a:pt x="2593569" y="2082073"/>
                  </a:lnTo>
                  <a:lnTo>
                    <a:pt x="2589757" y="2087786"/>
                  </a:lnTo>
                  <a:lnTo>
                    <a:pt x="2452853" y="2276315"/>
                  </a:lnTo>
                  <a:lnTo>
                    <a:pt x="2448406" y="2281711"/>
                  </a:lnTo>
                  <a:lnTo>
                    <a:pt x="2443959" y="2286472"/>
                  </a:lnTo>
                  <a:lnTo>
                    <a:pt x="2438559" y="2290915"/>
                  </a:lnTo>
                  <a:lnTo>
                    <a:pt x="2432841" y="2294406"/>
                  </a:lnTo>
                  <a:lnTo>
                    <a:pt x="2426806" y="2297898"/>
                  </a:lnTo>
                  <a:lnTo>
                    <a:pt x="2420770" y="2300437"/>
                  </a:lnTo>
                  <a:lnTo>
                    <a:pt x="2414418" y="2302341"/>
                  </a:lnTo>
                  <a:lnTo>
                    <a:pt x="2408065" y="2303293"/>
                  </a:lnTo>
                  <a:lnTo>
                    <a:pt x="2401712" y="2304245"/>
                  </a:lnTo>
                  <a:lnTo>
                    <a:pt x="2395041" y="2304563"/>
                  </a:lnTo>
                  <a:lnTo>
                    <a:pt x="2388371" y="2303611"/>
                  </a:lnTo>
                  <a:lnTo>
                    <a:pt x="2381700" y="2302658"/>
                  </a:lnTo>
                  <a:lnTo>
                    <a:pt x="2375347" y="2300754"/>
                  </a:lnTo>
                  <a:lnTo>
                    <a:pt x="2368994" y="2298532"/>
                  </a:lnTo>
                  <a:lnTo>
                    <a:pt x="2362959" y="2295041"/>
                  </a:lnTo>
                  <a:lnTo>
                    <a:pt x="2357242" y="2291232"/>
                  </a:lnTo>
                  <a:lnTo>
                    <a:pt x="2170466" y="2156025"/>
                  </a:lnTo>
                  <a:lnTo>
                    <a:pt x="2155855" y="2170307"/>
                  </a:lnTo>
                  <a:lnTo>
                    <a:pt x="2140925" y="2183638"/>
                  </a:lnTo>
                  <a:lnTo>
                    <a:pt x="2125679" y="2197285"/>
                  </a:lnTo>
                  <a:lnTo>
                    <a:pt x="2110432" y="2210616"/>
                  </a:lnTo>
                  <a:lnTo>
                    <a:pt x="2094867" y="2223629"/>
                  </a:lnTo>
                  <a:lnTo>
                    <a:pt x="2078985" y="2236007"/>
                  </a:lnTo>
                  <a:lnTo>
                    <a:pt x="2062785" y="2248385"/>
                  </a:lnTo>
                  <a:lnTo>
                    <a:pt x="2046585" y="2260446"/>
                  </a:lnTo>
                  <a:lnTo>
                    <a:pt x="2030068" y="2272506"/>
                  </a:lnTo>
                  <a:lnTo>
                    <a:pt x="2013232" y="2283932"/>
                  </a:lnTo>
                  <a:lnTo>
                    <a:pt x="1996397" y="2295041"/>
                  </a:lnTo>
                  <a:lnTo>
                    <a:pt x="1978927" y="2306150"/>
                  </a:lnTo>
                  <a:lnTo>
                    <a:pt x="1961456" y="2316624"/>
                  </a:lnTo>
                  <a:lnTo>
                    <a:pt x="1943986" y="2327097"/>
                  </a:lnTo>
                  <a:lnTo>
                    <a:pt x="1925880" y="2336936"/>
                  </a:lnTo>
                  <a:lnTo>
                    <a:pt x="1907774" y="2346776"/>
                  </a:lnTo>
                  <a:lnTo>
                    <a:pt x="1979244" y="2565457"/>
                  </a:lnTo>
                  <a:lnTo>
                    <a:pt x="1980833" y="2572439"/>
                  </a:lnTo>
                  <a:lnTo>
                    <a:pt x="1981786" y="2579422"/>
                  </a:lnTo>
                  <a:lnTo>
                    <a:pt x="1982738" y="2586404"/>
                  </a:lnTo>
                  <a:lnTo>
                    <a:pt x="1982421" y="2592752"/>
                  </a:lnTo>
                  <a:lnTo>
                    <a:pt x="1981468" y="2599417"/>
                  </a:lnTo>
                  <a:lnTo>
                    <a:pt x="1980197" y="2605765"/>
                  </a:lnTo>
                  <a:lnTo>
                    <a:pt x="1977656" y="2612113"/>
                  </a:lnTo>
                  <a:lnTo>
                    <a:pt x="1975115" y="2618143"/>
                  </a:lnTo>
                  <a:lnTo>
                    <a:pt x="1971621" y="2623856"/>
                  </a:lnTo>
                  <a:lnTo>
                    <a:pt x="1968127" y="2629252"/>
                  </a:lnTo>
                  <a:lnTo>
                    <a:pt x="1963997" y="2634013"/>
                  </a:lnTo>
                  <a:lnTo>
                    <a:pt x="1958915" y="2638774"/>
                  </a:lnTo>
                  <a:lnTo>
                    <a:pt x="1953833" y="2642900"/>
                  </a:lnTo>
                  <a:lnTo>
                    <a:pt x="1948115" y="2646391"/>
                  </a:lnTo>
                  <a:lnTo>
                    <a:pt x="1941762" y="2649565"/>
                  </a:lnTo>
                  <a:lnTo>
                    <a:pt x="1935409" y="2652104"/>
                  </a:lnTo>
                  <a:lnTo>
                    <a:pt x="1714011" y="2724151"/>
                  </a:lnTo>
                  <a:lnTo>
                    <a:pt x="1707023" y="2725738"/>
                  </a:lnTo>
                  <a:lnTo>
                    <a:pt x="1700352" y="2727008"/>
                  </a:lnTo>
                  <a:lnTo>
                    <a:pt x="1693682" y="2727325"/>
                  </a:lnTo>
                  <a:lnTo>
                    <a:pt x="1686694" y="2727325"/>
                  </a:lnTo>
                  <a:lnTo>
                    <a:pt x="1680023" y="2726056"/>
                  </a:lnTo>
                  <a:lnTo>
                    <a:pt x="1673670" y="2724786"/>
                  </a:lnTo>
                  <a:lnTo>
                    <a:pt x="1667635" y="2722564"/>
                  </a:lnTo>
                  <a:lnTo>
                    <a:pt x="1661600" y="2719708"/>
                  </a:lnTo>
                  <a:lnTo>
                    <a:pt x="1655564" y="2716851"/>
                  </a:lnTo>
                  <a:lnTo>
                    <a:pt x="1650164" y="2712725"/>
                  </a:lnTo>
                  <a:lnTo>
                    <a:pt x="1645400" y="2708599"/>
                  </a:lnTo>
                  <a:lnTo>
                    <a:pt x="1640953" y="2703521"/>
                  </a:lnTo>
                  <a:lnTo>
                    <a:pt x="1636823" y="2698443"/>
                  </a:lnTo>
                  <a:lnTo>
                    <a:pt x="1633012" y="2692730"/>
                  </a:lnTo>
                  <a:lnTo>
                    <a:pt x="1629835" y="2686382"/>
                  </a:lnTo>
                  <a:lnTo>
                    <a:pt x="1627294" y="2680034"/>
                  </a:lnTo>
                  <a:lnTo>
                    <a:pt x="1556142" y="2460718"/>
                  </a:lnTo>
                  <a:lnTo>
                    <a:pt x="1536130" y="2463575"/>
                  </a:lnTo>
                  <a:lnTo>
                    <a:pt x="1516436" y="2465796"/>
                  </a:lnTo>
                  <a:lnTo>
                    <a:pt x="1496107" y="2467701"/>
                  </a:lnTo>
                  <a:lnTo>
                    <a:pt x="1475778" y="2469605"/>
                  </a:lnTo>
                  <a:lnTo>
                    <a:pt x="1455448" y="2470875"/>
                  </a:lnTo>
                  <a:lnTo>
                    <a:pt x="1435119" y="2471827"/>
                  </a:lnTo>
                  <a:lnTo>
                    <a:pt x="1414154" y="2472144"/>
                  </a:lnTo>
                  <a:lnTo>
                    <a:pt x="1393825" y="2472779"/>
                  </a:lnTo>
                  <a:lnTo>
                    <a:pt x="1373178" y="2472144"/>
                  </a:lnTo>
                  <a:lnTo>
                    <a:pt x="1352531" y="2471827"/>
                  </a:lnTo>
                  <a:lnTo>
                    <a:pt x="1332202" y="2470875"/>
                  </a:lnTo>
                  <a:lnTo>
                    <a:pt x="1311873" y="2469605"/>
                  </a:lnTo>
                  <a:lnTo>
                    <a:pt x="1291544" y="2467701"/>
                  </a:lnTo>
                  <a:lnTo>
                    <a:pt x="1271532" y="2465796"/>
                  </a:lnTo>
                  <a:lnTo>
                    <a:pt x="1251203" y="2463575"/>
                  </a:lnTo>
                  <a:lnTo>
                    <a:pt x="1231191" y="2460718"/>
                  </a:lnTo>
                  <a:lnTo>
                    <a:pt x="1160674" y="2680034"/>
                  </a:lnTo>
                  <a:lnTo>
                    <a:pt x="1157815" y="2686699"/>
                  </a:lnTo>
                  <a:lnTo>
                    <a:pt x="1154956" y="2692730"/>
                  </a:lnTo>
                  <a:lnTo>
                    <a:pt x="1151145" y="2698443"/>
                  </a:lnTo>
                  <a:lnTo>
                    <a:pt x="1147015" y="2703521"/>
                  </a:lnTo>
                  <a:lnTo>
                    <a:pt x="1142568" y="2708599"/>
                  </a:lnTo>
                  <a:lnTo>
                    <a:pt x="1137168" y="2712725"/>
                  </a:lnTo>
                  <a:lnTo>
                    <a:pt x="1132086" y="2716851"/>
                  </a:lnTo>
                  <a:lnTo>
                    <a:pt x="1126368" y="2719708"/>
                  </a:lnTo>
                  <a:lnTo>
                    <a:pt x="1120333" y="2722564"/>
                  </a:lnTo>
                  <a:lnTo>
                    <a:pt x="1113980" y="2724786"/>
                  </a:lnTo>
                  <a:lnTo>
                    <a:pt x="1107627" y="2726056"/>
                  </a:lnTo>
                  <a:lnTo>
                    <a:pt x="1100639" y="2727325"/>
                  </a:lnTo>
                  <a:lnTo>
                    <a:pt x="1094286" y="2727325"/>
                  </a:lnTo>
                  <a:lnTo>
                    <a:pt x="1087616" y="2727008"/>
                  </a:lnTo>
                  <a:lnTo>
                    <a:pt x="1080628" y="2725738"/>
                  </a:lnTo>
                  <a:lnTo>
                    <a:pt x="1073639" y="2723834"/>
                  </a:lnTo>
                  <a:lnTo>
                    <a:pt x="852558" y="2652104"/>
                  </a:lnTo>
                  <a:lnTo>
                    <a:pt x="845888" y="2649565"/>
                  </a:lnTo>
                  <a:lnTo>
                    <a:pt x="839852" y="2646391"/>
                  </a:lnTo>
                  <a:lnTo>
                    <a:pt x="834135" y="2642900"/>
                  </a:lnTo>
                  <a:lnTo>
                    <a:pt x="829052" y="2638774"/>
                  </a:lnTo>
                  <a:lnTo>
                    <a:pt x="823970" y="2634013"/>
                  </a:lnTo>
                  <a:lnTo>
                    <a:pt x="819523" y="2629252"/>
                  </a:lnTo>
                  <a:lnTo>
                    <a:pt x="815711" y="2623856"/>
                  </a:lnTo>
                  <a:lnTo>
                    <a:pt x="812853" y="2618143"/>
                  </a:lnTo>
                  <a:lnTo>
                    <a:pt x="809676" y="2612113"/>
                  </a:lnTo>
                  <a:lnTo>
                    <a:pt x="807770" y="2605765"/>
                  </a:lnTo>
                  <a:lnTo>
                    <a:pt x="806182" y="2599417"/>
                  </a:lnTo>
                  <a:lnTo>
                    <a:pt x="805229" y="2592752"/>
                  </a:lnTo>
                  <a:lnTo>
                    <a:pt x="805229" y="2586404"/>
                  </a:lnTo>
                  <a:lnTo>
                    <a:pt x="805547" y="2579422"/>
                  </a:lnTo>
                  <a:lnTo>
                    <a:pt x="806817" y="2572439"/>
                  </a:lnTo>
                  <a:lnTo>
                    <a:pt x="808088" y="2565457"/>
                  </a:lnTo>
                  <a:lnTo>
                    <a:pt x="879876" y="2346776"/>
                  </a:lnTo>
                  <a:lnTo>
                    <a:pt x="861770" y="2336936"/>
                  </a:lnTo>
                  <a:lnTo>
                    <a:pt x="843982" y="2327097"/>
                  </a:lnTo>
                  <a:lnTo>
                    <a:pt x="826194" y="2316624"/>
                  </a:lnTo>
                  <a:lnTo>
                    <a:pt x="808723" y="2306150"/>
                  </a:lnTo>
                  <a:lnTo>
                    <a:pt x="791570" y="2295041"/>
                  </a:lnTo>
                  <a:lnTo>
                    <a:pt x="774418" y="2283932"/>
                  </a:lnTo>
                  <a:lnTo>
                    <a:pt x="757900" y="2272506"/>
                  </a:lnTo>
                  <a:lnTo>
                    <a:pt x="741065" y="2260446"/>
                  </a:lnTo>
                  <a:lnTo>
                    <a:pt x="724547" y="2248385"/>
                  </a:lnTo>
                  <a:lnTo>
                    <a:pt x="708665" y="2236007"/>
                  </a:lnTo>
                  <a:lnTo>
                    <a:pt x="692783" y="2223311"/>
                  </a:lnTo>
                  <a:lnTo>
                    <a:pt x="677218" y="2210616"/>
                  </a:lnTo>
                  <a:lnTo>
                    <a:pt x="661654" y="2197285"/>
                  </a:lnTo>
                  <a:lnTo>
                    <a:pt x="646724" y="2183638"/>
                  </a:lnTo>
                  <a:lnTo>
                    <a:pt x="631795" y="2169990"/>
                  </a:lnTo>
                  <a:lnTo>
                    <a:pt x="616866" y="2155707"/>
                  </a:lnTo>
                  <a:lnTo>
                    <a:pt x="430726" y="2291232"/>
                  </a:lnTo>
                  <a:lnTo>
                    <a:pt x="424691" y="2295041"/>
                  </a:lnTo>
                  <a:lnTo>
                    <a:pt x="418655" y="2298532"/>
                  </a:lnTo>
                  <a:lnTo>
                    <a:pt x="412303" y="2300754"/>
                  </a:lnTo>
                  <a:lnTo>
                    <a:pt x="405632" y="2302658"/>
                  </a:lnTo>
                  <a:lnTo>
                    <a:pt x="399279" y="2303611"/>
                  </a:lnTo>
                  <a:lnTo>
                    <a:pt x="392609" y="2304563"/>
                  </a:lnTo>
                  <a:lnTo>
                    <a:pt x="385938" y="2304563"/>
                  </a:lnTo>
                  <a:lnTo>
                    <a:pt x="379585" y="2303611"/>
                  </a:lnTo>
                  <a:lnTo>
                    <a:pt x="372915" y="2302341"/>
                  </a:lnTo>
                  <a:lnTo>
                    <a:pt x="366562" y="2300437"/>
                  </a:lnTo>
                  <a:lnTo>
                    <a:pt x="360527" y="2297898"/>
                  </a:lnTo>
                  <a:lnTo>
                    <a:pt x="354491" y="2294724"/>
                  </a:lnTo>
                  <a:lnTo>
                    <a:pt x="349409" y="2290915"/>
                  </a:lnTo>
                  <a:lnTo>
                    <a:pt x="344009" y="2286472"/>
                  </a:lnTo>
                  <a:lnTo>
                    <a:pt x="339244" y="2281711"/>
                  </a:lnTo>
                  <a:lnTo>
                    <a:pt x="334797" y="2276315"/>
                  </a:lnTo>
                  <a:lnTo>
                    <a:pt x="197575" y="2087786"/>
                  </a:lnTo>
                  <a:lnTo>
                    <a:pt x="193763" y="2082073"/>
                  </a:lnTo>
                  <a:lnTo>
                    <a:pt x="190904" y="2076360"/>
                  </a:lnTo>
                  <a:lnTo>
                    <a:pt x="188363" y="2069695"/>
                  </a:lnTo>
                  <a:lnTo>
                    <a:pt x="186457" y="2063347"/>
                  </a:lnTo>
                  <a:lnTo>
                    <a:pt x="185187" y="2056682"/>
                  </a:lnTo>
                  <a:lnTo>
                    <a:pt x="184869" y="2050334"/>
                  </a:lnTo>
                  <a:lnTo>
                    <a:pt x="184869" y="2043352"/>
                  </a:lnTo>
                  <a:lnTo>
                    <a:pt x="185504" y="2037004"/>
                  </a:lnTo>
                  <a:lnTo>
                    <a:pt x="187092" y="2030656"/>
                  </a:lnTo>
                  <a:lnTo>
                    <a:pt x="188998" y="2024308"/>
                  </a:lnTo>
                  <a:lnTo>
                    <a:pt x="191540" y="2018278"/>
                  </a:lnTo>
                  <a:lnTo>
                    <a:pt x="194716" y="2012247"/>
                  </a:lnTo>
                  <a:lnTo>
                    <a:pt x="198528" y="2006534"/>
                  </a:lnTo>
                  <a:lnTo>
                    <a:pt x="202657" y="2001456"/>
                  </a:lnTo>
                  <a:lnTo>
                    <a:pt x="207422" y="1996695"/>
                  </a:lnTo>
                  <a:lnTo>
                    <a:pt x="213139" y="1992252"/>
                  </a:lnTo>
                  <a:lnTo>
                    <a:pt x="399279" y="1857044"/>
                  </a:lnTo>
                  <a:lnTo>
                    <a:pt x="390703" y="1838953"/>
                  </a:lnTo>
                  <a:lnTo>
                    <a:pt x="382444" y="1820544"/>
                  </a:lnTo>
                  <a:lnTo>
                    <a:pt x="374185" y="1802453"/>
                  </a:lnTo>
                  <a:lnTo>
                    <a:pt x="366244" y="1783410"/>
                  </a:lnTo>
                  <a:lnTo>
                    <a:pt x="358621" y="1764684"/>
                  </a:lnTo>
                  <a:lnTo>
                    <a:pt x="351632" y="1745958"/>
                  </a:lnTo>
                  <a:lnTo>
                    <a:pt x="344962" y="1726914"/>
                  </a:lnTo>
                  <a:lnTo>
                    <a:pt x="338291" y="1707554"/>
                  </a:lnTo>
                  <a:lnTo>
                    <a:pt x="332256" y="1688510"/>
                  </a:lnTo>
                  <a:lnTo>
                    <a:pt x="326221" y="1668832"/>
                  </a:lnTo>
                  <a:lnTo>
                    <a:pt x="321139" y="1648837"/>
                  </a:lnTo>
                  <a:lnTo>
                    <a:pt x="315739" y="1629476"/>
                  </a:lnTo>
                  <a:lnTo>
                    <a:pt x="311292" y="1609163"/>
                  </a:lnTo>
                  <a:lnTo>
                    <a:pt x="306845" y="1589168"/>
                  </a:lnTo>
                  <a:lnTo>
                    <a:pt x="303033" y="1568855"/>
                  </a:lnTo>
                  <a:lnTo>
                    <a:pt x="299221" y="1548542"/>
                  </a:lnTo>
                  <a:lnTo>
                    <a:pt x="68929" y="1548542"/>
                  </a:lnTo>
                  <a:lnTo>
                    <a:pt x="61623" y="1548224"/>
                  </a:lnTo>
                  <a:lnTo>
                    <a:pt x="54952" y="1546955"/>
                  </a:lnTo>
                  <a:lnTo>
                    <a:pt x="48282" y="1545368"/>
                  </a:lnTo>
                  <a:lnTo>
                    <a:pt x="41929" y="1543146"/>
                  </a:lnTo>
                  <a:lnTo>
                    <a:pt x="36211" y="1540290"/>
                  </a:lnTo>
                  <a:lnTo>
                    <a:pt x="30494" y="1536798"/>
                  </a:lnTo>
                  <a:lnTo>
                    <a:pt x="24776" y="1532672"/>
                  </a:lnTo>
                  <a:lnTo>
                    <a:pt x="20329" y="1528546"/>
                  </a:lnTo>
                  <a:lnTo>
                    <a:pt x="15882" y="1523785"/>
                  </a:lnTo>
                  <a:lnTo>
                    <a:pt x="11753" y="1518390"/>
                  </a:lnTo>
                  <a:lnTo>
                    <a:pt x="8259" y="1512677"/>
                  </a:lnTo>
                  <a:lnTo>
                    <a:pt x="5400" y="1506646"/>
                  </a:lnTo>
                  <a:lnTo>
                    <a:pt x="2859" y="1500299"/>
                  </a:lnTo>
                  <a:lnTo>
                    <a:pt x="1588" y="1493951"/>
                  </a:lnTo>
                  <a:lnTo>
                    <a:pt x="317" y="1486651"/>
                  </a:lnTo>
                  <a:lnTo>
                    <a:pt x="0" y="1479986"/>
                  </a:lnTo>
                  <a:lnTo>
                    <a:pt x="0" y="1247022"/>
                  </a:lnTo>
                  <a:lnTo>
                    <a:pt x="317" y="1240357"/>
                  </a:lnTo>
                  <a:lnTo>
                    <a:pt x="1588" y="1233692"/>
                  </a:lnTo>
                  <a:lnTo>
                    <a:pt x="2859" y="1226709"/>
                  </a:lnTo>
                  <a:lnTo>
                    <a:pt x="5400" y="1220361"/>
                  </a:lnTo>
                  <a:lnTo>
                    <a:pt x="8259" y="1214966"/>
                  </a:lnTo>
                  <a:lnTo>
                    <a:pt x="11753" y="1209253"/>
                  </a:lnTo>
                  <a:lnTo>
                    <a:pt x="15882" y="1203857"/>
                  </a:lnTo>
                  <a:lnTo>
                    <a:pt x="20329" y="1199096"/>
                  </a:lnTo>
                  <a:lnTo>
                    <a:pt x="24776" y="1194653"/>
                  </a:lnTo>
                  <a:lnTo>
                    <a:pt x="30494" y="1190527"/>
                  </a:lnTo>
                  <a:lnTo>
                    <a:pt x="36211" y="1187035"/>
                  </a:lnTo>
                  <a:lnTo>
                    <a:pt x="41929" y="1184496"/>
                  </a:lnTo>
                  <a:lnTo>
                    <a:pt x="48282" y="1181640"/>
                  </a:lnTo>
                  <a:lnTo>
                    <a:pt x="54952" y="1180370"/>
                  </a:lnTo>
                  <a:lnTo>
                    <a:pt x="61623" y="1179101"/>
                  </a:lnTo>
                  <a:lnTo>
                    <a:pt x="68929" y="1178783"/>
                  </a:lnTo>
                  <a:lnTo>
                    <a:pt x="299221" y="1178783"/>
                  </a:lnTo>
                  <a:lnTo>
                    <a:pt x="303033" y="1158470"/>
                  </a:lnTo>
                  <a:lnTo>
                    <a:pt x="306845" y="1138158"/>
                  </a:lnTo>
                  <a:lnTo>
                    <a:pt x="311292" y="1118162"/>
                  </a:lnTo>
                  <a:lnTo>
                    <a:pt x="315739" y="1098167"/>
                  </a:lnTo>
                  <a:lnTo>
                    <a:pt x="321139" y="1078171"/>
                  </a:lnTo>
                  <a:lnTo>
                    <a:pt x="326221" y="1058493"/>
                  </a:lnTo>
                  <a:lnTo>
                    <a:pt x="332256" y="1038815"/>
                  </a:lnTo>
                  <a:lnTo>
                    <a:pt x="338291" y="1019454"/>
                  </a:lnTo>
                  <a:lnTo>
                    <a:pt x="344962" y="1000411"/>
                  </a:lnTo>
                  <a:lnTo>
                    <a:pt x="351632" y="981367"/>
                  </a:lnTo>
                  <a:lnTo>
                    <a:pt x="358621" y="962324"/>
                  </a:lnTo>
                  <a:lnTo>
                    <a:pt x="366244" y="943598"/>
                  </a:lnTo>
                  <a:lnTo>
                    <a:pt x="374185" y="924872"/>
                  </a:lnTo>
                  <a:lnTo>
                    <a:pt x="382444" y="906463"/>
                  </a:lnTo>
                  <a:lnTo>
                    <a:pt x="390703" y="888372"/>
                  </a:lnTo>
                  <a:lnTo>
                    <a:pt x="399279" y="870281"/>
                  </a:lnTo>
                  <a:lnTo>
                    <a:pt x="213139" y="734756"/>
                  </a:lnTo>
                  <a:lnTo>
                    <a:pt x="207422" y="730312"/>
                  </a:lnTo>
                  <a:lnTo>
                    <a:pt x="202657" y="725552"/>
                  </a:lnTo>
                  <a:lnTo>
                    <a:pt x="198528" y="720473"/>
                  </a:lnTo>
                  <a:lnTo>
                    <a:pt x="194716" y="715078"/>
                  </a:lnTo>
                  <a:lnTo>
                    <a:pt x="191540" y="709047"/>
                  </a:lnTo>
                  <a:lnTo>
                    <a:pt x="188998" y="703017"/>
                  </a:lnTo>
                  <a:lnTo>
                    <a:pt x="187092" y="696352"/>
                  </a:lnTo>
                  <a:lnTo>
                    <a:pt x="185504" y="690004"/>
                  </a:lnTo>
                  <a:lnTo>
                    <a:pt x="184869" y="683656"/>
                  </a:lnTo>
                  <a:lnTo>
                    <a:pt x="184869" y="676991"/>
                  </a:lnTo>
                  <a:lnTo>
                    <a:pt x="185187" y="670326"/>
                  </a:lnTo>
                  <a:lnTo>
                    <a:pt x="186457" y="663661"/>
                  </a:lnTo>
                  <a:lnTo>
                    <a:pt x="188363" y="657313"/>
                  </a:lnTo>
                  <a:lnTo>
                    <a:pt x="190904" y="650965"/>
                  </a:lnTo>
                  <a:lnTo>
                    <a:pt x="193763" y="644935"/>
                  </a:lnTo>
                  <a:lnTo>
                    <a:pt x="197575" y="638904"/>
                  </a:lnTo>
                  <a:lnTo>
                    <a:pt x="334797" y="451327"/>
                  </a:lnTo>
                  <a:lnTo>
                    <a:pt x="339244" y="445614"/>
                  </a:lnTo>
                  <a:lnTo>
                    <a:pt x="344009" y="440854"/>
                  </a:lnTo>
                  <a:lnTo>
                    <a:pt x="349409" y="436093"/>
                  </a:lnTo>
                  <a:lnTo>
                    <a:pt x="354491" y="432601"/>
                  </a:lnTo>
                  <a:lnTo>
                    <a:pt x="360527" y="429428"/>
                  </a:lnTo>
                  <a:lnTo>
                    <a:pt x="366562" y="426888"/>
                  </a:lnTo>
                  <a:lnTo>
                    <a:pt x="372915" y="424984"/>
                  </a:lnTo>
                  <a:lnTo>
                    <a:pt x="379585" y="423397"/>
                  </a:lnTo>
                  <a:lnTo>
                    <a:pt x="385938" y="422762"/>
                  </a:lnTo>
                  <a:lnTo>
                    <a:pt x="392609" y="422762"/>
                  </a:lnTo>
                  <a:lnTo>
                    <a:pt x="399279" y="423397"/>
                  </a:lnTo>
                  <a:lnTo>
                    <a:pt x="405632" y="424667"/>
                  </a:lnTo>
                  <a:lnTo>
                    <a:pt x="412303" y="426571"/>
                  </a:lnTo>
                  <a:lnTo>
                    <a:pt x="418655" y="428793"/>
                  </a:lnTo>
                  <a:lnTo>
                    <a:pt x="424691" y="431967"/>
                  </a:lnTo>
                  <a:lnTo>
                    <a:pt x="430726" y="435775"/>
                  </a:lnTo>
                  <a:lnTo>
                    <a:pt x="616866" y="571301"/>
                  </a:lnTo>
                  <a:lnTo>
                    <a:pt x="631795" y="557335"/>
                  </a:lnTo>
                  <a:lnTo>
                    <a:pt x="646724" y="543370"/>
                  </a:lnTo>
                  <a:lnTo>
                    <a:pt x="661654" y="529723"/>
                  </a:lnTo>
                  <a:lnTo>
                    <a:pt x="677218" y="516709"/>
                  </a:lnTo>
                  <a:lnTo>
                    <a:pt x="693101" y="503697"/>
                  </a:lnTo>
                  <a:lnTo>
                    <a:pt x="708665" y="491001"/>
                  </a:lnTo>
                  <a:lnTo>
                    <a:pt x="724547" y="478623"/>
                  </a:lnTo>
                  <a:lnTo>
                    <a:pt x="741065" y="466562"/>
                  </a:lnTo>
                  <a:lnTo>
                    <a:pt x="757900" y="454501"/>
                  </a:lnTo>
                  <a:lnTo>
                    <a:pt x="774418" y="443393"/>
                  </a:lnTo>
                  <a:lnTo>
                    <a:pt x="791570" y="431967"/>
                  </a:lnTo>
                  <a:lnTo>
                    <a:pt x="808723" y="421175"/>
                  </a:lnTo>
                  <a:lnTo>
                    <a:pt x="826194" y="410702"/>
                  </a:lnTo>
                  <a:lnTo>
                    <a:pt x="843982" y="400228"/>
                  </a:lnTo>
                  <a:lnTo>
                    <a:pt x="861770" y="390389"/>
                  </a:lnTo>
                  <a:lnTo>
                    <a:pt x="879876" y="380550"/>
                  </a:lnTo>
                  <a:lnTo>
                    <a:pt x="808088" y="161551"/>
                  </a:lnTo>
                  <a:lnTo>
                    <a:pt x="806182" y="154886"/>
                  </a:lnTo>
                  <a:lnTo>
                    <a:pt x="805547" y="147586"/>
                  </a:lnTo>
                  <a:lnTo>
                    <a:pt x="804911" y="140921"/>
                  </a:lnTo>
                  <a:lnTo>
                    <a:pt x="805229" y="134573"/>
                  </a:lnTo>
                  <a:lnTo>
                    <a:pt x="805864" y="127908"/>
                  </a:lnTo>
                  <a:lnTo>
                    <a:pt x="807770" y="121243"/>
                  </a:lnTo>
                  <a:lnTo>
                    <a:pt x="809676" y="114895"/>
                  </a:lnTo>
                  <a:lnTo>
                    <a:pt x="812217" y="109499"/>
                  </a:lnTo>
                  <a:lnTo>
                    <a:pt x="815711" y="103469"/>
                  </a:lnTo>
                  <a:lnTo>
                    <a:pt x="819523" y="98073"/>
                  </a:lnTo>
                  <a:lnTo>
                    <a:pt x="823970" y="93312"/>
                  </a:lnTo>
                  <a:lnTo>
                    <a:pt x="829052" y="88552"/>
                  </a:lnTo>
                  <a:lnTo>
                    <a:pt x="834135" y="84426"/>
                  </a:lnTo>
                  <a:lnTo>
                    <a:pt x="839852" y="80617"/>
                  </a:lnTo>
                  <a:lnTo>
                    <a:pt x="845888" y="77760"/>
                  </a:lnTo>
                  <a:lnTo>
                    <a:pt x="852558" y="75221"/>
                  </a:lnTo>
                  <a:lnTo>
                    <a:pt x="1073957" y="2857"/>
                  </a:lnTo>
                  <a:lnTo>
                    <a:pt x="1080628" y="1270"/>
                  </a:lnTo>
                  <a:lnTo>
                    <a:pt x="1087616" y="317"/>
                  </a:lnTo>
                  <a:lnTo>
                    <a:pt x="1094286" y="0"/>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grpSp>
          <p:nvGrpSpPr>
            <p:cNvPr id="49" name="组合 21"/>
            <p:cNvGrpSpPr/>
            <p:nvPr/>
          </p:nvGrpSpPr>
          <p:grpSpPr bwMode="auto">
            <a:xfrm>
              <a:off x="3623666" y="3220068"/>
              <a:ext cx="6011824" cy="1059939"/>
              <a:chOff x="-2183" y="-159539"/>
              <a:chExt cx="2980572" cy="1059862"/>
            </a:xfrm>
          </p:grpSpPr>
          <p:sp>
            <p:nvSpPr>
              <p:cNvPr id="50" name="TextBox 11"/>
              <p:cNvSpPr txBox="1">
                <a:spLocks noChangeArrowheads="1"/>
              </p:cNvSpPr>
              <p:nvPr/>
            </p:nvSpPr>
            <p:spPr bwMode="auto">
              <a:xfrm>
                <a:off x="0" y="235189"/>
                <a:ext cx="2978389" cy="665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endParaRPr>
              </a:p>
            </p:txBody>
          </p:sp>
          <p:sp>
            <p:nvSpPr>
              <p:cNvPr id="51" name="TextBox 10"/>
              <p:cNvSpPr txBox="1">
                <a:spLocks noChangeArrowheads="1"/>
              </p:cNvSpPr>
              <p:nvPr/>
            </p:nvSpPr>
            <p:spPr bwMode="auto">
              <a:xfrm>
                <a:off x="-2183" y="-159539"/>
                <a:ext cx="2069058" cy="40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000" b="1"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单击添加标题</a:t>
                </a:r>
                <a:endParaRPr lang="en-US" altLang="zh-CN" sz="2000" b="1"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grpSp>
        <p:nvGrpSpPr>
          <p:cNvPr id="5" name="组合 4"/>
          <p:cNvGrpSpPr/>
          <p:nvPr/>
        </p:nvGrpSpPr>
        <p:grpSpPr>
          <a:xfrm>
            <a:off x="1932623" y="4563261"/>
            <a:ext cx="8194357" cy="1290169"/>
            <a:chOff x="1932623" y="4563261"/>
            <a:chExt cx="8194357" cy="1290169"/>
          </a:xfrm>
        </p:grpSpPr>
        <p:sp>
          <p:nvSpPr>
            <p:cNvPr id="33" name="圆角矩形 26"/>
            <p:cNvSpPr>
              <a:spLocks noChangeArrowheads="1"/>
            </p:cNvSpPr>
            <p:nvPr/>
          </p:nvSpPr>
          <p:spPr bwMode="auto">
            <a:xfrm>
              <a:off x="1932623" y="4571198"/>
              <a:ext cx="8194357" cy="1282232"/>
            </a:xfrm>
            <a:prstGeom prst="roundRect">
              <a:avLst>
                <a:gd name="adj" fmla="val 16667"/>
              </a:avLst>
            </a:prstGeom>
            <a:solidFill>
              <a:srgbClr val="FFC0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dirty="0">
                <a:solidFill>
                  <a:srgbClr val="FFFFFF"/>
                </a:solidFill>
                <a:latin typeface="阿里巴巴普惠体 R" panose="00020600040101010101" pitchFamily="18" charset="-122"/>
                <a:ea typeface="阿里巴巴普惠体 R" panose="00020600040101010101" pitchFamily="18" charset="-122"/>
                <a:sym typeface="宋体" panose="02010600030101010101" pitchFamily="2" charset="-122"/>
              </a:endParaRPr>
            </a:p>
          </p:txBody>
        </p:sp>
        <p:sp>
          <p:nvSpPr>
            <p:cNvPr id="36" name="矩形 29"/>
            <p:cNvSpPr>
              <a:spLocks noChangeArrowheads="1"/>
            </p:cNvSpPr>
            <p:nvPr/>
          </p:nvSpPr>
          <p:spPr bwMode="auto">
            <a:xfrm>
              <a:off x="3432811" y="4563261"/>
              <a:ext cx="6515528" cy="1282232"/>
            </a:xfrm>
            <a:prstGeom prst="rect">
              <a:avLst/>
            </a:prstGeom>
            <a:solidFill>
              <a:srgbClr val="FFFFFF">
                <a:alpha val="70000"/>
              </a:srgbClr>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dirty="0">
                <a:solidFill>
                  <a:srgbClr val="FFFFFF"/>
                </a:solidFill>
                <a:latin typeface="阿里巴巴普惠体 R" panose="00020600040101010101" pitchFamily="18" charset="-122"/>
                <a:ea typeface="阿里巴巴普惠体 R" panose="00020600040101010101" pitchFamily="18" charset="-122"/>
                <a:sym typeface="宋体" panose="02010600030101010101" pitchFamily="2" charset="-122"/>
              </a:endParaRPr>
            </a:p>
          </p:txBody>
        </p:sp>
        <p:sp>
          <p:nvSpPr>
            <p:cNvPr id="39" name="KSO_Shape"/>
            <p:cNvSpPr>
              <a:spLocks noChangeArrowheads="1"/>
            </p:cNvSpPr>
            <p:nvPr/>
          </p:nvSpPr>
          <p:spPr bwMode="auto">
            <a:xfrm>
              <a:off x="2368319" y="4755008"/>
              <a:ext cx="730379" cy="922210"/>
            </a:xfrm>
            <a:custGeom>
              <a:avLst/>
              <a:gdLst>
                <a:gd name="T0" fmla="*/ 17781 w 3132350"/>
                <a:gd name="T1" fmla="*/ 11976 h 3959240"/>
                <a:gd name="T2" fmla="*/ 20203 w 3132350"/>
                <a:gd name="T3" fmla="*/ 11976 h 3959240"/>
                <a:gd name="T4" fmla="*/ 20203 w 3132350"/>
                <a:gd name="T5" fmla="*/ 17826 h 3959240"/>
                <a:gd name="T6" fmla="*/ 26072 w 3132350"/>
                <a:gd name="T7" fmla="*/ 17826 h 3959240"/>
                <a:gd name="T8" fmla="*/ 26072 w 3132350"/>
                <a:gd name="T9" fmla="*/ 20240 h 3959240"/>
                <a:gd name="T10" fmla="*/ 20203 w 3132350"/>
                <a:gd name="T11" fmla="*/ 20240 h 3959240"/>
                <a:gd name="T12" fmla="*/ 20203 w 3132350"/>
                <a:gd name="T13" fmla="*/ 26091 h 3959240"/>
                <a:gd name="T14" fmla="*/ 17781 w 3132350"/>
                <a:gd name="T15" fmla="*/ 26091 h 3959240"/>
                <a:gd name="T16" fmla="*/ 17781 w 3132350"/>
                <a:gd name="T17" fmla="*/ 20240 h 3959240"/>
                <a:gd name="T18" fmla="*/ 11912 w 3132350"/>
                <a:gd name="T19" fmla="*/ 20240 h 3959240"/>
                <a:gd name="T20" fmla="*/ 11912 w 3132350"/>
                <a:gd name="T21" fmla="*/ 17826 h 3959240"/>
                <a:gd name="T22" fmla="*/ 17781 w 3132350"/>
                <a:gd name="T23" fmla="*/ 17826 h 3959240"/>
                <a:gd name="T24" fmla="*/ 17781 w 3132350"/>
                <a:gd name="T25" fmla="*/ 11976 h 3959240"/>
                <a:gd name="T26" fmla="*/ 19094 w 3132350"/>
                <a:gd name="T27" fmla="*/ 2667 h 3959240"/>
                <a:gd name="T28" fmla="*/ 2675 w 3132350"/>
                <a:gd name="T29" fmla="*/ 19033 h 3959240"/>
                <a:gd name="T30" fmla="*/ 19094 w 3132350"/>
                <a:gd name="T31" fmla="*/ 35400 h 3959240"/>
                <a:gd name="T32" fmla="*/ 35513 w 3132350"/>
                <a:gd name="T33" fmla="*/ 19033 h 3959240"/>
                <a:gd name="T34" fmla="*/ 19094 w 3132350"/>
                <a:gd name="T35" fmla="*/ 2667 h 3959240"/>
                <a:gd name="T36" fmla="*/ 19094 w 3132350"/>
                <a:gd name="T37" fmla="*/ 0 h 3959240"/>
                <a:gd name="T38" fmla="*/ 38188 w 3132350"/>
                <a:gd name="T39" fmla="*/ 19033 h 3959240"/>
                <a:gd name="T40" fmla="*/ 30786 w 3132350"/>
                <a:gd name="T41" fmla="*/ 34058 h 3959240"/>
                <a:gd name="T42" fmla="*/ 34788 w 3132350"/>
                <a:gd name="T43" fmla="*/ 40251 h 3959240"/>
                <a:gd name="T44" fmla="*/ 36011 w 3132350"/>
                <a:gd name="T45" fmla="*/ 39377 h 3959240"/>
                <a:gd name="T46" fmla="*/ 55247 w 3132350"/>
                <a:gd name="T47" fmla="*/ 66768 h 3959240"/>
                <a:gd name="T48" fmla="*/ 51188 w 3132350"/>
                <a:gd name="T49" fmla="*/ 69729 h 3959240"/>
                <a:gd name="T50" fmla="*/ 31549 w 3132350"/>
                <a:gd name="T51" fmla="*/ 42564 h 3959240"/>
                <a:gd name="T52" fmla="*/ 32716 w 3132350"/>
                <a:gd name="T53" fmla="*/ 41731 h 3959240"/>
                <a:gd name="T54" fmla="*/ 28676 w 3132350"/>
                <a:gd name="T55" fmla="*/ 35478 h 3959240"/>
                <a:gd name="T56" fmla="*/ 19094 w 3132350"/>
                <a:gd name="T57" fmla="*/ 38067 h 3959240"/>
                <a:gd name="T58" fmla="*/ 0 w 3132350"/>
                <a:gd name="T59" fmla="*/ 19033 h 3959240"/>
                <a:gd name="T60" fmla="*/ 19094 w 3132350"/>
                <a:gd name="T61" fmla="*/ 0 h 395924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132350"/>
                <a:gd name="T94" fmla="*/ 0 h 3959240"/>
                <a:gd name="T95" fmla="*/ 3132350 w 3132350"/>
                <a:gd name="T96" fmla="*/ 3959240 h 395924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132350" h="3959240">
                  <a:moveTo>
                    <a:pt x="1005872" y="679617"/>
                  </a:moveTo>
                  <a:lnTo>
                    <a:pt x="1142879" y="679617"/>
                  </a:lnTo>
                  <a:lnTo>
                    <a:pt x="1142879" y="1011617"/>
                  </a:lnTo>
                  <a:lnTo>
                    <a:pt x="1474879" y="1011617"/>
                  </a:lnTo>
                  <a:lnTo>
                    <a:pt x="1474879" y="1148624"/>
                  </a:lnTo>
                  <a:lnTo>
                    <a:pt x="1142879" y="1148624"/>
                  </a:lnTo>
                  <a:lnTo>
                    <a:pt x="1142879" y="1480624"/>
                  </a:lnTo>
                  <a:lnTo>
                    <a:pt x="1005872" y="1480624"/>
                  </a:lnTo>
                  <a:lnTo>
                    <a:pt x="1005872" y="1148624"/>
                  </a:lnTo>
                  <a:lnTo>
                    <a:pt x="673872" y="1148624"/>
                  </a:lnTo>
                  <a:lnTo>
                    <a:pt x="673872" y="1011617"/>
                  </a:lnTo>
                  <a:lnTo>
                    <a:pt x="1005872" y="1011617"/>
                  </a:lnTo>
                  <a:lnTo>
                    <a:pt x="1005872" y="679617"/>
                  </a:lnTo>
                  <a:close/>
                  <a:moveTo>
                    <a:pt x="1080120" y="151325"/>
                  </a:moveTo>
                  <a:cubicBezTo>
                    <a:pt x="567161" y="151325"/>
                    <a:pt x="151325" y="567161"/>
                    <a:pt x="151325" y="1080120"/>
                  </a:cubicBezTo>
                  <a:cubicBezTo>
                    <a:pt x="151325" y="1593079"/>
                    <a:pt x="567161" y="2008915"/>
                    <a:pt x="1080120" y="2008915"/>
                  </a:cubicBezTo>
                  <a:cubicBezTo>
                    <a:pt x="1593079" y="2008915"/>
                    <a:pt x="2008915" y="1593079"/>
                    <a:pt x="2008915" y="1080120"/>
                  </a:cubicBezTo>
                  <a:cubicBezTo>
                    <a:pt x="2008915" y="567161"/>
                    <a:pt x="1593079" y="151325"/>
                    <a:pt x="1080120" y="151325"/>
                  </a:cubicBezTo>
                  <a:close/>
                  <a:moveTo>
                    <a:pt x="1080120" y="0"/>
                  </a:moveTo>
                  <a:cubicBezTo>
                    <a:pt x="1676654" y="0"/>
                    <a:pt x="2160240" y="483586"/>
                    <a:pt x="2160240" y="1080120"/>
                  </a:cubicBezTo>
                  <a:cubicBezTo>
                    <a:pt x="2160240" y="1427165"/>
                    <a:pt x="1996568" y="1735982"/>
                    <a:pt x="1741553" y="1932755"/>
                  </a:cubicBezTo>
                  <a:lnTo>
                    <a:pt x="1967917" y="2284217"/>
                  </a:lnTo>
                  <a:lnTo>
                    <a:pt x="2037145" y="2234618"/>
                  </a:lnTo>
                  <a:cubicBezTo>
                    <a:pt x="2913254" y="2995439"/>
                    <a:pt x="3181132" y="3578954"/>
                    <a:pt x="3125302" y="3789029"/>
                  </a:cubicBezTo>
                  <a:cubicBezTo>
                    <a:pt x="3106500" y="3931371"/>
                    <a:pt x="2976322" y="3969409"/>
                    <a:pt x="2895645" y="3957062"/>
                  </a:cubicBezTo>
                  <a:cubicBezTo>
                    <a:pt x="2363446" y="3830214"/>
                    <a:pt x="1961795" y="2830323"/>
                    <a:pt x="1784689" y="2415489"/>
                  </a:cubicBezTo>
                  <a:lnTo>
                    <a:pt x="1850702" y="2368194"/>
                  </a:lnTo>
                  <a:lnTo>
                    <a:pt x="1622163" y="2013355"/>
                  </a:lnTo>
                  <a:cubicBezTo>
                    <a:pt x="1463260" y="2107083"/>
                    <a:pt x="1277898" y="2160240"/>
                    <a:pt x="1080120" y="2160240"/>
                  </a:cubicBezTo>
                  <a:cubicBezTo>
                    <a:pt x="483586" y="2160240"/>
                    <a:pt x="0" y="1676654"/>
                    <a:pt x="0" y="1080120"/>
                  </a:cubicBezTo>
                  <a:cubicBezTo>
                    <a:pt x="0" y="483586"/>
                    <a:pt x="483586" y="0"/>
                    <a:pt x="1080120" y="0"/>
                  </a:cubicBezTo>
                  <a:close/>
                </a:path>
              </a:pathLst>
            </a:cu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grpSp>
          <p:nvGrpSpPr>
            <p:cNvPr id="52" name="组合 21"/>
            <p:cNvGrpSpPr/>
            <p:nvPr/>
          </p:nvGrpSpPr>
          <p:grpSpPr bwMode="auto">
            <a:xfrm>
              <a:off x="3609001" y="4674764"/>
              <a:ext cx="6011824" cy="1059939"/>
              <a:chOff x="-2183" y="-159539"/>
              <a:chExt cx="2980572" cy="1059862"/>
            </a:xfrm>
          </p:grpSpPr>
          <p:sp>
            <p:nvSpPr>
              <p:cNvPr id="53" name="TextBox 11"/>
              <p:cNvSpPr txBox="1">
                <a:spLocks noChangeArrowheads="1"/>
              </p:cNvSpPr>
              <p:nvPr/>
            </p:nvSpPr>
            <p:spPr bwMode="auto">
              <a:xfrm>
                <a:off x="0" y="235189"/>
                <a:ext cx="2978389" cy="665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endParaRPr>
              </a:p>
            </p:txBody>
          </p:sp>
          <p:sp>
            <p:nvSpPr>
              <p:cNvPr id="54" name="TextBox 10"/>
              <p:cNvSpPr txBox="1">
                <a:spLocks noChangeArrowheads="1"/>
              </p:cNvSpPr>
              <p:nvPr/>
            </p:nvSpPr>
            <p:spPr bwMode="auto">
              <a:xfrm>
                <a:off x="-2183" y="-159539"/>
                <a:ext cx="2069058" cy="40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000" b="1"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单击添加标题</a:t>
                </a:r>
                <a:endParaRPr lang="en-US" altLang="zh-CN" sz="2000" b="1"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500"/>
                            </p:stCondLst>
                            <p:childTnLst>
                              <p:par>
                                <p:cTn id="18" presetID="2" presetClass="entr" presetSubtype="8"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fill="hold"/>
                                        <p:tgtEl>
                                          <p:spTgt spid="2"/>
                                        </p:tgtEl>
                                        <p:attrNameLst>
                                          <p:attrName>ppt_x</p:attrName>
                                        </p:attrNameLst>
                                      </p:cBhvr>
                                      <p:tavLst>
                                        <p:tav tm="0">
                                          <p:val>
                                            <p:strVal val="0-#ppt_w/2"/>
                                          </p:val>
                                        </p:tav>
                                        <p:tav tm="100000">
                                          <p:val>
                                            <p:strVal val="#ppt_x"/>
                                          </p:val>
                                        </p:tav>
                                      </p:tavLst>
                                    </p:anim>
                                    <p:anim calcmode="lin" valueType="num">
                                      <p:cBhvr additive="base">
                                        <p:cTn id="21" dur="500" fill="hold"/>
                                        <p:tgtEl>
                                          <p:spTgt spid="2"/>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1+#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2" presetClass="entr" presetSubtype="8"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0-#ppt_w/2"/>
                                          </p:val>
                                        </p:tav>
                                        <p:tav tm="100000">
                                          <p:val>
                                            <p:strVal val="#ppt_x"/>
                                          </p:val>
                                        </p:tav>
                                      </p:tavLst>
                                    </p:anim>
                                    <p:anim calcmode="lin" valueType="num">
                                      <p:cBhvr additive="base">
                                        <p:cTn id="31"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7" name="文本框 36"/>
          <p:cNvSpPr txBox="1"/>
          <p:nvPr/>
        </p:nvSpPr>
        <p:spPr>
          <a:xfrm>
            <a:off x="4950872" y="2481026"/>
            <a:ext cx="3922946" cy="830997"/>
          </a:xfrm>
          <a:prstGeom prst="rect">
            <a:avLst/>
          </a:prstGeom>
          <a:noFill/>
        </p:spPr>
        <p:txBody>
          <a:bodyPr wrap="square" rtlCol="0">
            <a:spAutoFit/>
          </a:bodyPr>
          <a:lstStyle/>
          <a:p>
            <a:pPr algn="ctr"/>
            <a:r>
              <a:rPr lang="zh-CN" altLang="en-US" sz="4800" spc="-15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论文研究过程</a:t>
            </a:r>
          </a:p>
        </p:txBody>
      </p:sp>
      <p:sp>
        <p:nvSpPr>
          <p:cNvPr id="38" name="文本框 37"/>
          <p:cNvSpPr txBox="1"/>
          <p:nvPr/>
        </p:nvSpPr>
        <p:spPr>
          <a:xfrm>
            <a:off x="5021456" y="3344641"/>
            <a:ext cx="3852362" cy="646331"/>
          </a:xfrm>
          <a:prstGeom prst="rect">
            <a:avLst/>
          </a:prstGeom>
          <a:noFill/>
        </p:spPr>
        <p:txBody>
          <a:bodyPr wrap="square" rtlCol="0">
            <a:spAutoFit/>
          </a:bodyPr>
          <a:lstStyle/>
          <a:p>
            <a:pPr algn="ctr"/>
            <a:r>
              <a:rPr lang="zh-CN" altLang="en-US" dirty="0">
                <a:solidFill>
                  <a:srgbClr val="333333"/>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输入副标题输入副标题输入副标题输入副标题输入副标题</a:t>
            </a:r>
          </a:p>
        </p:txBody>
      </p:sp>
      <p:grpSp>
        <p:nvGrpSpPr>
          <p:cNvPr id="2" name="组合 1"/>
          <p:cNvGrpSpPr/>
          <p:nvPr/>
        </p:nvGrpSpPr>
        <p:grpSpPr>
          <a:xfrm>
            <a:off x="3159830" y="2300878"/>
            <a:ext cx="1615179" cy="1873607"/>
            <a:chOff x="3159830" y="2300878"/>
            <a:chExt cx="1615179" cy="1873607"/>
          </a:xfrm>
        </p:grpSpPr>
        <p:sp>
          <p:nvSpPr>
            <p:cNvPr id="36" name="iş1íḍé"/>
            <p:cNvSpPr/>
            <p:nvPr/>
          </p:nvSpPr>
          <p:spPr>
            <a:xfrm rot="16200000">
              <a:off x="3030616" y="2430092"/>
              <a:ext cx="1873607" cy="1615179"/>
            </a:xfrm>
            <a:prstGeom prst="hexagon">
              <a:avLst/>
            </a:prstGeom>
            <a:solidFill>
              <a:schemeClr val="bg1"/>
            </a:solidFill>
            <a:ln w="76200">
              <a:solidFill>
                <a:srgbClr val="554200"/>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en-US" dirty="0">
                <a:latin typeface="阿里巴巴普惠体 R" panose="00020600040101010101" pitchFamily="18" charset="-122"/>
              </a:endParaRPr>
            </a:p>
          </p:txBody>
        </p:sp>
        <p:sp>
          <p:nvSpPr>
            <p:cNvPr id="39" name="文本框 38"/>
            <p:cNvSpPr txBox="1"/>
            <p:nvPr/>
          </p:nvSpPr>
          <p:spPr>
            <a:xfrm>
              <a:off x="3159830" y="2687904"/>
              <a:ext cx="1606790" cy="1015663"/>
            </a:xfrm>
            <a:prstGeom prst="rect">
              <a:avLst/>
            </a:prstGeom>
            <a:noFill/>
          </p:spPr>
          <p:txBody>
            <a:bodyPr wrap="square" rtlCol="0">
              <a:spAutoFit/>
            </a:bodyPr>
            <a:lstStyle/>
            <a:p>
              <a:pPr algn="ctr"/>
              <a:r>
                <a:rPr lang="en-US" altLang="zh-CN" sz="6000" b="1" spc="-150" dirty="0">
                  <a:solidFill>
                    <a:srgbClr val="554200"/>
                  </a:solidFill>
                  <a:latin typeface="Arial" panose="020B0604020202020204" pitchFamily="34" charset="0"/>
                  <a:ea typeface="阿里巴巴普惠体 R" panose="00020600040101010101" pitchFamily="18" charset="-122"/>
                  <a:cs typeface="Arial" panose="020B0604020202020204" pitchFamily="34" charset="0"/>
                </a:rPr>
                <a:t>03</a:t>
              </a:r>
              <a:endParaRPr lang="zh-CN" altLang="en-US" sz="6000" b="1" spc="-150" dirty="0">
                <a:solidFill>
                  <a:srgbClr val="554200"/>
                </a:solidFill>
                <a:latin typeface="Arial" panose="020B0604020202020204" pitchFamily="34" charset="0"/>
                <a:ea typeface="阿里巴巴普惠体 R" panose="00020600040101010101" pitchFamily="18" charset="-122"/>
                <a:cs typeface="Arial" panose="020B0604020202020204" pitchFamily="34" charset="0"/>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barn(inVertical)">
                                      <p:cBhvr>
                                        <p:cTn id="1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剪去单角 3"/>
          <p:cNvSpPr/>
          <p:nvPr/>
        </p:nvSpPr>
        <p:spPr>
          <a:xfrm>
            <a:off x="553039" y="468983"/>
            <a:ext cx="11085921" cy="5920033"/>
          </a:xfrm>
          <a:prstGeom prst="snip1Rect">
            <a:avLst>
              <a:gd name="adj" fmla="val 285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latin typeface="阿里巴巴普惠体 R" panose="00020600040101010101" pitchFamily="18" charset="-122"/>
              <a:ea typeface="阿里巴巴普惠体 R" panose="00020600040101010101" pitchFamily="18" charset="-122"/>
            </a:endParaRPr>
          </a:p>
        </p:txBody>
      </p:sp>
      <p:grpSp>
        <p:nvGrpSpPr>
          <p:cNvPr id="22" name="组合 19"/>
          <p:cNvGrpSpPr/>
          <p:nvPr/>
        </p:nvGrpSpPr>
        <p:grpSpPr bwMode="auto">
          <a:xfrm>
            <a:off x="553039" y="812694"/>
            <a:ext cx="695325" cy="506413"/>
            <a:chOff x="0" y="0"/>
            <a:chExt cx="694944" cy="624651"/>
          </a:xfrm>
        </p:grpSpPr>
        <p:sp>
          <p:nvSpPr>
            <p:cNvPr id="23" name="矩形 20"/>
            <p:cNvSpPr>
              <a:spLocks noChangeArrowheads="1"/>
            </p:cNvSpPr>
            <p:nvPr/>
          </p:nvSpPr>
          <p:spPr bwMode="auto">
            <a:xfrm>
              <a:off x="0" y="0"/>
              <a:ext cx="548974" cy="62465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4" name="矩形 21"/>
            <p:cNvSpPr>
              <a:spLocks noChangeArrowheads="1"/>
            </p:cNvSpPr>
            <p:nvPr/>
          </p:nvSpPr>
          <p:spPr bwMode="auto">
            <a:xfrm>
              <a:off x="612439" y="0"/>
              <a:ext cx="82505" cy="624651"/>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grpSp>
      <p:sp>
        <p:nvSpPr>
          <p:cNvPr id="25" name="矩形 22"/>
          <p:cNvSpPr>
            <a:spLocks noChangeArrowheads="1"/>
          </p:cNvSpPr>
          <p:nvPr/>
        </p:nvSpPr>
        <p:spPr bwMode="auto">
          <a:xfrm>
            <a:off x="1411877" y="857144"/>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2" name="组合 1"/>
          <p:cNvGrpSpPr/>
          <p:nvPr/>
        </p:nvGrpSpPr>
        <p:grpSpPr>
          <a:xfrm>
            <a:off x="4732927" y="1514475"/>
            <a:ext cx="2371725" cy="4286250"/>
            <a:chOff x="4732927" y="1514475"/>
            <a:chExt cx="2371725" cy="4286250"/>
          </a:xfrm>
        </p:grpSpPr>
        <p:sp>
          <p:nvSpPr>
            <p:cNvPr id="26" name="KSO_Shape"/>
            <p:cNvSpPr>
              <a:spLocks noChangeArrowheads="1"/>
            </p:cNvSpPr>
            <p:nvPr/>
          </p:nvSpPr>
          <p:spPr bwMode="auto">
            <a:xfrm>
              <a:off x="4732927" y="1514475"/>
              <a:ext cx="2371725" cy="4286250"/>
            </a:xfrm>
            <a:custGeom>
              <a:avLst/>
              <a:gdLst>
                <a:gd name="T0" fmla="*/ 714317 w 2808312"/>
                <a:gd name="T1" fmla="*/ 2409172 h 5078692"/>
                <a:gd name="T2" fmla="*/ 641054 w 2808312"/>
                <a:gd name="T3" fmla="*/ 2482237 h 5078692"/>
                <a:gd name="T4" fmla="*/ 714317 w 2808312"/>
                <a:gd name="T5" fmla="*/ 2555303 h 5078692"/>
                <a:gd name="T6" fmla="*/ 787581 w 2808312"/>
                <a:gd name="T7" fmla="*/ 2482237 h 5078692"/>
                <a:gd name="T8" fmla="*/ 714317 w 2808312"/>
                <a:gd name="T9" fmla="*/ 2409172 h 5078692"/>
                <a:gd name="T10" fmla="*/ 27551 w 2808312"/>
                <a:gd name="T11" fmla="*/ 188813 h 5078692"/>
                <a:gd name="T12" fmla="*/ 27551 w 2808312"/>
                <a:gd name="T13" fmla="*/ 2387832 h 5078692"/>
                <a:gd name="T14" fmla="*/ 1401084 w 2808312"/>
                <a:gd name="T15" fmla="*/ 2387832 h 5078692"/>
                <a:gd name="T16" fmla="*/ 1401084 w 2808312"/>
                <a:gd name="T17" fmla="*/ 188813 h 5078692"/>
                <a:gd name="T18" fmla="*/ 589173 w 2808312"/>
                <a:gd name="T19" fmla="*/ 85274 h 5078692"/>
                <a:gd name="T20" fmla="*/ 586121 w 2808312"/>
                <a:gd name="T21" fmla="*/ 88318 h 5078692"/>
                <a:gd name="T22" fmla="*/ 586121 w 2808312"/>
                <a:gd name="T23" fmla="*/ 100495 h 5078692"/>
                <a:gd name="T24" fmla="*/ 589173 w 2808312"/>
                <a:gd name="T25" fmla="*/ 103539 h 5078692"/>
                <a:gd name="T26" fmla="*/ 839462 w 2808312"/>
                <a:gd name="T27" fmla="*/ 103539 h 5078692"/>
                <a:gd name="T28" fmla="*/ 842514 w 2808312"/>
                <a:gd name="T29" fmla="*/ 100495 h 5078692"/>
                <a:gd name="T30" fmla="*/ 842514 w 2808312"/>
                <a:gd name="T31" fmla="*/ 88318 h 5078692"/>
                <a:gd name="T32" fmla="*/ 839462 w 2808312"/>
                <a:gd name="T33" fmla="*/ 85274 h 5078692"/>
                <a:gd name="T34" fmla="*/ 162679 w 2808312"/>
                <a:gd name="T35" fmla="*/ 0 h 5078692"/>
                <a:gd name="T36" fmla="*/ 1265956 w 2808312"/>
                <a:gd name="T37" fmla="*/ 0 h 5078692"/>
                <a:gd name="T38" fmla="*/ 1428635 w 2808312"/>
                <a:gd name="T39" fmla="*/ 162240 h 5078692"/>
                <a:gd name="T40" fmla="*/ 1428635 w 2808312"/>
                <a:gd name="T41" fmla="*/ 2414404 h 5078692"/>
                <a:gd name="T42" fmla="*/ 1265956 w 2808312"/>
                <a:gd name="T43" fmla="*/ 2576644 h 5078692"/>
                <a:gd name="T44" fmla="*/ 162679 w 2808312"/>
                <a:gd name="T45" fmla="*/ 2576644 h 5078692"/>
                <a:gd name="T46" fmla="*/ 0 w 2808312"/>
                <a:gd name="T47" fmla="*/ 2414404 h 5078692"/>
                <a:gd name="T48" fmla="*/ 0 w 2808312"/>
                <a:gd name="T49" fmla="*/ 162240 h 5078692"/>
                <a:gd name="T50" fmla="*/ 162679 w 2808312"/>
                <a:gd name="T51" fmla="*/ 0 h 507869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808312"/>
                <a:gd name="T79" fmla="*/ 0 h 5078692"/>
                <a:gd name="T80" fmla="*/ 2808312 w 2808312"/>
                <a:gd name="T81" fmla="*/ 5078692 h 507869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808312" h="5078692">
                  <a:moveTo>
                    <a:pt x="1404156" y="4748597"/>
                  </a:moveTo>
                  <a:cubicBezTo>
                    <a:pt x="1324618" y="4748597"/>
                    <a:pt x="1260140" y="4813075"/>
                    <a:pt x="1260140" y="4892613"/>
                  </a:cubicBezTo>
                  <a:cubicBezTo>
                    <a:pt x="1260140" y="4972151"/>
                    <a:pt x="1324618" y="5036629"/>
                    <a:pt x="1404156" y="5036629"/>
                  </a:cubicBezTo>
                  <a:cubicBezTo>
                    <a:pt x="1483694" y="5036629"/>
                    <a:pt x="1548172" y="4972151"/>
                    <a:pt x="1548172" y="4892613"/>
                  </a:cubicBezTo>
                  <a:cubicBezTo>
                    <a:pt x="1548172" y="4813075"/>
                    <a:pt x="1483694" y="4748597"/>
                    <a:pt x="1404156" y="4748597"/>
                  </a:cubicBezTo>
                  <a:close/>
                  <a:moveTo>
                    <a:pt x="54156" y="372159"/>
                  </a:moveTo>
                  <a:lnTo>
                    <a:pt x="54156" y="4706534"/>
                  </a:lnTo>
                  <a:lnTo>
                    <a:pt x="2754156" y="4706534"/>
                  </a:lnTo>
                  <a:lnTo>
                    <a:pt x="2754156" y="372159"/>
                  </a:lnTo>
                  <a:lnTo>
                    <a:pt x="54156" y="372159"/>
                  </a:lnTo>
                  <a:close/>
                  <a:moveTo>
                    <a:pt x="1158156" y="168079"/>
                  </a:moveTo>
                  <a:cubicBezTo>
                    <a:pt x="1154842" y="168079"/>
                    <a:pt x="1152156" y="170765"/>
                    <a:pt x="1152156" y="174079"/>
                  </a:cubicBezTo>
                  <a:lnTo>
                    <a:pt x="1152156" y="198079"/>
                  </a:lnTo>
                  <a:cubicBezTo>
                    <a:pt x="1152156" y="201393"/>
                    <a:pt x="1154842" y="204079"/>
                    <a:pt x="1158156" y="204079"/>
                  </a:cubicBezTo>
                  <a:lnTo>
                    <a:pt x="1650156" y="204079"/>
                  </a:lnTo>
                  <a:cubicBezTo>
                    <a:pt x="1653470" y="204079"/>
                    <a:pt x="1656156" y="201393"/>
                    <a:pt x="1656156" y="198079"/>
                  </a:cubicBezTo>
                  <a:lnTo>
                    <a:pt x="1656156" y="174079"/>
                  </a:lnTo>
                  <a:cubicBezTo>
                    <a:pt x="1656156" y="170765"/>
                    <a:pt x="1653470" y="168079"/>
                    <a:pt x="1650156" y="168079"/>
                  </a:cubicBezTo>
                  <a:lnTo>
                    <a:pt x="1158156" y="168079"/>
                  </a:lnTo>
                  <a:close/>
                  <a:moveTo>
                    <a:pt x="319782" y="0"/>
                  </a:moveTo>
                  <a:lnTo>
                    <a:pt x="2488530" y="0"/>
                  </a:lnTo>
                  <a:cubicBezTo>
                    <a:pt x="2665141" y="0"/>
                    <a:pt x="2808312" y="143171"/>
                    <a:pt x="2808312" y="319782"/>
                  </a:cubicBezTo>
                  <a:lnTo>
                    <a:pt x="2808312" y="4758910"/>
                  </a:lnTo>
                  <a:cubicBezTo>
                    <a:pt x="2808312" y="4935521"/>
                    <a:pt x="2665141" y="5078692"/>
                    <a:pt x="2488530" y="5078692"/>
                  </a:cubicBezTo>
                  <a:lnTo>
                    <a:pt x="319782" y="5078692"/>
                  </a:lnTo>
                  <a:cubicBezTo>
                    <a:pt x="143171" y="5078692"/>
                    <a:pt x="0" y="4935521"/>
                    <a:pt x="0" y="4758910"/>
                  </a:cubicBezTo>
                  <a:lnTo>
                    <a:pt x="0" y="319782"/>
                  </a:lnTo>
                  <a:cubicBezTo>
                    <a:pt x="0" y="143171"/>
                    <a:pt x="143171" y="0"/>
                    <a:pt x="319782" y="0"/>
                  </a:cubicBezTo>
                  <a:close/>
                </a:path>
              </a:pathLst>
            </a:custGeom>
            <a:solidFill>
              <a:srgbClr val="FFD646"/>
            </a:solidFill>
            <a:ln>
              <a:noFill/>
            </a:ln>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27" name="TextBox 15"/>
            <p:cNvSpPr>
              <a:spLocks noChangeArrowheads="1"/>
            </p:cNvSpPr>
            <p:nvPr/>
          </p:nvSpPr>
          <p:spPr bwMode="auto">
            <a:xfrm>
              <a:off x="4949121" y="2121852"/>
              <a:ext cx="2030776" cy="2920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1400" dirty="0">
                  <a:solidFill>
                    <a:srgbClr val="FF990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400" dirty="0">
                <a:solidFill>
                  <a:srgbClr val="FF990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a:p>
              <a:pPr>
                <a:lnSpc>
                  <a:spcPct val="120000"/>
                </a:lnSpc>
              </a:pPr>
              <a:endParaRPr lang="en-US" altLang="zh-CN" sz="1400" dirty="0">
                <a:solidFill>
                  <a:srgbClr val="FF990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a:p>
              <a:pPr>
                <a:lnSpc>
                  <a:spcPct val="120000"/>
                </a:lnSpc>
              </a:pPr>
              <a:r>
                <a:rPr lang="zh-CN" altLang="en-US" sz="1400" dirty="0">
                  <a:solidFill>
                    <a:srgbClr val="FF990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400" dirty="0">
                <a:solidFill>
                  <a:srgbClr val="FF9900"/>
                </a:solidFill>
                <a:latin typeface="阿里巴巴普惠体 R" panose="00020600040101010101" pitchFamily="18" charset="-122"/>
                <a:ea typeface="阿里巴巴普惠体 R" panose="00020600040101010101" pitchFamily="18" charset="-122"/>
              </a:endParaRPr>
            </a:p>
          </p:txBody>
        </p:sp>
      </p:grpSp>
      <p:grpSp>
        <p:nvGrpSpPr>
          <p:cNvPr id="5" name="组合 4"/>
          <p:cNvGrpSpPr/>
          <p:nvPr/>
        </p:nvGrpSpPr>
        <p:grpSpPr>
          <a:xfrm>
            <a:off x="1248364" y="1844675"/>
            <a:ext cx="2951163" cy="3629406"/>
            <a:chOff x="1248364" y="1844675"/>
            <a:chExt cx="2951163" cy="3629406"/>
          </a:xfrm>
        </p:grpSpPr>
        <p:sp>
          <p:nvSpPr>
            <p:cNvPr id="29" name="燕尾形 50"/>
            <p:cNvSpPr>
              <a:spLocks noChangeArrowheads="1"/>
            </p:cNvSpPr>
            <p:nvPr/>
          </p:nvSpPr>
          <p:spPr bwMode="auto">
            <a:xfrm flipH="1">
              <a:off x="1248364" y="1844675"/>
              <a:ext cx="2951163" cy="485775"/>
            </a:xfrm>
            <a:prstGeom prst="chevron">
              <a:avLst>
                <a:gd name="adj" fmla="val 49867"/>
              </a:avLst>
            </a:prstGeom>
            <a:solidFill>
              <a:srgbClr val="FF99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dirty="0">
                <a:solidFill>
                  <a:srgbClr val="BDA16D"/>
                </a:solidFill>
                <a:latin typeface="阿里巴巴普惠体 R" panose="00020600040101010101" pitchFamily="18" charset="-122"/>
                <a:ea typeface="阿里巴巴普惠体 R" panose="00020600040101010101" pitchFamily="18" charset="-122"/>
                <a:sym typeface="宋体" panose="02010600030101010101" pitchFamily="2" charset="-122"/>
              </a:endParaRPr>
            </a:p>
          </p:txBody>
        </p:sp>
        <p:sp>
          <p:nvSpPr>
            <p:cNvPr id="30" name="矩形 51"/>
            <p:cNvSpPr>
              <a:spLocks noChangeArrowheads="1"/>
            </p:cNvSpPr>
            <p:nvPr/>
          </p:nvSpPr>
          <p:spPr bwMode="auto">
            <a:xfrm>
              <a:off x="1708739" y="1919288"/>
              <a:ext cx="2032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6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微软雅黑" panose="020B0503020204020204" pitchFamily="34" charset="-122"/>
                </a:rPr>
                <a:t>输入简单的文字概述</a:t>
              </a:r>
              <a:endParaRPr lang="zh-CN" altLang="en-US" sz="16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宋体" panose="02010600030101010101" pitchFamily="2" charset="-122"/>
              </a:endParaRPr>
            </a:p>
          </p:txBody>
        </p:sp>
        <p:sp>
          <p:nvSpPr>
            <p:cNvPr id="41" name="TextBox 15"/>
            <p:cNvSpPr>
              <a:spLocks noChangeArrowheads="1"/>
            </p:cNvSpPr>
            <p:nvPr/>
          </p:nvSpPr>
          <p:spPr bwMode="auto">
            <a:xfrm>
              <a:off x="1479550" y="3036106"/>
              <a:ext cx="2719977" cy="243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600" dirty="0">
                <a:solidFill>
                  <a:srgbClr val="7E7E7D"/>
                </a:solidFill>
                <a:latin typeface="阿里巴巴普惠体 R" panose="00020600040101010101" pitchFamily="18" charset="-122"/>
                <a:ea typeface="阿里巴巴普惠体 R" panose="00020600040101010101" pitchFamily="18" charset="-122"/>
              </a:endParaRPr>
            </a:p>
          </p:txBody>
        </p:sp>
        <p:sp>
          <p:nvSpPr>
            <p:cNvPr id="43" name="TextBox 4"/>
            <p:cNvSpPr>
              <a:spLocks noChangeArrowheads="1"/>
            </p:cNvSpPr>
            <p:nvPr/>
          </p:nvSpPr>
          <p:spPr bwMode="auto">
            <a:xfrm>
              <a:off x="1542369" y="2393845"/>
              <a:ext cx="2343150" cy="594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24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rPr>
                <a:t>点击添加标题</a:t>
              </a:r>
              <a:endParaRPr lang="en-US" altLang="zh-CN" sz="24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endParaRPr>
            </a:p>
          </p:txBody>
        </p:sp>
      </p:grpSp>
      <p:grpSp>
        <p:nvGrpSpPr>
          <p:cNvPr id="6" name="组合 5"/>
          <p:cNvGrpSpPr/>
          <p:nvPr/>
        </p:nvGrpSpPr>
        <p:grpSpPr>
          <a:xfrm>
            <a:off x="7638052" y="1844675"/>
            <a:ext cx="2949575" cy="3581667"/>
            <a:chOff x="7638052" y="1844675"/>
            <a:chExt cx="2949575" cy="3581667"/>
          </a:xfrm>
        </p:grpSpPr>
        <p:sp>
          <p:nvSpPr>
            <p:cNvPr id="28" name="燕尾形 1"/>
            <p:cNvSpPr>
              <a:spLocks noChangeArrowheads="1"/>
            </p:cNvSpPr>
            <p:nvPr/>
          </p:nvSpPr>
          <p:spPr bwMode="auto">
            <a:xfrm>
              <a:off x="7638052" y="1844675"/>
              <a:ext cx="2949575" cy="485775"/>
            </a:xfrm>
            <a:prstGeom prst="chevron">
              <a:avLst>
                <a:gd name="adj" fmla="val 49840"/>
              </a:avLst>
            </a:prstGeom>
            <a:solidFill>
              <a:srgbClr val="FF99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dirty="0">
                <a:solidFill>
                  <a:srgbClr val="BDA16D"/>
                </a:solidFill>
                <a:latin typeface="阿里巴巴普惠体 R" panose="00020600040101010101" pitchFamily="18" charset="-122"/>
                <a:ea typeface="阿里巴巴普惠体 R" panose="00020600040101010101" pitchFamily="18" charset="-122"/>
                <a:sym typeface="宋体" panose="02010600030101010101" pitchFamily="2" charset="-122"/>
              </a:endParaRPr>
            </a:p>
          </p:txBody>
        </p:sp>
        <p:sp>
          <p:nvSpPr>
            <p:cNvPr id="40" name="矩形 52"/>
            <p:cNvSpPr>
              <a:spLocks noChangeArrowheads="1"/>
            </p:cNvSpPr>
            <p:nvPr/>
          </p:nvSpPr>
          <p:spPr bwMode="auto">
            <a:xfrm>
              <a:off x="8096839" y="1919288"/>
              <a:ext cx="2032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60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微软雅黑" panose="020B0503020204020204" pitchFamily="34" charset="-122"/>
                </a:rPr>
                <a:t>输入简单的文字概述</a:t>
              </a:r>
              <a:endParaRPr lang="zh-CN" altLang="en-US" sz="160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宋体" panose="02010600030101010101" pitchFamily="2" charset="-122"/>
              </a:endParaRPr>
            </a:p>
          </p:txBody>
        </p:sp>
        <p:sp>
          <p:nvSpPr>
            <p:cNvPr id="42" name="TextBox 15"/>
            <p:cNvSpPr>
              <a:spLocks noChangeArrowheads="1"/>
            </p:cNvSpPr>
            <p:nvPr/>
          </p:nvSpPr>
          <p:spPr bwMode="auto">
            <a:xfrm>
              <a:off x="7786777" y="2988367"/>
              <a:ext cx="2652123" cy="243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eaLnBrk="1" hangingPunct="1">
                <a:lnSpc>
                  <a:spcPct val="120000"/>
                </a:lnSpc>
              </a:pPr>
              <a:r>
                <a:rPr lang="zh-CN" altLang="en-US" sz="1600" dirty="0">
                  <a:solidFill>
                    <a:srgbClr val="E7E6E6">
                      <a:lumMod val="50000"/>
                    </a:srgb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600" dirty="0">
                <a:solidFill>
                  <a:srgbClr val="7E7E7D"/>
                </a:solidFill>
                <a:latin typeface="阿里巴巴普惠体 R" panose="00020600040101010101" pitchFamily="18" charset="-122"/>
                <a:ea typeface="阿里巴巴普惠体 R" panose="00020600040101010101" pitchFamily="18" charset="-122"/>
              </a:endParaRPr>
            </a:p>
          </p:txBody>
        </p:sp>
        <p:sp>
          <p:nvSpPr>
            <p:cNvPr id="44" name="TextBox 4"/>
            <p:cNvSpPr>
              <a:spLocks noChangeArrowheads="1"/>
            </p:cNvSpPr>
            <p:nvPr/>
          </p:nvSpPr>
          <p:spPr bwMode="auto">
            <a:xfrm>
              <a:off x="7932057" y="2393845"/>
              <a:ext cx="2343150" cy="594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24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rPr>
                <a:t>点击添加标题</a:t>
              </a:r>
              <a:endParaRPr lang="en-US" altLang="zh-CN" sz="24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500"/>
                            </p:stCondLst>
                            <p:childTnLst>
                              <p:par>
                                <p:cTn id="18" presetID="53" presetClass="entr" presetSubtype="16"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500" fill="hold"/>
                                        <p:tgtEl>
                                          <p:spTgt spid="2"/>
                                        </p:tgtEl>
                                        <p:attrNameLst>
                                          <p:attrName>ppt_w</p:attrName>
                                        </p:attrNameLst>
                                      </p:cBhvr>
                                      <p:tavLst>
                                        <p:tav tm="0">
                                          <p:val>
                                            <p:fltVal val="0"/>
                                          </p:val>
                                        </p:tav>
                                        <p:tav tm="100000">
                                          <p:val>
                                            <p:strVal val="#ppt_w"/>
                                          </p:val>
                                        </p:tav>
                                      </p:tavLst>
                                    </p:anim>
                                    <p:anim calcmode="lin" valueType="num">
                                      <p:cBhvr>
                                        <p:cTn id="21" dur="500" fill="hold"/>
                                        <p:tgtEl>
                                          <p:spTgt spid="2"/>
                                        </p:tgtEl>
                                        <p:attrNameLst>
                                          <p:attrName>ppt_h</p:attrName>
                                        </p:attrNameLst>
                                      </p:cBhvr>
                                      <p:tavLst>
                                        <p:tav tm="0">
                                          <p:val>
                                            <p:fltVal val="0"/>
                                          </p:val>
                                        </p:tav>
                                        <p:tav tm="100000">
                                          <p:val>
                                            <p:strVal val="#ppt_h"/>
                                          </p:val>
                                        </p:tav>
                                      </p:tavLst>
                                    </p:anim>
                                    <p:animEffect transition="in" filter="fade">
                                      <p:cBhvr>
                                        <p:cTn id="22" dur="500"/>
                                        <p:tgtEl>
                                          <p:spTgt spid="2"/>
                                        </p:tgtEl>
                                      </p:cBhvr>
                                    </p:animEffect>
                                  </p:childTnLst>
                                </p:cTn>
                              </p:par>
                            </p:childTnLst>
                          </p:cTn>
                        </p:par>
                        <p:par>
                          <p:cTn id="23" fill="hold">
                            <p:stCondLst>
                              <p:cond delay="2000"/>
                            </p:stCondLst>
                            <p:childTnLst>
                              <p:par>
                                <p:cTn id="24" presetID="42" presetClass="entr" presetSubtype="0"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剪去单角 3"/>
          <p:cNvSpPr/>
          <p:nvPr/>
        </p:nvSpPr>
        <p:spPr>
          <a:xfrm>
            <a:off x="553039" y="468983"/>
            <a:ext cx="11085921" cy="5920033"/>
          </a:xfrm>
          <a:prstGeom prst="snip1Rect">
            <a:avLst>
              <a:gd name="adj" fmla="val 285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latin typeface="阿里巴巴普惠体 R" panose="00020600040101010101" pitchFamily="18" charset="-122"/>
              <a:ea typeface="阿里巴巴普惠体 R" panose="00020600040101010101" pitchFamily="18" charset="-122"/>
            </a:endParaRPr>
          </a:p>
        </p:txBody>
      </p:sp>
      <p:grpSp>
        <p:nvGrpSpPr>
          <p:cNvPr id="22" name="组合 19"/>
          <p:cNvGrpSpPr/>
          <p:nvPr/>
        </p:nvGrpSpPr>
        <p:grpSpPr bwMode="auto">
          <a:xfrm>
            <a:off x="553039" y="812694"/>
            <a:ext cx="695325" cy="506413"/>
            <a:chOff x="0" y="0"/>
            <a:chExt cx="694944" cy="624651"/>
          </a:xfrm>
        </p:grpSpPr>
        <p:sp>
          <p:nvSpPr>
            <p:cNvPr id="23" name="矩形 20"/>
            <p:cNvSpPr>
              <a:spLocks noChangeArrowheads="1"/>
            </p:cNvSpPr>
            <p:nvPr/>
          </p:nvSpPr>
          <p:spPr bwMode="auto">
            <a:xfrm>
              <a:off x="0" y="0"/>
              <a:ext cx="548974" cy="62465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4" name="矩形 21"/>
            <p:cNvSpPr>
              <a:spLocks noChangeArrowheads="1"/>
            </p:cNvSpPr>
            <p:nvPr/>
          </p:nvSpPr>
          <p:spPr bwMode="auto">
            <a:xfrm>
              <a:off x="612439" y="0"/>
              <a:ext cx="82505" cy="624651"/>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grpSp>
      <p:sp>
        <p:nvSpPr>
          <p:cNvPr id="25" name="矩形 22"/>
          <p:cNvSpPr>
            <a:spLocks noChangeArrowheads="1"/>
          </p:cNvSpPr>
          <p:nvPr/>
        </p:nvSpPr>
        <p:spPr bwMode="auto">
          <a:xfrm>
            <a:off x="1411877" y="857144"/>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2" name="组合 1"/>
          <p:cNvGrpSpPr/>
          <p:nvPr/>
        </p:nvGrpSpPr>
        <p:grpSpPr>
          <a:xfrm>
            <a:off x="1411877" y="2120494"/>
            <a:ext cx="4279901" cy="3203555"/>
            <a:chOff x="1411877" y="2120494"/>
            <a:chExt cx="4279901" cy="3203555"/>
          </a:xfrm>
        </p:grpSpPr>
        <p:sp>
          <p:nvSpPr>
            <p:cNvPr id="59" name="KSO_Shape"/>
            <p:cNvSpPr>
              <a:spLocks noChangeArrowheads="1"/>
            </p:cNvSpPr>
            <p:nvPr/>
          </p:nvSpPr>
          <p:spPr bwMode="auto">
            <a:xfrm>
              <a:off x="1411877" y="2120494"/>
              <a:ext cx="4279901" cy="3203555"/>
            </a:xfrm>
            <a:custGeom>
              <a:avLst/>
              <a:gdLst>
                <a:gd name="T0" fmla="*/ 2147483647 w 5185"/>
                <a:gd name="T1" fmla="*/ 2147483647 h 3880"/>
                <a:gd name="T2" fmla="*/ 2147483647 w 5185"/>
                <a:gd name="T3" fmla="*/ 2147483647 h 3880"/>
                <a:gd name="T4" fmla="*/ 2147483647 w 5185"/>
                <a:gd name="T5" fmla="*/ 2147483647 h 3880"/>
                <a:gd name="T6" fmla="*/ 2147483647 w 5185"/>
                <a:gd name="T7" fmla="*/ 2147483647 h 3880"/>
                <a:gd name="T8" fmla="*/ 2147483647 w 5185"/>
                <a:gd name="T9" fmla="*/ 2147483647 h 3880"/>
                <a:gd name="T10" fmla="*/ 2147483647 w 5185"/>
                <a:gd name="T11" fmla="*/ 2147483647 h 3880"/>
                <a:gd name="T12" fmla="*/ 2147483647 w 5185"/>
                <a:gd name="T13" fmla="*/ 2147483647 h 3880"/>
                <a:gd name="T14" fmla="*/ 2147483647 w 5185"/>
                <a:gd name="T15" fmla="*/ 2147483647 h 3880"/>
                <a:gd name="T16" fmla="*/ 2147483647 w 5185"/>
                <a:gd name="T17" fmla="*/ 2147483647 h 3880"/>
                <a:gd name="T18" fmla="*/ 2147483647 w 5185"/>
                <a:gd name="T19" fmla="*/ 2147483647 h 3880"/>
                <a:gd name="T20" fmla="*/ 2147483647 w 5185"/>
                <a:gd name="T21" fmla="*/ 2147483647 h 3880"/>
                <a:gd name="T22" fmla="*/ 2147483647 w 5185"/>
                <a:gd name="T23" fmla="*/ 2147483647 h 3880"/>
                <a:gd name="T24" fmla="*/ 2147483647 w 5185"/>
                <a:gd name="T25" fmla="*/ 2147483647 h 3880"/>
                <a:gd name="T26" fmla="*/ 2147483647 w 5185"/>
                <a:gd name="T27" fmla="*/ 2147483647 h 3880"/>
                <a:gd name="T28" fmla="*/ 2147483647 w 5185"/>
                <a:gd name="T29" fmla="*/ 2147483647 h 3880"/>
                <a:gd name="T30" fmla="*/ 2147483647 w 5185"/>
                <a:gd name="T31" fmla="*/ 2147483647 h 3880"/>
                <a:gd name="T32" fmla="*/ 2147483647 w 5185"/>
                <a:gd name="T33" fmla="*/ 0 h 3880"/>
                <a:gd name="T34" fmla="*/ 2147483647 w 5185"/>
                <a:gd name="T35" fmla="*/ 2147483647 h 3880"/>
                <a:gd name="T36" fmla="*/ 2147483647 w 5185"/>
                <a:gd name="T37" fmla="*/ 2147483647 h 3880"/>
                <a:gd name="T38" fmla="*/ 2147483647 w 5185"/>
                <a:gd name="T39" fmla="*/ 2147483647 h 3880"/>
                <a:gd name="T40" fmla="*/ 2147483647 w 5185"/>
                <a:gd name="T41" fmla="*/ 2147483647 h 3880"/>
                <a:gd name="T42" fmla="*/ 2147483647 w 5185"/>
                <a:gd name="T43" fmla="*/ 2147483647 h 3880"/>
                <a:gd name="T44" fmla="*/ 2147483647 w 5185"/>
                <a:gd name="T45" fmla="*/ 2147483647 h 3880"/>
                <a:gd name="T46" fmla="*/ 2147483647 w 5185"/>
                <a:gd name="T47" fmla="*/ 2147483647 h 3880"/>
                <a:gd name="T48" fmla="*/ 2147483647 w 5185"/>
                <a:gd name="T49" fmla="*/ 2147483647 h 3880"/>
                <a:gd name="T50" fmla="*/ 2147483647 w 5185"/>
                <a:gd name="T51" fmla="*/ 2147483647 h 3880"/>
                <a:gd name="T52" fmla="*/ 2147483647 w 5185"/>
                <a:gd name="T53" fmla="*/ 2147483647 h 3880"/>
                <a:gd name="T54" fmla="*/ 2147483647 w 5185"/>
                <a:gd name="T55" fmla="*/ 2147483647 h 3880"/>
                <a:gd name="T56" fmla="*/ 2147483647 w 5185"/>
                <a:gd name="T57" fmla="*/ 2147483647 h 3880"/>
                <a:gd name="T58" fmla="*/ 2147483647 w 5185"/>
                <a:gd name="T59" fmla="*/ 2147483647 h 3880"/>
                <a:gd name="T60" fmla="*/ 2147483647 w 5185"/>
                <a:gd name="T61" fmla="*/ 2147483647 h 3880"/>
                <a:gd name="T62" fmla="*/ 2147483647 w 5185"/>
                <a:gd name="T63" fmla="*/ 2147483647 h 3880"/>
                <a:gd name="T64" fmla="*/ 2147483647 w 5185"/>
                <a:gd name="T65" fmla="*/ 2147483647 h 3880"/>
                <a:gd name="T66" fmla="*/ 0 w 5185"/>
                <a:gd name="T67" fmla="*/ 2147483647 h 3880"/>
                <a:gd name="T68" fmla="*/ 2147483647 w 5185"/>
                <a:gd name="T69" fmla="*/ 2147483647 h 3880"/>
                <a:gd name="T70" fmla="*/ 2147483647 w 5185"/>
                <a:gd name="T71" fmla="*/ 2147483647 h 3880"/>
                <a:gd name="T72" fmla="*/ 2147483647 w 5185"/>
                <a:gd name="T73" fmla="*/ 2147483647 h 3880"/>
                <a:gd name="T74" fmla="*/ 2147483647 w 5185"/>
                <a:gd name="T75" fmla="*/ 2147483647 h 3880"/>
                <a:gd name="T76" fmla="*/ 2147483647 w 5185"/>
                <a:gd name="T77" fmla="*/ 2147483647 h 3880"/>
                <a:gd name="T78" fmla="*/ 2147483647 w 5185"/>
                <a:gd name="T79" fmla="*/ 2147483647 h 3880"/>
                <a:gd name="T80" fmla="*/ 2147483647 w 5185"/>
                <a:gd name="T81" fmla="*/ 2147483647 h 3880"/>
                <a:gd name="T82" fmla="*/ 2147483647 w 5185"/>
                <a:gd name="T83" fmla="*/ 2147483647 h 3880"/>
                <a:gd name="T84" fmla="*/ 2147483647 w 5185"/>
                <a:gd name="T85" fmla="*/ 2147483647 h 3880"/>
                <a:gd name="T86" fmla="*/ 2147483647 w 5185"/>
                <a:gd name="T87" fmla="*/ 2147483647 h 3880"/>
                <a:gd name="T88" fmla="*/ 2147483647 w 5185"/>
                <a:gd name="T89" fmla="*/ 2147483647 h 3880"/>
                <a:gd name="T90" fmla="*/ 2147483647 w 5185"/>
                <a:gd name="T91" fmla="*/ 2147483647 h 3880"/>
                <a:gd name="T92" fmla="*/ 2147483647 w 5185"/>
                <a:gd name="T93" fmla="*/ 2147483647 h 3880"/>
                <a:gd name="T94" fmla="*/ 2147483647 w 5185"/>
                <a:gd name="T95" fmla="*/ 2147483647 h 3880"/>
                <a:gd name="T96" fmla="*/ 2147483647 w 5185"/>
                <a:gd name="T97" fmla="*/ 2147483647 h 3880"/>
                <a:gd name="T98" fmla="*/ 2147483647 w 5185"/>
                <a:gd name="T99" fmla="*/ 2147483647 h 3880"/>
                <a:gd name="T100" fmla="*/ 2147483647 w 5185"/>
                <a:gd name="T101" fmla="*/ 2147483647 h 3880"/>
                <a:gd name="T102" fmla="*/ 2147483647 w 5185"/>
                <a:gd name="T103" fmla="*/ 2147483647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185"/>
                <a:gd name="T157" fmla="*/ 0 h 3880"/>
                <a:gd name="T158" fmla="*/ 5185 w 5185"/>
                <a:gd name="T159" fmla="*/ 3880 h 388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9900"/>
            </a:solidFill>
            <a:ln>
              <a:noFill/>
            </a:ln>
          </p:spPr>
          <p:txBody>
            <a:bodyPr bIns="360000"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60" name="TextBox 15"/>
            <p:cNvSpPr>
              <a:spLocks noChangeArrowheads="1"/>
            </p:cNvSpPr>
            <p:nvPr/>
          </p:nvSpPr>
          <p:spPr bwMode="auto">
            <a:xfrm>
              <a:off x="2386197" y="3069499"/>
              <a:ext cx="2752089" cy="962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这里输入简单的文字概述</a:t>
              </a: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endParaRPr>
            </a:p>
            <a:p>
              <a:pPr eaLnBrk="1" hangingPunct="1">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这里输入简单的文字概述</a:t>
              </a: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endParaRPr>
            </a:p>
            <a:p>
              <a:pPr eaLnBrk="1" hangingPunct="1">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这里输入简单的文字概述</a:t>
              </a: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endParaRPr>
            </a:p>
          </p:txBody>
        </p:sp>
        <p:sp>
          <p:nvSpPr>
            <p:cNvPr id="61" name="TextBox 4"/>
            <p:cNvSpPr>
              <a:spLocks noChangeArrowheads="1"/>
            </p:cNvSpPr>
            <p:nvPr/>
          </p:nvSpPr>
          <p:spPr bwMode="auto">
            <a:xfrm>
              <a:off x="2718709" y="2479885"/>
              <a:ext cx="1716087" cy="510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2000" b="1"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rPr>
                <a:t>点击添加标题</a:t>
              </a:r>
              <a:endParaRPr lang="en-US" altLang="zh-CN" sz="2000" b="1"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endParaRPr>
            </a:p>
          </p:txBody>
        </p:sp>
      </p:grpSp>
      <p:grpSp>
        <p:nvGrpSpPr>
          <p:cNvPr id="3" name="组合 2"/>
          <p:cNvGrpSpPr/>
          <p:nvPr/>
        </p:nvGrpSpPr>
        <p:grpSpPr>
          <a:xfrm>
            <a:off x="6096000" y="1610907"/>
            <a:ext cx="4535487" cy="1094362"/>
            <a:chOff x="6096000" y="1610907"/>
            <a:chExt cx="4535487" cy="1094362"/>
          </a:xfrm>
        </p:grpSpPr>
        <p:sp>
          <p:nvSpPr>
            <p:cNvPr id="65" name="矩形 27"/>
            <p:cNvSpPr>
              <a:spLocks noChangeArrowheads="1"/>
            </p:cNvSpPr>
            <p:nvPr/>
          </p:nvSpPr>
          <p:spPr bwMode="auto">
            <a:xfrm>
              <a:off x="6096000" y="2120494"/>
              <a:ext cx="45354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这里输入简单字概述这里输入简单简单的文字概述这里输入简单的文字概述简单的文字</a:t>
              </a:r>
              <a:endPar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宋体" panose="02010600030101010101" pitchFamily="2" charset="-122"/>
              </a:endParaRPr>
            </a:p>
          </p:txBody>
        </p:sp>
        <p:sp>
          <p:nvSpPr>
            <p:cNvPr id="66" name="TextBox 4"/>
            <p:cNvSpPr>
              <a:spLocks noChangeArrowheads="1"/>
            </p:cNvSpPr>
            <p:nvPr/>
          </p:nvSpPr>
          <p:spPr bwMode="auto">
            <a:xfrm>
              <a:off x="6096000" y="1610907"/>
              <a:ext cx="1716087" cy="510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2000" b="1" dirty="0">
                  <a:solidFill>
                    <a:srgbClr val="FFC0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rPr>
                <a:t>点击添加标题</a:t>
              </a:r>
              <a:endParaRPr lang="en-US" altLang="zh-CN" sz="2000" b="1" dirty="0">
                <a:solidFill>
                  <a:srgbClr val="FFC0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endParaRPr>
            </a:p>
          </p:txBody>
        </p:sp>
      </p:grpSp>
      <p:grpSp>
        <p:nvGrpSpPr>
          <p:cNvPr id="5" name="组合 4"/>
          <p:cNvGrpSpPr/>
          <p:nvPr/>
        </p:nvGrpSpPr>
        <p:grpSpPr>
          <a:xfrm>
            <a:off x="6096000" y="3026957"/>
            <a:ext cx="4535487" cy="1094362"/>
            <a:chOff x="6096000" y="3026957"/>
            <a:chExt cx="4535487" cy="1094362"/>
          </a:xfrm>
        </p:grpSpPr>
        <p:sp>
          <p:nvSpPr>
            <p:cNvPr id="67" name="矩形 29"/>
            <p:cNvSpPr>
              <a:spLocks noChangeArrowheads="1"/>
            </p:cNvSpPr>
            <p:nvPr/>
          </p:nvSpPr>
          <p:spPr bwMode="auto">
            <a:xfrm>
              <a:off x="6096000" y="3536544"/>
              <a:ext cx="45354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这里输入简单字概述这里输入简单简单的文字概述这里输入简单的文字概述简单的文字</a:t>
              </a:r>
              <a:endPar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宋体" panose="02010600030101010101" pitchFamily="2" charset="-122"/>
              </a:endParaRPr>
            </a:p>
          </p:txBody>
        </p:sp>
        <p:sp>
          <p:nvSpPr>
            <p:cNvPr id="68" name="TextBox 4"/>
            <p:cNvSpPr>
              <a:spLocks noChangeArrowheads="1"/>
            </p:cNvSpPr>
            <p:nvPr/>
          </p:nvSpPr>
          <p:spPr bwMode="auto">
            <a:xfrm>
              <a:off x="6096000" y="3026957"/>
              <a:ext cx="1716087" cy="510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2000" b="1" dirty="0">
                  <a:solidFill>
                    <a:srgbClr val="FFC0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rPr>
                <a:t>点击添加标题</a:t>
              </a:r>
              <a:endParaRPr lang="en-US" altLang="zh-CN" sz="2000" b="1" dirty="0">
                <a:solidFill>
                  <a:srgbClr val="FFC0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endParaRPr>
            </a:p>
          </p:txBody>
        </p:sp>
      </p:grpSp>
      <p:grpSp>
        <p:nvGrpSpPr>
          <p:cNvPr id="6" name="组合 5"/>
          <p:cNvGrpSpPr/>
          <p:nvPr/>
        </p:nvGrpSpPr>
        <p:grpSpPr>
          <a:xfrm>
            <a:off x="6096000" y="4441419"/>
            <a:ext cx="4535487" cy="1094363"/>
            <a:chOff x="6096000" y="4441419"/>
            <a:chExt cx="4535487" cy="1094363"/>
          </a:xfrm>
        </p:grpSpPr>
        <p:sp>
          <p:nvSpPr>
            <p:cNvPr id="69" name="矩形 31"/>
            <p:cNvSpPr>
              <a:spLocks noChangeArrowheads="1"/>
            </p:cNvSpPr>
            <p:nvPr/>
          </p:nvSpPr>
          <p:spPr bwMode="auto">
            <a:xfrm>
              <a:off x="6096000" y="4951007"/>
              <a:ext cx="45354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这里输入简单字概述这里输入简单简单的文字概述这里输入简单的文字概述简单的文字</a:t>
              </a:r>
              <a:endPar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宋体" panose="02010600030101010101" pitchFamily="2" charset="-122"/>
              </a:endParaRPr>
            </a:p>
          </p:txBody>
        </p:sp>
        <p:sp>
          <p:nvSpPr>
            <p:cNvPr id="70" name="TextBox 4"/>
            <p:cNvSpPr>
              <a:spLocks noChangeArrowheads="1"/>
            </p:cNvSpPr>
            <p:nvPr/>
          </p:nvSpPr>
          <p:spPr bwMode="auto">
            <a:xfrm>
              <a:off x="6096000" y="4441419"/>
              <a:ext cx="1716088" cy="510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2000" b="1" dirty="0">
                  <a:solidFill>
                    <a:srgbClr val="FFC0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rPr>
                <a:t>点击添加标题</a:t>
              </a:r>
              <a:endParaRPr lang="en-US" altLang="zh-CN" sz="2000" b="1" dirty="0">
                <a:solidFill>
                  <a:srgbClr val="FFC0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500"/>
                            </p:stCondLst>
                            <p:childTnLst>
                              <p:par>
                                <p:cTn id="18" presetID="16" presetClass="entr" presetSubtype="21"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childTnLst>
                          </p:cTn>
                        </p:par>
                        <p:par>
                          <p:cTn id="21" fill="hold">
                            <p:stCondLst>
                              <p:cond delay="2000"/>
                            </p:stCondLst>
                            <p:childTnLst>
                              <p:par>
                                <p:cTn id="22" presetID="2" presetClass="entr" presetSubtype="2"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fill="hold"/>
                                        <p:tgtEl>
                                          <p:spTgt spid="3"/>
                                        </p:tgtEl>
                                        <p:attrNameLst>
                                          <p:attrName>ppt_x</p:attrName>
                                        </p:attrNameLst>
                                      </p:cBhvr>
                                      <p:tavLst>
                                        <p:tav tm="0">
                                          <p:val>
                                            <p:strVal val="1+#ppt_w/2"/>
                                          </p:val>
                                        </p:tav>
                                        <p:tav tm="100000">
                                          <p:val>
                                            <p:strVal val="#ppt_x"/>
                                          </p:val>
                                        </p:tav>
                                      </p:tavLst>
                                    </p:anim>
                                    <p:anim calcmode="lin" valueType="num">
                                      <p:cBhvr additive="base">
                                        <p:cTn id="25" dur="500" fill="hold"/>
                                        <p:tgtEl>
                                          <p:spTgt spid="3"/>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2" presetClass="entr" presetSubtype="2"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1+#ppt_w/2"/>
                                          </p:val>
                                        </p:tav>
                                        <p:tav tm="100000">
                                          <p:val>
                                            <p:strVal val="#ppt_x"/>
                                          </p:val>
                                        </p:tav>
                                      </p:tavLst>
                                    </p:anim>
                                    <p:anim calcmode="lin" valueType="num">
                                      <p:cBhvr additive="base">
                                        <p:cTn id="30" dur="500" fill="hold"/>
                                        <p:tgtEl>
                                          <p:spTgt spid="5"/>
                                        </p:tgtEl>
                                        <p:attrNameLst>
                                          <p:attrName>ppt_y</p:attrName>
                                        </p:attrNameLst>
                                      </p:cBhvr>
                                      <p:tavLst>
                                        <p:tav tm="0">
                                          <p:val>
                                            <p:strVal val="#ppt_y"/>
                                          </p:val>
                                        </p:tav>
                                        <p:tav tm="100000">
                                          <p:val>
                                            <p:strVal val="#ppt_y"/>
                                          </p:val>
                                        </p:tav>
                                      </p:tavLst>
                                    </p:anim>
                                  </p:childTnLst>
                                </p:cTn>
                              </p:par>
                            </p:childTnLst>
                          </p:cTn>
                        </p:par>
                        <p:par>
                          <p:cTn id="31" fill="hold">
                            <p:stCondLst>
                              <p:cond delay="3000"/>
                            </p:stCondLst>
                            <p:childTnLst>
                              <p:par>
                                <p:cTn id="32" presetID="2" presetClass="entr" presetSubtype="2"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1+#ppt_w/2"/>
                                          </p:val>
                                        </p:tav>
                                        <p:tav tm="100000">
                                          <p:val>
                                            <p:strVal val="#ppt_x"/>
                                          </p:val>
                                        </p:tav>
                                      </p:tavLst>
                                    </p:anim>
                                    <p:anim calcmode="lin" valueType="num">
                                      <p:cBhvr additive="base">
                                        <p:cTn id="35"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7" name="文本框 36"/>
          <p:cNvSpPr txBox="1"/>
          <p:nvPr/>
        </p:nvSpPr>
        <p:spPr>
          <a:xfrm>
            <a:off x="4950872" y="2481026"/>
            <a:ext cx="3922946" cy="830997"/>
          </a:xfrm>
          <a:prstGeom prst="rect">
            <a:avLst/>
          </a:prstGeom>
          <a:noFill/>
        </p:spPr>
        <p:txBody>
          <a:bodyPr wrap="square" rtlCol="0">
            <a:spAutoFit/>
          </a:bodyPr>
          <a:lstStyle/>
          <a:p>
            <a:pPr algn="ctr"/>
            <a:r>
              <a:rPr lang="zh-CN" altLang="en-US" sz="4800" spc="-15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论文研究成果</a:t>
            </a:r>
          </a:p>
        </p:txBody>
      </p:sp>
      <p:sp>
        <p:nvSpPr>
          <p:cNvPr id="38" name="文本框 37"/>
          <p:cNvSpPr txBox="1"/>
          <p:nvPr/>
        </p:nvSpPr>
        <p:spPr>
          <a:xfrm>
            <a:off x="5021456" y="3344641"/>
            <a:ext cx="3852362" cy="646331"/>
          </a:xfrm>
          <a:prstGeom prst="rect">
            <a:avLst/>
          </a:prstGeom>
          <a:noFill/>
        </p:spPr>
        <p:txBody>
          <a:bodyPr wrap="square" rtlCol="0">
            <a:spAutoFit/>
          </a:bodyPr>
          <a:lstStyle/>
          <a:p>
            <a:pPr algn="ctr"/>
            <a:r>
              <a:rPr lang="zh-CN" altLang="en-US" dirty="0">
                <a:solidFill>
                  <a:srgbClr val="333333"/>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输入副标题输入副标题输入副标题输入副标题输入副标题</a:t>
            </a:r>
          </a:p>
        </p:txBody>
      </p:sp>
      <p:grpSp>
        <p:nvGrpSpPr>
          <p:cNvPr id="2" name="组合 1"/>
          <p:cNvGrpSpPr/>
          <p:nvPr/>
        </p:nvGrpSpPr>
        <p:grpSpPr>
          <a:xfrm>
            <a:off x="3159830" y="2300878"/>
            <a:ext cx="1615179" cy="1873607"/>
            <a:chOff x="3159830" y="2300878"/>
            <a:chExt cx="1615179" cy="1873607"/>
          </a:xfrm>
        </p:grpSpPr>
        <p:sp>
          <p:nvSpPr>
            <p:cNvPr id="36" name="iş1íḍé"/>
            <p:cNvSpPr/>
            <p:nvPr/>
          </p:nvSpPr>
          <p:spPr>
            <a:xfrm rot="16200000">
              <a:off x="3030616" y="2430092"/>
              <a:ext cx="1873607" cy="1615179"/>
            </a:xfrm>
            <a:prstGeom prst="hexagon">
              <a:avLst/>
            </a:prstGeom>
            <a:solidFill>
              <a:schemeClr val="bg1"/>
            </a:solidFill>
            <a:ln w="76200">
              <a:solidFill>
                <a:srgbClr val="554200"/>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en-US" dirty="0">
                <a:latin typeface="阿里巴巴普惠体 R" panose="00020600040101010101" pitchFamily="18" charset="-122"/>
              </a:endParaRPr>
            </a:p>
          </p:txBody>
        </p:sp>
        <p:sp>
          <p:nvSpPr>
            <p:cNvPr id="39" name="文本框 38"/>
            <p:cNvSpPr txBox="1"/>
            <p:nvPr/>
          </p:nvSpPr>
          <p:spPr>
            <a:xfrm>
              <a:off x="3159830" y="2687904"/>
              <a:ext cx="1606790" cy="1015663"/>
            </a:xfrm>
            <a:prstGeom prst="rect">
              <a:avLst/>
            </a:prstGeom>
            <a:noFill/>
          </p:spPr>
          <p:txBody>
            <a:bodyPr wrap="square" rtlCol="0">
              <a:spAutoFit/>
            </a:bodyPr>
            <a:lstStyle/>
            <a:p>
              <a:pPr algn="ctr"/>
              <a:r>
                <a:rPr lang="en-US" altLang="zh-CN" sz="6000" b="1" spc="-150" dirty="0">
                  <a:solidFill>
                    <a:srgbClr val="554200"/>
                  </a:solidFill>
                  <a:latin typeface="Arial" panose="020B0604020202020204" pitchFamily="34" charset="0"/>
                  <a:ea typeface="阿里巴巴普惠体 R" panose="00020600040101010101" pitchFamily="18" charset="-122"/>
                  <a:cs typeface="Arial" panose="020B0604020202020204" pitchFamily="34" charset="0"/>
                </a:rPr>
                <a:t>04</a:t>
              </a:r>
              <a:endParaRPr lang="zh-CN" altLang="en-US" sz="6000" b="1" spc="-150" dirty="0">
                <a:solidFill>
                  <a:srgbClr val="554200"/>
                </a:solidFill>
                <a:latin typeface="Arial" panose="020B0604020202020204" pitchFamily="34" charset="0"/>
                <a:ea typeface="阿里巴巴普惠体 R" panose="00020600040101010101" pitchFamily="18" charset="-122"/>
                <a:cs typeface="Arial" panose="020B0604020202020204" pitchFamily="34" charset="0"/>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barn(inVertical)">
                                      <p:cBhvr>
                                        <p:cTn id="1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剪去单角 3"/>
          <p:cNvSpPr/>
          <p:nvPr/>
        </p:nvSpPr>
        <p:spPr>
          <a:xfrm>
            <a:off x="553039" y="468983"/>
            <a:ext cx="11085921" cy="5920033"/>
          </a:xfrm>
          <a:prstGeom prst="snip1Rect">
            <a:avLst>
              <a:gd name="adj" fmla="val 285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latin typeface="阿里巴巴普惠体 R" panose="00020600040101010101" pitchFamily="18" charset="-122"/>
              <a:ea typeface="阿里巴巴普惠体 R" panose="00020600040101010101" pitchFamily="18" charset="-122"/>
            </a:endParaRPr>
          </a:p>
        </p:txBody>
      </p:sp>
      <p:grpSp>
        <p:nvGrpSpPr>
          <p:cNvPr id="22" name="组合 19"/>
          <p:cNvGrpSpPr/>
          <p:nvPr/>
        </p:nvGrpSpPr>
        <p:grpSpPr bwMode="auto">
          <a:xfrm>
            <a:off x="553039" y="812694"/>
            <a:ext cx="695325" cy="506413"/>
            <a:chOff x="0" y="0"/>
            <a:chExt cx="694944" cy="624651"/>
          </a:xfrm>
        </p:grpSpPr>
        <p:sp>
          <p:nvSpPr>
            <p:cNvPr id="23" name="矩形 20"/>
            <p:cNvSpPr>
              <a:spLocks noChangeArrowheads="1"/>
            </p:cNvSpPr>
            <p:nvPr/>
          </p:nvSpPr>
          <p:spPr bwMode="auto">
            <a:xfrm>
              <a:off x="0" y="0"/>
              <a:ext cx="548974" cy="62465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4" name="矩形 21"/>
            <p:cNvSpPr>
              <a:spLocks noChangeArrowheads="1"/>
            </p:cNvSpPr>
            <p:nvPr/>
          </p:nvSpPr>
          <p:spPr bwMode="auto">
            <a:xfrm>
              <a:off x="612439" y="0"/>
              <a:ext cx="82505" cy="624651"/>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grpSp>
      <p:sp>
        <p:nvSpPr>
          <p:cNvPr id="25" name="矩形 22"/>
          <p:cNvSpPr>
            <a:spLocks noChangeArrowheads="1"/>
          </p:cNvSpPr>
          <p:nvPr/>
        </p:nvSpPr>
        <p:spPr bwMode="auto">
          <a:xfrm>
            <a:off x="1411877" y="857144"/>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2" name="组合 1"/>
          <p:cNvGrpSpPr/>
          <p:nvPr/>
        </p:nvGrpSpPr>
        <p:grpSpPr>
          <a:xfrm>
            <a:off x="4446587" y="1667580"/>
            <a:ext cx="3643313" cy="3605213"/>
            <a:chOff x="4446587" y="1667580"/>
            <a:chExt cx="3643313" cy="3605213"/>
          </a:xfrm>
        </p:grpSpPr>
        <p:sp>
          <p:nvSpPr>
            <p:cNvPr id="47" name="任意多边形 1"/>
            <p:cNvSpPr>
              <a:spLocks noChangeArrowheads="1"/>
            </p:cNvSpPr>
            <p:nvPr/>
          </p:nvSpPr>
          <p:spPr bwMode="auto">
            <a:xfrm rot="9257144">
              <a:off x="6067425" y="4763205"/>
              <a:ext cx="1797050" cy="509588"/>
            </a:xfrm>
            <a:custGeom>
              <a:avLst/>
              <a:gdLst>
                <a:gd name="T0" fmla="*/ 0 w 2085975"/>
                <a:gd name="T1" fmla="*/ 0 h 590550"/>
                <a:gd name="T2" fmla="*/ 1148983 w 2085975"/>
                <a:gd name="T3" fmla="*/ 0 h 590550"/>
                <a:gd name="T4" fmla="*/ 574492 w 2085975"/>
                <a:gd name="T5" fmla="*/ 327421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chemeClr val="bg1">
                <a:lumMod val="65000"/>
              </a:schemeClr>
            </a:solidFill>
            <a:ln>
              <a:noFill/>
            </a:ln>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48" name="任意多边形 2"/>
            <p:cNvSpPr>
              <a:spLocks noChangeArrowheads="1"/>
            </p:cNvSpPr>
            <p:nvPr/>
          </p:nvSpPr>
          <p:spPr bwMode="auto">
            <a:xfrm rot="12342858">
              <a:off x="4672012" y="4763205"/>
              <a:ext cx="1797050" cy="509588"/>
            </a:xfrm>
            <a:custGeom>
              <a:avLst/>
              <a:gdLst>
                <a:gd name="T0" fmla="*/ 0 w 2085975"/>
                <a:gd name="T1" fmla="*/ 0 h 590550"/>
                <a:gd name="T2" fmla="*/ 1148983 w 2085975"/>
                <a:gd name="T3" fmla="*/ 0 h 590550"/>
                <a:gd name="T4" fmla="*/ 574492 w 2085975"/>
                <a:gd name="T5" fmla="*/ 327421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chemeClr val="bg1">
                <a:lumMod val="65000"/>
              </a:schemeClr>
            </a:solidFill>
            <a:ln>
              <a:noFill/>
            </a:ln>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49" name="任意多边形 3"/>
            <p:cNvSpPr>
              <a:spLocks noChangeArrowheads="1"/>
            </p:cNvSpPr>
            <p:nvPr/>
          </p:nvSpPr>
          <p:spPr bwMode="auto">
            <a:xfrm rot="15428571">
              <a:off x="3802062" y="3672593"/>
              <a:ext cx="1797050" cy="508000"/>
            </a:xfrm>
            <a:custGeom>
              <a:avLst/>
              <a:gdLst>
                <a:gd name="T0" fmla="*/ 0 w 2085975"/>
                <a:gd name="T1" fmla="*/ 0 h 590550"/>
                <a:gd name="T2" fmla="*/ 1148983 w 2085975"/>
                <a:gd name="T3" fmla="*/ 0 h 590550"/>
                <a:gd name="T4" fmla="*/ 574492 w 2085975"/>
                <a:gd name="T5" fmla="*/ 323359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rgbClr val="FF9900"/>
            </a:solidFill>
            <a:ln>
              <a:noFill/>
            </a:ln>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50" name="任意多边形 4"/>
            <p:cNvSpPr>
              <a:spLocks noChangeArrowheads="1"/>
            </p:cNvSpPr>
            <p:nvPr/>
          </p:nvSpPr>
          <p:spPr bwMode="auto">
            <a:xfrm rot="18514286">
              <a:off x="4112418" y="2311312"/>
              <a:ext cx="1795463" cy="508000"/>
            </a:xfrm>
            <a:custGeom>
              <a:avLst/>
              <a:gdLst>
                <a:gd name="T0" fmla="*/ 0 w 2085975"/>
                <a:gd name="T1" fmla="*/ 0 h 590550"/>
                <a:gd name="T2" fmla="*/ 1144929 w 2085975"/>
                <a:gd name="T3" fmla="*/ 0 h 590550"/>
                <a:gd name="T4" fmla="*/ 572465 w 2085975"/>
                <a:gd name="T5" fmla="*/ 323359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chemeClr val="bg1">
                <a:lumMod val="65000"/>
              </a:schemeClr>
            </a:solidFill>
            <a:ln>
              <a:noFill/>
            </a:ln>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51" name="任意多边形 5"/>
            <p:cNvSpPr>
              <a:spLocks noChangeArrowheads="1"/>
            </p:cNvSpPr>
            <p:nvPr/>
          </p:nvSpPr>
          <p:spPr bwMode="auto">
            <a:xfrm>
              <a:off x="5370512" y="1707268"/>
              <a:ext cx="1795463" cy="508000"/>
            </a:xfrm>
            <a:custGeom>
              <a:avLst/>
              <a:gdLst>
                <a:gd name="T0" fmla="*/ 0 w 2085975"/>
                <a:gd name="T1" fmla="*/ 0 h 590550"/>
                <a:gd name="T2" fmla="*/ 1144929 w 2085975"/>
                <a:gd name="T3" fmla="*/ 0 h 590550"/>
                <a:gd name="T4" fmla="*/ 572465 w 2085975"/>
                <a:gd name="T5" fmla="*/ 323359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rgbClr val="FF9900"/>
            </a:solidFill>
            <a:ln>
              <a:noFill/>
            </a:ln>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52" name="任意多边形 6"/>
            <p:cNvSpPr>
              <a:spLocks noChangeArrowheads="1"/>
            </p:cNvSpPr>
            <p:nvPr/>
          </p:nvSpPr>
          <p:spPr bwMode="auto">
            <a:xfrm rot="3085714">
              <a:off x="6627812" y="2310518"/>
              <a:ext cx="1795463" cy="509587"/>
            </a:xfrm>
            <a:custGeom>
              <a:avLst/>
              <a:gdLst>
                <a:gd name="T0" fmla="*/ 0 w 2085975"/>
                <a:gd name="T1" fmla="*/ 0 h 590550"/>
                <a:gd name="T2" fmla="*/ 1144929 w 2085975"/>
                <a:gd name="T3" fmla="*/ 0 h 590550"/>
                <a:gd name="T4" fmla="*/ 572465 w 2085975"/>
                <a:gd name="T5" fmla="*/ 327419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chemeClr val="bg1">
                <a:lumMod val="65000"/>
              </a:schemeClr>
            </a:solidFill>
            <a:ln>
              <a:noFill/>
            </a:ln>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53" name="任意多边形 7"/>
            <p:cNvSpPr>
              <a:spLocks noChangeArrowheads="1"/>
            </p:cNvSpPr>
            <p:nvPr/>
          </p:nvSpPr>
          <p:spPr bwMode="auto">
            <a:xfrm rot="6171428">
              <a:off x="6936581" y="3671799"/>
              <a:ext cx="1797050" cy="509588"/>
            </a:xfrm>
            <a:custGeom>
              <a:avLst/>
              <a:gdLst>
                <a:gd name="T0" fmla="*/ 0 w 2085975"/>
                <a:gd name="T1" fmla="*/ 0 h 590550"/>
                <a:gd name="T2" fmla="*/ 1148983 w 2085975"/>
                <a:gd name="T3" fmla="*/ 0 h 590550"/>
                <a:gd name="T4" fmla="*/ 574492 w 2085975"/>
                <a:gd name="T5" fmla="*/ 327421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rgbClr val="FF9900"/>
            </a:solidFill>
            <a:ln>
              <a:noFill/>
            </a:ln>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54" name="矩形 3"/>
            <p:cNvSpPr>
              <a:spLocks noChangeArrowheads="1"/>
            </p:cNvSpPr>
            <p:nvPr/>
          </p:nvSpPr>
          <p:spPr bwMode="auto">
            <a:xfrm>
              <a:off x="5286375" y="3204280"/>
              <a:ext cx="20177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3200" b="1" dirty="0">
                  <a:solidFill>
                    <a:srgbClr val="FFC0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panose="020B0503020204020204" pitchFamily="34" charset="-122"/>
                </a:rPr>
                <a:t>添加标题</a:t>
              </a:r>
              <a:endParaRPr lang="zh-CN" altLang="en-US" dirty="0">
                <a:solidFill>
                  <a:srgbClr val="FFC0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grpSp>
        <p:nvGrpSpPr>
          <p:cNvPr id="3" name="组合 2"/>
          <p:cNvGrpSpPr/>
          <p:nvPr/>
        </p:nvGrpSpPr>
        <p:grpSpPr>
          <a:xfrm>
            <a:off x="2278294" y="1876714"/>
            <a:ext cx="2002471" cy="642818"/>
            <a:chOff x="2278294" y="1876714"/>
            <a:chExt cx="2002471" cy="642818"/>
          </a:xfrm>
        </p:grpSpPr>
        <p:sp>
          <p:nvSpPr>
            <p:cNvPr id="64" name="矩形 15"/>
            <p:cNvSpPr>
              <a:spLocks noChangeArrowheads="1"/>
            </p:cNvSpPr>
            <p:nvPr/>
          </p:nvSpPr>
          <p:spPr bwMode="auto">
            <a:xfrm>
              <a:off x="2541502" y="1876714"/>
              <a:ext cx="13965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panose="020B0503020204020204" pitchFamily="34" charset="-122"/>
                </a:rPr>
                <a:t>点击添加文本</a:t>
              </a:r>
              <a:endPar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71" name="矩形 16"/>
            <p:cNvSpPr>
              <a:spLocks noChangeArrowheads="1"/>
            </p:cNvSpPr>
            <p:nvPr/>
          </p:nvSpPr>
          <p:spPr bwMode="auto">
            <a:xfrm>
              <a:off x="2278294" y="2180978"/>
              <a:ext cx="20024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60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这里输入简单字概述</a:t>
              </a:r>
              <a:endParaRPr lang="zh-CN" altLang="en-US" sz="160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宋体" panose="02010600030101010101" pitchFamily="2" charset="-122"/>
              </a:endParaRPr>
            </a:p>
          </p:txBody>
        </p:sp>
      </p:grpSp>
      <p:grpSp>
        <p:nvGrpSpPr>
          <p:cNvPr id="8" name="组合 7"/>
          <p:cNvGrpSpPr/>
          <p:nvPr/>
        </p:nvGrpSpPr>
        <p:grpSpPr>
          <a:xfrm>
            <a:off x="7882169" y="1876714"/>
            <a:ext cx="2002471" cy="638055"/>
            <a:chOff x="7882169" y="1876714"/>
            <a:chExt cx="2002471" cy="638055"/>
          </a:xfrm>
        </p:grpSpPr>
        <p:sp>
          <p:nvSpPr>
            <p:cNvPr id="56" name="矩形 10"/>
            <p:cNvSpPr>
              <a:spLocks noChangeArrowheads="1"/>
            </p:cNvSpPr>
            <p:nvPr/>
          </p:nvSpPr>
          <p:spPr bwMode="auto">
            <a:xfrm>
              <a:off x="8145377" y="1876714"/>
              <a:ext cx="13965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panose="020B0503020204020204" pitchFamily="34" charset="-122"/>
                </a:rPr>
                <a:t>点击添加文本</a:t>
              </a:r>
              <a:endPar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72" name="矩形 17"/>
            <p:cNvSpPr>
              <a:spLocks noChangeArrowheads="1"/>
            </p:cNvSpPr>
            <p:nvPr/>
          </p:nvSpPr>
          <p:spPr bwMode="auto">
            <a:xfrm>
              <a:off x="7882169" y="2176215"/>
              <a:ext cx="20024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60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这里输入简单字概述</a:t>
              </a:r>
              <a:endParaRPr lang="zh-CN" altLang="en-US" sz="160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宋体" panose="02010600030101010101" pitchFamily="2" charset="-122"/>
              </a:endParaRPr>
            </a:p>
          </p:txBody>
        </p:sp>
      </p:grpSp>
      <p:grpSp>
        <p:nvGrpSpPr>
          <p:cNvPr id="5" name="组合 4"/>
          <p:cNvGrpSpPr/>
          <p:nvPr/>
        </p:nvGrpSpPr>
        <p:grpSpPr>
          <a:xfrm>
            <a:off x="1930631" y="3743614"/>
            <a:ext cx="2002471" cy="636468"/>
            <a:chOff x="1930631" y="3743614"/>
            <a:chExt cx="2002471" cy="636468"/>
          </a:xfrm>
        </p:grpSpPr>
        <p:sp>
          <p:nvSpPr>
            <p:cNvPr id="63" name="矩形 14"/>
            <p:cNvSpPr>
              <a:spLocks noChangeArrowheads="1"/>
            </p:cNvSpPr>
            <p:nvPr/>
          </p:nvSpPr>
          <p:spPr bwMode="auto">
            <a:xfrm>
              <a:off x="2192252" y="3743614"/>
              <a:ext cx="13965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panose="020B0503020204020204" pitchFamily="34" charset="-122"/>
                </a:rPr>
                <a:t>点击添加文本</a:t>
              </a:r>
              <a:endPar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73" name="矩形 18"/>
            <p:cNvSpPr>
              <a:spLocks noChangeArrowheads="1"/>
            </p:cNvSpPr>
            <p:nvPr/>
          </p:nvSpPr>
          <p:spPr bwMode="auto">
            <a:xfrm>
              <a:off x="1930631" y="4041528"/>
              <a:ext cx="20024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60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这里输入简单字概述</a:t>
              </a:r>
              <a:endParaRPr lang="zh-CN" altLang="en-US" sz="160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宋体" panose="02010600030101010101" pitchFamily="2" charset="-122"/>
              </a:endParaRPr>
            </a:p>
          </p:txBody>
        </p:sp>
      </p:grpSp>
      <p:grpSp>
        <p:nvGrpSpPr>
          <p:cNvPr id="9" name="组合 8"/>
          <p:cNvGrpSpPr/>
          <p:nvPr/>
        </p:nvGrpSpPr>
        <p:grpSpPr>
          <a:xfrm>
            <a:off x="8310794" y="3743614"/>
            <a:ext cx="2002471" cy="634880"/>
            <a:chOff x="8310794" y="3743614"/>
            <a:chExt cx="2002471" cy="634880"/>
          </a:xfrm>
        </p:grpSpPr>
        <p:sp>
          <p:nvSpPr>
            <p:cNvPr id="57" name="矩形 11"/>
            <p:cNvSpPr>
              <a:spLocks noChangeArrowheads="1"/>
            </p:cNvSpPr>
            <p:nvPr/>
          </p:nvSpPr>
          <p:spPr bwMode="auto">
            <a:xfrm>
              <a:off x="8505740" y="3743614"/>
              <a:ext cx="13965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panose="020B0503020204020204" pitchFamily="34" charset="-122"/>
                </a:rPr>
                <a:t>点击添加文本</a:t>
              </a:r>
              <a:endPar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74" name="矩形 19"/>
            <p:cNvSpPr>
              <a:spLocks noChangeArrowheads="1"/>
            </p:cNvSpPr>
            <p:nvPr/>
          </p:nvSpPr>
          <p:spPr bwMode="auto">
            <a:xfrm>
              <a:off x="8310794" y="4039940"/>
              <a:ext cx="20024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60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这里输入简单字概述</a:t>
              </a:r>
              <a:endParaRPr lang="zh-CN" altLang="en-US" sz="160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宋体" panose="02010600030101010101" pitchFamily="2" charset="-122"/>
              </a:endParaRPr>
            </a:p>
          </p:txBody>
        </p:sp>
      </p:grpSp>
      <p:grpSp>
        <p:nvGrpSpPr>
          <p:cNvPr id="6" name="组合 5"/>
          <p:cNvGrpSpPr/>
          <p:nvPr/>
        </p:nvGrpSpPr>
        <p:grpSpPr>
          <a:xfrm>
            <a:off x="2962506" y="5158076"/>
            <a:ext cx="2002471" cy="599956"/>
            <a:chOff x="2962506" y="5158076"/>
            <a:chExt cx="2002471" cy="599956"/>
          </a:xfrm>
        </p:grpSpPr>
        <p:sp>
          <p:nvSpPr>
            <p:cNvPr id="62" name="矩形 13"/>
            <p:cNvSpPr>
              <a:spLocks noChangeArrowheads="1"/>
            </p:cNvSpPr>
            <p:nvPr/>
          </p:nvSpPr>
          <p:spPr bwMode="auto">
            <a:xfrm>
              <a:off x="3181265" y="5158076"/>
              <a:ext cx="13965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panose="020B0503020204020204" pitchFamily="34" charset="-122"/>
                </a:rPr>
                <a:t>点击添加文本</a:t>
              </a:r>
              <a:endPar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75" name="矩形 20"/>
            <p:cNvSpPr>
              <a:spLocks noChangeArrowheads="1"/>
            </p:cNvSpPr>
            <p:nvPr/>
          </p:nvSpPr>
          <p:spPr bwMode="auto">
            <a:xfrm>
              <a:off x="2962506" y="5419478"/>
              <a:ext cx="20024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60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这里输入简单字概述</a:t>
              </a:r>
              <a:endParaRPr lang="zh-CN" altLang="en-US" sz="160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宋体" panose="02010600030101010101" pitchFamily="2" charset="-122"/>
              </a:endParaRPr>
            </a:p>
          </p:txBody>
        </p:sp>
      </p:grpSp>
      <p:grpSp>
        <p:nvGrpSpPr>
          <p:cNvPr id="10" name="组合 9"/>
          <p:cNvGrpSpPr/>
          <p:nvPr/>
        </p:nvGrpSpPr>
        <p:grpSpPr>
          <a:xfrm>
            <a:off x="7185256" y="5158076"/>
            <a:ext cx="2002471" cy="642818"/>
            <a:chOff x="7185256" y="5158076"/>
            <a:chExt cx="2002471" cy="642818"/>
          </a:xfrm>
        </p:grpSpPr>
        <p:sp>
          <p:nvSpPr>
            <p:cNvPr id="58" name="矩形 12"/>
            <p:cNvSpPr>
              <a:spLocks noChangeArrowheads="1"/>
            </p:cNvSpPr>
            <p:nvPr/>
          </p:nvSpPr>
          <p:spPr bwMode="auto">
            <a:xfrm>
              <a:off x="7442115" y="5158076"/>
              <a:ext cx="13965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panose="020B0503020204020204" pitchFamily="34" charset="-122"/>
                </a:rPr>
                <a:t>点击添加文本</a:t>
              </a:r>
              <a:endPar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76" name="矩形 21"/>
            <p:cNvSpPr>
              <a:spLocks noChangeArrowheads="1"/>
            </p:cNvSpPr>
            <p:nvPr/>
          </p:nvSpPr>
          <p:spPr bwMode="auto">
            <a:xfrm>
              <a:off x="7185256" y="5462340"/>
              <a:ext cx="20024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60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这里输入简单字概述</a:t>
              </a:r>
              <a:endParaRPr lang="zh-CN" altLang="en-US" sz="160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宋体" panose="02010600030101010101" pitchFamily="2" charset="-122"/>
              </a:endParaRPr>
            </a:p>
          </p:txBody>
        </p:sp>
      </p:grpSp>
      <p:grpSp>
        <p:nvGrpSpPr>
          <p:cNvPr id="7" name="组合 6"/>
          <p:cNvGrpSpPr/>
          <p:nvPr/>
        </p:nvGrpSpPr>
        <p:grpSpPr>
          <a:xfrm>
            <a:off x="5091344" y="868651"/>
            <a:ext cx="2002471" cy="647581"/>
            <a:chOff x="5091344" y="868651"/>
            <a:chExt cx="2002471" cy="647581"/>
          </a:xfrm>
        </p:grpSpPr>
        <p:sp>
          <p:nvSpPr>
            <p:cNvPr id="55" name="矩形 9"/>
            <p:cNvSpPr>
              <a:spLocks noChangeArrowheads="1"/>
            </p:cNvSpPr>
            <p:nvPr/>
          </p:nvSpPr>
          <p:spPr bwMode="auto">
            <a:xfrm>
              <a:off x="5354552" y="868651"/>
              <a:ext cx="13965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panose="020B0503020204020204" pitchFamily="34" charset="-122"/>
                </a:rPr>
                <a:t>点击添加文本</a:t>
              </a:r>
            </a:p>
          </p:txBody>
        </p:sp>
        <p:sp>
          <p:nvSpPr>
            <p:cNvPr id="77" name="矩形 23"/>
            <p:cNvSpPr>
              <a:spLocks noChangeArrowheads="1"/>
            </p:cNvSpPr>
            <p:nvPr/>
          </p:nvSpPr>
          <p:spPr bwMode="auto">
            <a:xfrm>
              <a:off x="5091344" y="1177678"/>
              <a:ext cx="20024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这里输入简单字概述</a:t>
              </a:r>
              <a:endPar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宋体" panose="02010600030101010101" pitchFamily="2"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500"/>
                            </p:stCondLst>
                            <p:childTnLst>
                              <p:par>
                                <p:cTn id="18" presetID="55" presetClass="entr" presetSubtype="0"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1000" fill="hold"/>
                                        <p:tgtEl>
                                          <p:spTgt spid="2"/>
                                        </p:tgtEl>
                                        <p:attrNameLst>
                                          <p:attrName>ppt_w</p:attrName>
                                        </p:attrNameLst>
                                      </p:cBhvr>
                                      <p:tavLst>
                                        <p:tav tm="0">
                                          <p:val>
                                            <p:strVal val="#ppt_w*0.70"/>
                                          </p:val>
                                        </p:tav>
                                        <p:tav tm="100000">
                                          <p:val>
                                            <p:strVal val="#ppt_w"/>
                                          </p:val>
                                        </p:tav>
                                      </p:tavLst>
                                    </p:anim>
                                    <p:anim calcmode="lin" valueType="num">
                                      <p:cBhvr>
                                        <p:cTn id="21" dur="1000" fill="hold"/>
                                        <p:tgtEl>
                                          <p:spTgt spid="2"/>
                                        </p:tgtEl>
                                        <p:attrNameLst>
                                          <p:attrName>ppt_h</p:attrName>
                                        </p:attrNameLst>
                                      </p:cBhvr>
                                      <p:tavLst>
                                        <p:tav tm="0">
                                          <p:val>
                                            <p:strVal val="#ppt_h"/>
                                          </p:val>
                                        </p:tav>
                                        <p:tav tm="100000">
                                          <p:val>
                                            <p:strVal val="#ppt_h"/>
                                          </p:val>
                                        </p:tav>
                                      </p:tavLst>
                                    </p:anim>
                                    <p:animEffect transition="in" filter="fade">
                                      <p:cBhvr>
                                        <p:cTn id="22" dur="1000"/>
                                        <p:tgtEl>
                                          <p:spTgt spid="2"/>
                                        </p:tgtEl>
                                      </p:cBhvr>
                                    </p:animEffect>
                                  </p:childTnLst>
                                </p:cTn>
                              </p:par>
                            </p:childTnLst>
                          </p:cTn>
                        </p:par>
                        <p:par>
                          <p:cTn id="23" fill="hold">
                            <p:stCondLst>
                              <p:cond delay="2500"/>
                            </p:stCondLst>
                            <p:childTnLst>
                              <p:par>
                                <p:cTn id="24" presetID="42" presetClass="entr" presetSubtype="0"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1000" fill="hold"/>
                                        <p:tgtEl>
                                          <p:spTgt spid="3"/>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1000"/>
                                        <p:tgtEl>
                                          <p:spTgt spid="5"/>
                                        </p:tgtEl>
                                      </p:cBhvr>
                                    </p:animEffect>
                                    <p:anim calcmode="lin" valueType="num">
                                      <p:cBhvr>
                                        <p:cTn id="37" dur="1000" fill="hold"/>
                                        <p:tgtEl>
                                          <p:spTgt spid="5"/>
                                        </p:tgtEl>
                                        <p:attrNameLst>
                                          <p:attrName>ppt_x</p:attrName>
                                        </p:attrNameLst>
                                      </p:cBhvr>
                                      <p:tavLst>
                                        <p:tav tm="0">
                                          <p:val>
                                            <p:strVal val="#ppt_x"/>
                                          </p:val>
                                        </p:tav>
                                        <p:tav tm="100000">
                                          <p:val>
                                            <p:strVal val="#ppt_x"/>
                                          </p:val>
                                        </p:tav>
                                      </p:tavLst>
                                    </p:anim>
                                    <p:anim calcmode="lin" valueType="num">
                                      <p:cBhvr>
                                        <p:cTn id="38" dur="1000" fill="hold"/>
                                        <p:tgtEl>
                                          <p:spTgt spid="5"/>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1000"/>
                                        <p:tgtEl>
                                          <p:spTgt spid="6"/>
                                        </p:tgtEl>
                                      </p:cBhvr>
                                    </p:animEffect>
                                    <p:anim calcmode="lin" valueType="num">
                                      <p:cBhvr>
                                        <p:cTn id="42" dur="1000" fill="hold"/>
                                        <p:tgtEl>
                                          <p:spTgt spid="6"/>
                                        </p:tgtEl>
                                        <p:attrNameLst>
                                          <p:attrName>ppt_x</p:attrName>
                                        </p:attrNameLst>
                                      </p:cBhvr>
                                      <p:tavLst>
                                        <p:tav tm="0">
                                          <p:val>
                                            <p:strVal val="#ppt_x"/>
                                          </p:val>
                                        </p:tav>
                                        <p:tav tm="100000">
                                          <p:val>
                                            <p:strVal val="#ppt_x"/>
                                          </p:val>
                                        </p:tav>
                                      </p:tavLst>
                                    </p:anim>
                                    <p:anim calcmode="lin" valueType="num">
                                      <p:cBhvr>
                                        <p:cTn id="43" dur="1000" fill="hold"/>
                                        <p:tgtEl>
                                          <p:spTgt spid="6"/>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1000"/>
                                        <p:tgtEl>
                                          <p:spTgt spid="10"/>
                                        </p:tgtEl>
                                      </p:cBhvr>
                                    </p:animEffect>
                                    <p:anim calcmode="lin" valueType="num">
                                      <p:cBhvr>
                                        <p:cTn id="47" dur="1000" fill="hold"/>
                                        <p:tgtEl>
                                          <p:spTgt spid="10"/>
                                        </p:tgtEl>
                                        <p:attrNameLst>
                                          <p:attrName>ppt_x</p:attrName>
                                        </p:attrNameLst>
                                      </p:cBhvr>
                                      <p:tavLst>
                                        <p:tav tm="0">
                                          <p:val>
                                            <p:strVal val="#ppt_x"/>
                                          </p:val>
                                        </p:tav>
                                        <p:tav tm="100000">
                                          <p:val>
                                            <p:strVal val="#ppt_x"/>
                                          </p:val>
                                        </p:tav>
                                      </p:tavLst>
                                    </p:anim>
                                    <p:anim calcmode="lin" valueType="num">
                                      <p:cBhvr>
                                        <p:cTn id="48" dur="1000" fill="hold"/>
                                        <p:tgtEl>
                                          <p:spTgt spid="10"/>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fade">
                                      <p:cBhvr>
                                        <p:cTn id="51" dur="1000"/>
                                        <p:tgtEl>
                                          <p:spTgt spid="9"/>
                                        </p:tgtEl>
                                      </p:cBhvr>
                                    </p:animEffect>
                                    <p:anim calcmode="lin" valueType="num">
                                      <p:cBhvr>
                                        <p:cTn id="52" dur="1000" fill="hold"/>
                                        <p:tgtEl>
                                          <p:spTgt spid="9"/>
                                        </p:tgtEl>
                                        <p:attrNameLst>
                                          <p:attrName>ppt_x</p:attrName>
                                        </p:attrNameLst>
                                      </p:cBhvr>
                                      <p:tavLst>
                                        <p:tav tm="0">
                                          <p:val>
                                            <p:strVal val="#ppt_x"/>
                                          </p:val>
                                        </p:tav>
                                        <p:tav tm="100000">
                                          <p:val>
                                            <p:strVal val="#ppt_x"/>
                                          </p:val>
                                        </p:tav>
                                      </p:tavLst>
                                    </p:anim>
                                    <p:anim calcmode="lin" valueType="num">
                                      <p:cBhvr>
                                        <p:cTn id="53" dur="1000" fill="hold"/>
                                        <p:tgtEl>
                                          <p:spTgt spid="9"/>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fade">
                                      <p:cBhvr>
                                        <p:cTn id="56" dur="1000"/>
                                        <p:tgtEl>
                                          <p:spTgt spid="8"/>
                                        </p:tgtEl>
                                      </p:cBhvr>
                                    </p:animEffect>
                                    <p:anim calcmode="lin" valueType="num">
                                      <p:cBhvr>
                                        <p:cTn id="57" dur="1000" fill="hold"/>
                                        <p:tgtEl>
                                          <p:spTgt spid="8"/>
                                        </p:tgtEl>
                                        <p:attrNameLst>
                                          <p:attrName>ppt_x</p:attrName>
                                        </p:attrNameLst>
                                      </p:cBhvr>
                                      <p:tavLst>
                                        <p:tav tm="0">
                                          <p:val>
                                            <p:strVal val="#ppt_x"/>
                                          </p:val>
                                        </p:tav>
                                        <p:tav tm="100000">
                                          <p:val>
                                            <p:strVal val="#ppt_x"/>
                                          </p:val>
                                        </p:tav>
                                      </p:tavLst>
                                    </p:anim>
                                    <p:anim calcmode="lin" valueType="num">
                                      <p:cBhvr>
                                        <p:cTn id="5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D646"/>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文本框 5"/>
          <p:cNvSpPr txBox="1"/>
          <p:nvPr/>
        </p:nvSpPr>
        <p:spPr>
          <a:xfrm>
            <a:off x="669304" y="754145"/>
            <a:ext cx="6853286" cy="1107996"/>
          </a:xfrm>
          <a:prstGeom prst="rect">
            <a:avLst/>
          </a:prstGeom>
          <a:noFill/>
        </p:spPr>
        <p:txBody>
          <a:bodyPr wrap="square" rtlCol="0">
            <a:spAutoFit/>
          </a:bodyPr>
          <a:lstStyle/>
          <a:p>
            <a:r>
              <a:rPr lang="zh-CN" altLang="en-US" sz="6600" spc="-15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感谢导师</a:t>
            </a:r>
          </a:p>
        </p:txBody>
      </p:sp>
      <p:sp>
        <p:nvSpPr>
          <p:cNvPr id="7" name="文本框 6"/>
          <p:cNvSpPr txBox="1"/>
          <p:nvPr/>
        </p:nvSpPr>
        <p:spPr>
          <a:xfrm>
            <a:off x="669304" y="1815006"/>
            <a:ext cx="4958499" cy="707886"/>
          </a:xfrm>
          <a:prstGeom prst="rect">
            <a:avLst/>
          </a:prstGeom>
          <a:noFill/>
        </p:spPr>
        <p:txBody>
          <a:bodyPr wrap="square" rtlCol="0">
            <a:spAutoFit/>
          </a:bodyPr>
          <a:lstStyle/>
          <a:p>
            <a:r>
              <a:rPr lang="zh-CN" altLang="en-US" sz="2000" dirty="0">
                <a:solidFill>
                  <a:srgbClr val="333333"/>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输入副标题输入副标题输入副标题输入副标题输入副标题</a:t>
            </a:r>
          </a:p>
        </p:txBody>
      </p:sp>
      <p:sp>
        <p:nvSpPr>
          <p:cNvPr id="8" name="文本框 7"/>
          <p:cNvSpPr txBox="1"/>
          <p:nvPr/>
        </p:nvSpPr>
        <p:spPr>
          <a:xfrm>
            <a:off x="669304" y="2652802"/>
            <a:ext cx="2592371" cy="398780"/>
          </a:xfrm>
          <a:prstGeom prst="rect">
            <a:avLst/>
          </a:prstGeom>
          <a:noFill/>
        </p:spPr>
        <p:txBody>
          <a:bodyPr wrap="square" rtlCol="0">
            <a:spAutoFit/>
          </a:bodyPr>
          <a:lstStyle/>
          <a:p>
            <a:r>
              <a:rPr lang="zh-CN" altLang="en-US" sz="2000" spc="-15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答辩人：</a:t>
            </a:r>
            <a:r>
              <a:rPr lang="en-US" altLang="zh-CN" sz="2000" spc="-15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xiazaii</a:t>
            </a:r>
            <a:endParaRPr lang="zh-CN" altLang="en-US" sz="2000" spc="-15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9" name="文本框 8"/>
          <p:cNvSpPr txBox="1"/>
          <p:nvPr/>
        </p:nvSpPr>
        <p:spPr>
          <a:xfrm>
            <a:off x="669303" y="3022134"/>
            <a:ext cx="2592371" cy="398780"/>
          </a:xfrm>
          <a:prstGeom prst="rect">
            <a:avLst/>
          </a:prstGeom>
          <a:noFill/>
        </p:spPr>
        <p:txBody>
          <a:bodyPr wrap="square" rtlCol="0">
            <a:spAutoFit/>
          </a:bodyPr>
          <a:lstStyle/>
          <a:p>
            <a:r>
              <a:rPr lang="zh-CN" altLang="en-US" sz="2000" spc="-15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导     师：</a:t>
            </a:r>
            <a:r>
              <a:rPr lang="en-US" altLang="zh-CN" sz="2000" spc="-15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xiazaii</a:t>
            </a:r>
            <a:endParaRPr lang="zh-CN" altLang="en-US" sz="2000" spc="-15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pic>
        <p:nvPicPr>
          <p:cNvPr id="11" name="图片 10"/>
          <p:cNvPicPr>
            <a:picLocks noChangeAspect="1"/>
          </p:cNvPicPr>
          <p:nvPr/>
        </p:nvPicPr>
        <p:blipFill rotWithShape="1">
          <a:blip r:embed="rId3">
            <a:extLst>
              <a:ext uri="{28A0092B-C50C-407E-A947-70E740481C1C}">
                <a14:useLocalDpi xmlns:a14="http://schemas.microsoft.com/office/drawing/2010/main" val="0"/>
              </a:ext>
            </a:extLst>
          </a:blip>
          <a:srcRect l="70206" r="1031" b="58213"/>
          <a:stretch>
            <a:fillRect/>
          </a:stretch>
        </p:blipFill>
        <p:spPr>
          <a:xfrm>
            <a:off x="8559537" y="0"/>
            <a:ext cx="3506771" cy="2865748"/>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6"/>
                                        </p:tgtEl>
                                        <p:attrNameLst>
                                          <p:attrName>ppt_y</p:attrName>
                                        </p:attrNameLst>
                                      </p:cBhvr>
                                      <p:tavLst>
                                        <p:tav tm="0">
                                          <p:val>
                                            <p:strVal val="#ppt_y"/>
                                          </p:val>
                                        </p:tav>
                                        <p:tav tm="100000">
                                          <p:val>
                                            <p:strVal val="#ppt_y"/>
                                          </p:val>
                                        </p:tav>
                                      </p:tavLst>
                                    </p:anim>
                                    <p:anim calcmode="lin" valueType="num">
                                      <p:cBhvr>
                                        <p:cTn id="15"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6"/>
                                        </p:tgtEl>
                                      </p:cBhvr>
                                    </p:animEffect>
                                  </p:childTnLst>
                                </p:cTn>
                              </p:par>
                            </p:childTnLst>
                          </p:cTn>
                        </p:par>
                        <p:par>
                          <p:cTn id="18" fill="hold">
                            <p:stCondLst>
                              <p:cond delay="1649"/>
                            </p:stCondLst>
                            <p:childTnLst>
                              <p:par>
                                <p:cTn id="19" presetID="22" presetClass="entr" presetSubtype="1"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up)">
                                      <p:cBhvr>
                                        <p:cTn id="21" dur="500"/>
                                        <p:tgtEl>
                                          <p:spTgt spid="7"/>
                                        </p:tgtEl>
                                      </p:cBhvr>
                                    </p:animEffect>
                                  </p:childTnLst>
                                </p:cTn>
                              </p:par>
                            </p:childTnLst>
                          </p:cTn>
                        </p:par>
                        <p:par>
                          <p:cTn id="22" fill="hold">
                            <p:stCondLst>
                              <p:cond delay="2149"/>
                            </p:stCondLst>
                            <p:childTnLst>
                              <p:par>
                                <p:cTn id="23" presetID="2" presetClass="entr" presetSubtype="8"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0-#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childTnLst>
                          </p:cTn>
                        </p:par>
                        <p:par>
                          <p:cTn id="27" fill="hold">
                            <p:stCondLst>
                              <p:cond delay="2649"/>
                            </p:stCondLst>
                            <p:childTnLst>
                              <p:par>
                                <p:cTn id="28" presetID="2" presetClass="entr" presetSubtype="8"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0-#ppt_w/2"/>
                                          </p:val>
                                        </p:tav>
                                        <p:tav tm="100000">
                                          <p:val>
                                            <p:strVal val="#ppt_x"/>
                                          </p:val>
                                        </p:tav>
                                      </p:tavLst>
                                    </p:anim>
                                    <p:anim calcmode="lin" valueType="num">
                                      <p:cBhvr additive="base">
                                        <p:cTn id="31" dur="500" fill="hold"/>
                                        <p:tgtEl>
                                          <p:spTgt spid="9"/>
                                        </p:tgtEl>
                                        <p:attrNameLst>
                                          <p:attrName>ppt_y</p:attrName>
                                        </p:attrNameLst>
                                      </p:cBhvr>
                                      <p:tavLst>
                                        <p:tav tm="0">
                                          <p:val>
                                            <p:strVal val="#ppt_y"/>
                                          </p:val>
                                        </p:tav>
                                        <p:tav tm="100000">
                                          <p:val>
                                            <p:strVal val="#ppt_y"/>
                                          </p:val>
                                        </p:tav>
                                      </p:tavLst>
                                    </p:anim>
                                  </p:childTnLst>
                                </p:cTn>
                              </p:par>
                            </p:childTnLst>
                          </p:cTn>
                        </p:par>
                        <p:par>
                          <p:cTn id="32" fill="hold">
                            <p:stCondLst>
                              <p:cond delay="3149"/>
                            </p:stCondLst>
                            <p:childTnLst>
                              <p:par>
                                <p:cTn id="33" presetID="2" presetClass="entr" presetSubtype="1"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D646"/>
        </a:solidFill>
        <a:effectLst/>
      </p:bgPr>
    </p:bg>
    <p:spTree>
      <p:nvGrpSpPr>
        <p:cNvPr id="1" name=""/>
        <p:cNvGrpSpPr/>
        <p:nvPr/>
      </p:nvGrpSpPr>
      <p:grpSpPr>
        <a:xfrm>
          <a:off x="0" y="0"/>
          <a:ext cx="0" cy="0"/>
          <a:chOff x="0" y="0"/>
          <a:chExt cx="0" cy="0"/>
        </a:xfrm>
      </p:grpSpPr>
      <p:sp>
        <p:nvSpPr>
          <p:cNvPr id="33" name="矩形 32"/>
          <p:cNvSpPr/>
          <p:nvPr/>
        </p:nvSpPr>
        <p:spPr>
          <a:xfrm>
            <a:off x="1" y="0"/>
            <a:ext cx="2514600" cy="6857999"/>
          </a:xfrm>
          <a:prstGeom prst="rect">
            <a:avLst/>
          </a:prstGeom>
          <a:solidFill>
            <a:srgbClr val="554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l="33325" t="37113"/>
          <a:stretch>
            <a:fillRect/>
          </a:stretch>
        </p:blipFill>
        <p:spPr>
          <a:xfrm>
            <a:off x="4062952" y="2545236"/>
            <a:ext cx="8129047" cy="4312763"/>
          </a:xfrm>
          <a:prstGeom prst="rect">
            <a:avLst/>
          </a:prstGeom>
        </p:spPr>
      </p:pic>
      <p:sp>
        <p:nvSpPr>
          <p:cNvPr id="4" name="文本框 3"/>
          <p:cNvSpPr txBox="1"/>
          <p:nvPr/>
        </p:nvSpPr>
        <p:spPr>
          <a:xfrm>
            <a:off x="3545650" y="654041"/>
            <a:ext cx="1289338" cy="923330"/>
          </a:xfrm>
          <a:prstGeom prst="rect">
            <a:avLst/>
          </a:prstGeom>
          <a:noFill/>
        </p:spPr>
        <p:txBody>
          <a:bodyPr wrap="square" rtlCol="0">
            <a:spAutoFit/>
          </a:bodyPr>
          <a:lstStyle/>
          <a:p>
            <a:r>
              <a:rPr lang="en-US" altLang="zh-CN" sz="5400" b="1" spc="-150" dirty="0">
                <a:solidFill>
                  <a:schemeClr val="bg1"/>
                </a:solidFill>
                <a:latin typeface="Arial" panose="020B0604020202020204" pitchFamily="34" charset="0"/>
                <a:ea typeface="阿里巴巴普惠体 R" panose="00020600040101010101" pitchFamily="18" charset="-122"/>
                <a:cs typeface="Arial" panose="020B0604020202020204" pitchFamily="34" charset="0"/>
              </a:rPr>
              <a:t>01</a:t>
            </a:r>
            <a:endParaRPr lang="zh-CN" altLang="en-US" sz="5400" b="1" spc="-150" dirty="0">
              <a:solidFill>
                <a:schemeClr val="bg1"/>
              </a:solidFill>
              <a:latin typeface="Arial" panose="020B0604020202020204" pitchFamily="34" charset="0"/>
              <a:ea typeface="阿里巴巴普惠体 R" panose="00020600040101010101" pitchFamily="18" charset="-122"/>
              <a:cs typeface="Arial" panose="020B0604020202020204" pitchFamily="34" charset="0"/>
            </a:endParaRPr>
          </a:p>
        </p:txBody>
      </p:sp>
      <p:grpSp>
        <p:nvGrpSpPr>
          <p:cNvPr id="17" name="组合 16"/>
          <p:cNvGrpSpPr/>
          <p:nvPr/>
        </p:nvGrpSpPr>
        <p:grpSpPr>
          <a:xfrm>
            <a:off x="4753246" y="781160"/>
            <a:ext cx="3598904" cy="669092"/>
            <a:chOff x="3942539" y="997976"/>
            <a:chExt cx="3598904" cy="669092"/>
          </a:xfrm>
        </p:grpSpPr>
        <p:sp>
          <p:nvSpPr>
            <p:cNvPr id="12" name="圆角矩形 16"/>
            <p:cNvSpPr>
              <a:spLocks noChangeArrowheads="1"/>
            </p:cNvSpPr>
            <p:nvPr/>
          </p:nvSpPr>
          <p:spPr bwMode="auto">
            <a:xfrm>
              <a:off x="3942539" y="997976"/>
              <a:ext cx="3598904" cy="669092"/>
            </a:xfrm>
            <a:prstGeom prst="roundRect">
              <a:avLst>
                <a:gd name="adj" fmla="val 50000"/>
              </a:avLst>
            </a:prstGeom>
            <a:solidFill>
              <a:schemeClr val="bg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16" name="文本框 15"/>
            <p:cNvSpPr txBox="1"/>
            <p:nvPr/>
          </p:nvSpPr>
          <p:spPr>
            <a:xfrm>
              <a:off x="4276123" y="1070912"/>
              <a:ext cx="2931736" cy="523220"/>
            </a:xfrm>
            <a:prstGeom prst="rect">
              <a:avLst/>
            </a:prstGeom>
            <a:noFill/>
          </p:spPr>
          <p:txBody>
            <a:bodyPr wrap="square" rtlCol="0">
              <a:spAutoFit/>
            </a:bodyPr>
            <a:lstStyle/>
            <a:p>
              <a:r>
                <a:rPr lang="zh-CN" altLang="en-US" sz="28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论文研究背景</a:t>
              </a:r>
            </a:p>
          </p:txBody>
        </p:sp>
      </p:grpSp>
      <p:sp>
        <p:nvSpPr>
          <p:cNvPr id="18" name="文本框 17"/>
          <p:cNvSpPr txBox="1"/>
          <p:nvPr/>
        </p:nvSpPr>
        <p:spPr>
          <a:xfrm>
            <a:off x="3545650" y="1647123"/>
            <a:ext cx="1289338" cy="923330"/>
          </a:xfrm>
          <a:prstGeom prst="rect">
            <a:avLst/>
          </a:prstGeom>
          <a:noFill/>
        </p:spPr>
        <p:txBody>
          <a:bodyPr wrap="square" rtlCol="0">
            <a:spAutoFit/>
          </a:bodyPr>
          <a:lstStyle/>
          <a:p>
            <a:r>
              <a:rPr lang="en-US" altLang="zh-CN" sz="5400" b="1" spc="-150" dirty="0">
                <a:solidFill>
                  <a:schemeClr val="bg1"/>
                </a:solidFill>
                <a:latin typeface="Arial" panose="020B0604020202020204" pitchFamily="34" charset="0"/>
                <a:ea typeface="阿里巴巴普惠体 R" panose="00020600040101010101" pitchFamily="18" charset="-122"/>
                <a:cs typeface="Arial" panose="020B0604020202020204" pitchFamily="34" charset="0"/>
              </a:rPr>
              <a:t>02</a:t>
            </a:r>
            <a:endParaRPr lang="zh-CN" altLang="en-US" sz="5400" b="1" spc="-150" dirty="0">
              <a:solidFill>
                <a:schemeClr val="bg1"/>
              </a:solidFill>
              <a:latin typeface="Arial" panose="020B0604020202020204" pitchFamily="34" charset="0"/>
              <a:ea typeface="阿里巴巴普惠体 R" panose="00020600040101010101" pitchFamily="18" charset="-122"/>
              <a:cs typeface="Arial" panose="020B0604020202020204" pitchFamily="34" charset="0"/>
            </a:endParaRPr>
          </a:p>
        </p:txBody>
      </p:sp>
      <p:grpSp>
        <p:nvGrpSpPr>
          <p:cNvPr id="19" name="组合 18"/>
          <p:cNvGrpSpPr/>
          <p:nvPr/>
        </p:nvGrpSpPr>
        <p:grpSpPr>
          <a:xfrm>
            <a:off x="4753246" y="1774242"/>
            <a:ext cx="3598904" cy="669092"/>
            <a:chOff x="3942539" y="997976"/>
            <a:chExt cx="3598904" cy="669092"/>
          </a:xfrm>
        </p:grpSpPr>
        <p:sp>
          <p:nvSpPr>
            <p:cNvPr id="20" name="圆角矩形 16"/>
            <p:cNvSpPr>
              <a:spLocks noChangeArrowheads="1"/>
            </p:cNvSpPr>
            <p:nvPr/>
          </p:nvSpPr>
          <p:spPr bwMode="auto">
            <a:xfrm>
              <a:off x="3942539" y="997976"/>
              <a:ext cx="3598904" cy="669092"/>
            </a:xfrm>
            <a:prstGeom prst="roundRect">
              <a:avLst>
                <a:gd name="adj" fmla="val 50000"/>
              </a:avLst>
            </a:prstGeom>
            <a:solidFill>
              <a:schemeClr val="bg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1" name="文本框 20"/>
            <p:cNvSpPr txBox="1"/>
            <p:nvPr/>
          </p:nvSpPr>
          <p:spPr>
            <a:xfrm>
              <a:off x="4276123" y="1070912"/>
              <a:ext cx="2931736" cy="523220"/>
            </a:xfrm>
            <a:prstGeom prst="rect">
              <a:avLst/>
            </a:prstGeom>
            <a:noFill/>
          </p:spPr>
          <p:txBody>
            <a:bodyPr wrap="square" rtlCol="0">
              <a:spAutoFit/>
            </a:bodyPr>
            <a:lstStyle/>
            <a:p>
              <a:r>
                <a:rPr lang="zh-CN" altLang="en-US" sz="28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论文研究方法</a:t>
              </a:r>
            </a:p>
          </p:txBody>
        </p:sp>
      </p:grpSp>
      <p:sp>
        <p:nvSpPr>
          <p:cNvPr id="25" name="文本框 24"/>
          <p:cNvSpPr txBox="1"/>
          <p:nvPr/>
        </p:nvSpPr>
        <p:spPr>
          <a:xfrm>
            <a:off x="3545650" y="2645571"/>
            <a:ext cx="1289338" cy="923330"/>
          </a:xfrm>
          <a:prstGeom prst="rect">
            <a:avLst/>
          </a:prstGeom>
          <a:noFill/>
        </p:spPr>
        <p:txBody>
          <a:bodyPr wrap="square" rtlCol="0">
            <a:spAutoFit/>
          </a:bodyPr>
          <a:lstStyle/>
          <a:p>
            <a:r>
              <a:rPr lang="en-US" altLang="zh-CN" sz="5400" b="1" spc="-150" dirty="0">
                <a:solidFill>
                  <a:schemeClr val="bg1"/>
                </a:solidFill>
                <a:latin typeface="Arial" panose="020B0604020202020204" pitchFamily="34" charset="0"/>
                <a:ea typeface="阿里巴巴普惠体 R" panose="00020600040101010101" pitchFamily="18" charset="-122"/>
                <a:cs typeface="Arial" panose="020B0604020202020204" pitchFamily="34" charset="0"/>
              </a:rPr>
              <a:t>03</a:t>
            </a:r>
            <a:endParaRPr lang="zh-CN" altLang="en-US" sz="5400" b="1" spc="-150" dirty="0">
              <a:solidFill>
                <a:schemeClr val="bg1"/>
              </a:solidFill>
              <a:latin typeface="Arial" panose="020B0604020202020204" pitchFamily="34" charset="0"/>
              <a:ea typeface="阿里巴巴普惠体 R" panose="00020600040101010101" pitchFamily="18" charset="-122"/>
              <a:cs typeface="Arial" panose="020B0604020202020204" pitchFamily="34" charset="0"/>
            </a:endParaRPr>
          </a:p>
        </p:txBody>
      </p:sp>
      <p:grpSp>
        <p:nvGrpSpPr>
          <p:cNvPr id="26" name="组合 25"/>
          <p:cNvGrpSpPr/>
          <p:nvPr/>
        </p:nvGrpSpPr>
        <p:grpSpPr>
          <a:xfrm>
            <a:off x="4753246" y="2772690"/>
            <a:ext cx="3598904" cy="669092"/>
            <a:chOff x="3942539" y="997976"/>
            <a:chExt cx="3598904" cy="669092"/>
          </a:xfrm>
        </p:grpSpPr>
        <p:sp>
          <p:nvSpPr>
            <p:cNvPr id="27" name="圆角矩形 16"/>
            <p:cNvSpPr>
              <a:spLocks noChangeArrowheads="1"/>
            </p:cNvSpPr>
            <p:nvPr/>
          </p:nvSpPr>
          <p:spPr bwMode="auto">
            <a:xfrm>
              <a:off x="3942539" y="997976"/>
              <a:ext cx="3598904" cy="669092"/>
            </a:xfrm>
            <a:prstGeom prst="roundRect">
              <a:avLst>
                <a:gd name="adj" fmla="val 50000"/>
              </a:avLst>
            </a:prstGeom>
            <a:solidFill>
              <a:schemeClr val="bg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8" name="文本框 27"/>
            <p:cNvSpPr txBox="1"/>
            <p:nvPr/>
          </p:nvSpPr>
          <p:spPr>
            <a:xfrm>
              <a:off x="4276123" y="1070912"/>
              <a:ext cx="2931736" cy="523220"/>
            </a:xfrm>
            <a:prstGeom prst="rect">
              <a:avLst/>
            </a:prstGeom>
            <a:noFill/>
          </p:spPr>
          <p:txBody>
            <a:bodyPr wrap="square" rtlCol="0">
              <a:spAutoFit/>
            </a:bodyPr>
            <a:lstStyle/>
            <a:p>
              <a:r>
                <a:rPr lang="zh-CN" altLang="en-US" sz="28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论文研究过程</a:t>
              </a:r>
            </a:p>
          </p:txBody>
        </p:sp>
      </p:grpSp>
      <p:sp>
        <p:nvSpPr>
          <p:cNvPr id="29" name="文本框 28"/>
          <p:cNvSpPr txBox="1"/>
          <p:nvPr/>
        </p:nvSpPr>
        <p:spPr>
          <a:xfrm>
            <a:off x="3545650" y="3692775"/>
            <a:ext cx="1289338" cy="923330"/>
          </a:xfrm>
          <a:prstGeom prst="rect">
            <a:avLst/>
          </a:prstGeom>
          <a:noFill/>
        </p:spPr>
        <p:txBody>
          <a:bodyPr wrap="square" rtlCol="0">
            <a:spAutoFit/>
          </a:bodyPr>
          <a:lstStyle/>
          <a:p>
            <a:r>
              <a:rPr lang="en-US" altLang="zh-CN" sz="5400" b="1" spc="-150" dirty="0">
                <a:solidFill>
                  <a:schemeClr val="bg1"/>
                </a:solidFill>
                <a:latin typeface="Arial" panose="020B0604020202020204" pitchFamily="34" charset="0"/>
                <a:ea typeface="阿里巴巴普惠体 R" panose="00020600040101010101" pitchFamily="18" charset="-122"/>
                <a:cs typeface="Arial" panose="020B0604020202020204" pitchFamily="34" charset="0"/>
              </a:rPr>
              <a:t>04</a:t>
            </a:r>
            <a:endParaRPr lang="zh-CN" altLang="en-US" sz="5400" b="1" spc="-150" dirty="0">
              <a:solidFill>
                <a:schemeClr val="bg1"/>
              </a:solidFill>
              <a:latin typeface="Arial" panose="020B0604020202020204" pitchFamily="34" charset="0"/>
              <a:ea typeface="阿里巴巴普惠体 R" panose="00020600040101010101" pitchFamily="18" charset="-122"/>
              <a:cs typeface="Arial" panose="020B0604020202020204" pitchFamily="34" charset="0"/>
            </a:endParaRPr>
          </a:p>
        </p:txBody>
      </p:sp>
      <p:grpSp>
        <p:nvGrpSpPr>
          <p:cNvPr id="30" name="组合 29"/>
          <p:cNvGrpSpPr/>
          <p:nvPr/>
        </p:nvGrpSpPr>
        <p:grpSpPr>
          <a:xfrm>
            <a:off x="4753246" y="3819894"/>
            <a:ext cx="3598904" cy="669092"/>
            <a:chOff x="3942539" y="997976"/>
            <a:chExt cx="3598904" cy="669092"/>
          </a:xfrm>
        </p:grpSpPr>
        <p:sp>
          <p:nvSpPr>
            <p:cNvPr id="31" name="圆角矩形 16"/>
            <p:cNvSpPr>
              <a:spLocks noChangeArrowheads="1"/>
            </p:cNvSpPr>
            <p:nvPr/>
          </p:nvSpPr>
          <p:spPr bwMode="auto">
            <a:xfrm>
              <a:off x="3942539" y="997976"/>
              <a:ext cx="3598904" cy="669092"/>
            </a:xfrm>
            <a:prstGeom prst="roundRect">
              <a:avLst>
                <a:gd name="adj" fmla="val 50000"/>
              </a:avLst>
            </a:prstGeom>
            <a:solidFill>
              <a:schemeClr val="bg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32" name="文本框 31"/>
            <p:cNvSpPr txBox="1"/>
            <p:nvPr/>
          </p:nvSpPr>
          <p:spPr>
            <a:xfrm>
              <a:off x="4276123" y="1070912"/>
              <a:ext cx="2931736" cy="523220"/>
            </a:xfrm>
            <a:prstGeom prst="rect">
              <a:avLst/>
            </a:prstGeom>
            <a:noFill/>
          </p:spPr>
          <p:txBody>
            <a:bodyPr wrap="square" rtlCol="0">
              <a:spAutoFit/>
            </a:bodyPr>
            <a:lstStyle/>
            <a:p>
              <a:r>
                <a:rPr lang="zh-CN" altLang="en-US" sz="28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论文研究成果</a:t>
              </a:r>
            </a:p>
          </p:txBody>
        </p:sp>
      </p:grpSp>
      <p:sp>
        <p:nvSpPr>
          <p:cNvPr id="10" name="文本框 9"/>
          <p:cNvSpPr txBox="1"/>
          <p:nvPr/>
        </p:nvSpPr>
        <p:spPr>
          <a:xfrm>
            <a:off x="313221" y="641015"/>
            <a:ext cx="1762811" cy="2554545"/>
          </a:xfrm>
          <a:prstGeom prst="rect">
            <a:avLst/>
          </a:prstGeom>
          <a:noFill/>
        </p:spPr>
        <p:txBody>
          <a:bodyPr wrap="square" rtlCol="0">
            <a:spAutoFit/>
          </a:bodyPr>
          <a:lstStyle/>
          <a:p>
            <a:pPr algn="ctr"/>
            <a:r>
              <a:rPr lang="zh-CN" altLang="en-US" sz="8000" spc="-15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目</a:t>
            </a:r>
            <a:endParaRPr lang="en-US" altLang="zh-CN" sz="8000" spc="-15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gn="ctr"/>
            <a:r>
              <a:rPr lang="zh-CN" altLang="en-US" sz="8000" spc="-15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录</a:t>
            </a:r>
            <a:endParaRPr lang="zh-CN" altLang="en-US" sz="8800" spc="-15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0-#ppt_w/2"/>
                                          </p:val>
                                        </p:tav>
                                        <p:tav tm="100000">
                                          <p:val>
                                            <p:strVal val="#ppt_x"/>
                                          </p:val>
                                        </p:tav>
                                      </p:tavLst>
                                    </p:anim>
                                    <p:anim calcmode="lin" valueType="num">
                                      <p:cBhvr additive="base">
                                        <p:cTn id="8" dur="500" fill="hold"/>
                                        <p:tgtEl>
                                          <p:spTgt spid="3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9"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par>
                          <p:cTn id="18" fill="hold">
                            <p:stCondLst>
                              <p:cond delay="1500"/>
                            </p:stCondLst>
                            <p:childTnLst>
                              <p:par>
                                <p:cTn id="19" presetID="45" presetClass="entr" presetSubtype="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ppt_w</p:attrName>
                                        </p:attrNameLst>
                                      </p:cBhvr>
                                      <p:tavLst>
                                        <p:tav tm="0" fmla="#ppt_w*sin(2.5*pi*$)">
                                          <p:val>
                                            <p:fltVal val="0"/>
                                          </p:val>
                                        </p:tav>
                                        <p:tav tm="100000">
                                          <p:val>
                                            <p:fltVal val="1"/>
                                          </p:val>
                                        </p:tav>
                                      </p:tavLst>
                                    </p:anim>
                                    <p:anim calcmode="lin" valueType="num">
                                      <p:cBhvr>
                                        <p:cTn id="23" dur="1000" fill="hold"/>
                                        <p:tgtEl>
                                          <p:spTgt spid="4"/>
                                        </p:tgtEl>
                                        <p:attrNameLst>
                                          <p:attrName>ppt_h</p:attrName>
                                        </p:attrNameLst>
                                      </p:cBhvr>
                                      <p:tavLst>
                                        <p:tav tm="0">
                                          <p:val>
                                            <p:strVal val="#ppt_h"/>
                                          </p:val>
                                        </p:tav>
                                        <p:tav tm="100000">
                                          <p:val>
                                            <p:strVal val="#ppt_h"/>
                                          </p:val>
                                        </p:tav>
                                      </p:tavLst>
                                    </p:anim>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3000"/>
                            </p:stCondLst>
                            <p:childTnLst>
                              <p:par>
                                <p:cTn id="29" presetID="45" presetClass="entr" presetSubtype="0"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1000"/>
                                        <p:tgtEl>
                                          <p:spTgt spid="18"/>
                                        </p:tgtEl>
                                      </p:cBhvr>
                                    </p:animEffect>
                                    <p:anim calcmode="lin" valueType="num">
                                      <p:cBhvr>
                                        <p:cTn id="32" dur="1000" fill="hold"/>
                                        <p:tgtEl>
                                          <p:spTgt spid="18"/>
                                        </p:tgtEl>
                                        <p:attrNameLst>
                                          <p:attrName>ppt_w</p:attrName>
                                        </p:attrNameLst>
                                      </p:cBhvr>
                                      <p:tavLst>
                                        <p:tav tm="0" fmla="#ppt_w*sin(2.5*pi*$)">
                                          <p:val>
                                            <p:fltVal val="0"/>
                                          </p:val>
                                        </p:tav>
                                        <p:tav tm="100000">
                                          <p:val>
                                            <p:fltVal val="1"/>
                                          </p:val>
                                        </p:tav>
                                      </p:tavLst>
                                    </p:anim>
                                    <p:anim calcmode="lin" valueType="num">
                                      <p:cBhvr>
                                        <p:cTn id="33" dur="1000" fill="hold"/>
                                        <p:tgtEl>
                                          <p:spTgt spid="18"/>
                                        </p:tgtEl>
                                        <p:attrNameLst>
                                          <p:attrName>ppt_h</p:attrName>
                                        </p:attrNameLst>
                                      </p:cBhvr>
                                      <p:tavLst>
                                        <p:tav tm="0">
                                          <p:val>
                                            <p:strVal val="#ppt_h"/>
                                          </p:val>
                                        </p:tav>
                                        <p:tav tm="100000">
                                          <p:val>
                                            <p:strVal val="#ppt_h"/>
                                          </p:val>
                                        </p:tav>
                                      </p:tavLst>
                                    </p:anim>
                                  </p:childTnLst>
                                </p:cTn>
                              </p:par>
                            </p:childTnLst>
                          </p:cTn>
                        </p:par>
                        <p:par>
                          <p:cTn id="34" fill="hold">
                            <p:stCondLst>
                              <p:cond delay="4000"/>
                            </p:stCondLst>
                            <p:childTnLst>
                              <p:par>
                                <p:cTn id="35" presetID="22" presetClass="entr" presetSubtype="8" fill="hold"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left)">
                                      <p:cBhvr>
                                        <p:cTn id="37" dur="500"/>
                                        <p:tgtEl>
                                          <p:spTgt spid="19"/>
                                        </p:tgtEl>
                                      </p:cBhvr>
                                    </p:animEffect>
                                  </p:childTnLst>
                                </p:cTn>
                              </p:par>
                            </p:childTnLst>
                          </p:cTn>
                        </p:par>
                        <p:par>
                          <p:cTn id="38" fill="hold">
                            <p:stCondLst>
                              <p:cond delay="4500"/>
                            </p:stCondLst>
                            <p:childTnLst>
                              <p:par>
                                <p:cTn id="39" presetID="45" presetClass="entr" presetSubtype="0"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1000"/>
                                        <p:tgtEl>
                                          <p:spTgt spid="25"/>
                                        </p:tgtEl>
                                      </p:cBhvr>
                                    </p:animEffect>
                                    <p:anim calcmode="lin" valueType="num">
                                      <p:cBhvr>
                                        <p:cTn id="42" dur="1000" fill="hold"/>
                                        <p:tgtEl>
                                          <p:spTgt spid="25"/>
                                        </p:tgtEl>
                                        <p:attrNameLst>
                                          <p:attrName>ppt_w</p:attrName>
                                        </p:attrNameLst>
                                      </p:cBhvr>
                                      <p:tavLst>
                                        <p:tav tm="0" fmla="#ppt_w*sin(2.5*pi*$)">
                                          <p:val>
                                            <p:fltVal val="0"/>
                                          </p:val>
                                        </p:tav>
                                        <p:tav tm="100000">
                                          <p:val>
                                            <p:fltVal val="1"/>
                                          </p:val>
                                        </p:tav>
                                      </p:tavLst>
                                    </p:anim>
                                    <p:anim calcmode="lin" valueType="num">
                                      <p:cBhvr>
                                        <p:cTn id="43" dur="1000" fill="hold"/>
                                        <p:tgtEl>
                                          <p:spTgt spid="25"/>
                                        </p:tgtEl>
                                        <p:attrNameLst>
                                          <p:attrName>ppt_h</p:attrName>
                                        </p:attrNameLst>
                                      </p:cBhvr>
                                      <p:tavLst>
                                        <p:tav tm="0">
                                          <p:val>
                                            <p:strVal val="#ppt_h"/>
                                          </p:val>
                                        </p:tav>
                                        <p:tav tm="100000">
                                          <p:val>
                                            <p:strVal val="#ppt_h"/>
                                          </p:val>
                                        </p:tav>
                                      </p:tavLst>
                                    </p:anim>
                                  </p:childTnLst>
                                </p:cTn>
                              </p:par>
                            </p:childTnLst>
                          </p:cTn>
                        </p:par>
                        <p:par>
                          <p:cTn id="44" fill="hold">
                            <p:stCondLst>
                              <p:cond delay="5500"/>
                            </p:stCondLst>
                            <p:childTnLst>
                              <p:par>
                                <p:cTn id="45" presetID="22" presetClass="entr" presetSubtype="8" fill="hold"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left)">
                                      <p:cBhvr>
                                        <p:cTn id="47" dur="500"/>
                                        <p:tgtEl>
                                          <p:spTgt spid="26"/>
                                        </p:tgtEl>
                                      </p:cBhvr>
                                    </p:animEffect>
                                  </p:childTnLst>
                                </p:cTn>
                              </p:par>
                            </p:childTnLst>
                          </p:cTn>
                        </p:par>
                        <p:par>
                          <p:cTn id="48" fill="hold">
                            <p:stCondLst>
                              <p:cond delay="6000"/>
                            </p:stCondLst>
                            <p:childTnLst>
                              <p:par>
                                <p:cTn id="49" presetID="45" presetClass="entr" presetSubtype="0" fill="hold" grpId="0" nodeType="after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1000"/>
                                        <p:tgtEl>
                                          <p:spTgt spid="29"/>
                                        </p:tgtEl>
                                      </p:cBhvr>
                                    </p:animEffect>
                                    <p:anim calcmode="lin" valueType="num">
                                      <p:cBhvr>
                                        <p:cTn id="52" dur="1000" fill="hold"/>
                                        <p:tgtEl>
                                          <p:spTgt spid="29"/>
                                        </p:tgtEl>
                                        <p:attrNameLst>
                                          <p:attrName>ppt_w</p:attrName>
                                        </p:attrNameLst>
                                      </p:cBhvr>
                                      <p:tavLst>
                                        <p:tav tm="0" fmla="#ppt_w*sin(2.5*pi*$)">
                                          <p:val>
                                            <p:fltVal val="0"/>
                                          </p:val>
                                        </p:tav>
                                        <p:tav tm="100000">
                                          <p:val>
                                            <p:fltVal val="1"/>
                                          </p:val>
                                        </p:tav>
                                      </p:tavLst>
                                    </p:anim>
                                    <p:anim calcmode="lin" valueType="num">
                                      <p:cBhvr>
                                        <p:cTn id="53" dur="1000" fill="hold"/>
                                        <p:tgtEl>
                                          <p:spTgt spid="29"/>
                                        </p:tgtEl>
                                        <p:attrNameLst>
                                          <p:attrName>ppt_h</p:attrName>
                                        </p:attrNameLst>
                                      </p:cBhvr>
                                      <p:tavLst>
                                        <p:tav tm="0">
                                          <p:val>
                                            <p:strVal val="#ppt_h"/>
                                          </p:val>
                                        </p:tav>
                                        <p:tav tm="100000">
                                          <p:val>
                                            <p:strVal val="#ppt_h"/>
                                          </p:val>
                                        </p:tav>
                                      </p:tavLst>
                                    </p:anim>
                                  </p:childTnLst>
                                </p:cTn>
                              </p:par>
                            </p:childTnLst>
                          </p:cTn>
                        </p:par>
                        <p:par>
                          <p:cTn id="54" fill="hold">
                            <p:stCondLst>
                              <p:cond delay="7000"/>
                            </p:stCondLst>
                            <p:childTnLst>
                              <p:par>
                                <p:cTn id="55" presetID="22" presetClass="entr" presetSubtype="8" fill="hold"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wipe(left)">
                                      <p:cBhvr>
                                        <p:cTn id="5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4" grpId="0"/>
      <p:bldP spid="18" grpId="0"/>
      <p:bldP spid="25" grpId="0"/>
      <p:bldP spid="2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7" name="文本框 36"/>
          <p:cNvSpPr txBox="1"/>
          <p:nvPr/>
        </p:nvSpPr>
        <p:spPr>
          <a:xfrm>
            <a:off x="4950872" y="2481026"/>
            <a:ext cx="3922946" cy="830997"/>
          </a:xfrm>
          <a:prstGeom prst="rect">
            <a:avLst/>
          </a:prstGeom>
          <a:noFill/>
        </p:spPr>
        <p:txBody>
          <a:bodyPr wrap="square" rtlCol="0">
            <a:spAutoFit/>
          </a:bodyPr>
          <a:lstStyle/>
          <a:p>
            <a:pPr algn="ctr"/>
            <a:r>
              <a:rPr lang="zh-CN" altLang="en-US" sz="4800" spc="-15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论文研究背景</a:t>
            </a:r>
          </a:p>
        </p:txBody>
      </p:sp>
      <p:sp>
        <p:nvSpPr>
          <p:cNvPr id="38" name="文本框 37"/>
          <p:cNvSpPr txBox="1"/>
          <p:nvPr/>
        </p:nvSpPr>
        <p:spPr>
          <a:xfrm>
            <a:off x="5021456" y="3344641"/>
            <a:ext cx="3852362" cy="646331"/>
          </a:xfrm>
          <a:prstGeom prst="rect">
            <a:avLst/>
          </a:prstGeom>
          <a:noFill/>
        </p:spPr>
        <p:txBody>
          <a:bodyPr wrap="square" rtlCol="0">
            <a:spAutoFit/>
          </a:bodyPr>
          <a:lstStyle/>
          <a:p>
            <a:pPr algn="ctr"/>
            <a:r>
              <a:rPr lang="zh-CN" altLang="en-US" dirty="0">
                <a:solidFill>
                  <a:srgbClr val="333333"/>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输入副标题输入副标题输入副标题输入副标题输入副标题</a:t>
            </a:r>
          </a:p>
        </p:txBody>
      </p:sp>
      <p:grpSp>
        <p:nvGrpSpPr>
          <p:cNvPr id="2" name="组合 1"/>
          <p:cNvGrpSpPr/>
          <p:nvPr/>
        </p:nvGrpSpPr>
        <p:grpSpPr>
          <a:xfrm>
            <a:off x="3159830" y="2300878"/>
            <a:ext cx="1615179" cy="1873607"/>
            <a:chOff x="3159830" y="2300878"/>
            <a:chExt cx="1615179" cy="1873607"/>
          </a:xfrm>
        </p:grpSpPr>
        <p:sp>
          <p:nvSpPr>
            <p:cNvPr id="36" name="iş1íḍé"/>
            <p:cNvSpPr/>
            <p:nvPr/>
          </p:nvSpPr>
          <p:spPr>
            <a:xfrm rot="16200000">
              <a:off x="3030616" y="2430092"/>
              <a:ext cx="1873607" cy="1615179"/>
            </a:xfrm>
            <a:prstGeom prst="hexagon">
              <a:avLst/>
            </a:prstGeom>
            <a:solidFill>
              <a:schemeClr val="bg1"/>
            </a:solidFill>
            <a:ln w="76200">
              <a:solidFill>
                <a:srgbClr val="554200"/>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en-US" dirty="0">
                <a:latin typeface="阿里巴巴普惠体 R" panose="00020600040101010101" pitchFamily="18" charset="-122"/>
              </a:endParaRPr>
            </a:p>
          </p:txBody>
        </p:sp>
        <p:sp>
          <p:nvSpPr>
            <p:cNvPr id="39" name="文本框 38"/>
            <p:cNvSpPr txBox="1"/>
            <p:nvPr/>
          </p:nvSpPr>
          <p:spPr>
            <a:xfrm>
              <a:off x="3159830" y="2687904"/>
              <a:ext cx="1606790" cy="1015663"/>
            </a:xfrm>
            <a:prstGeom prst="rect">
              <a:avLst/>
            </a:prstGeom>
            <a:noFill/>
          </p:spPr>
          <p:txBody>
            <a:bodyPr wrap="square" rtlCol="0">
              <a:spAutoFit/>
            </a:bodyPr>
            <a:lstStyle/>
            <a:p>
              <a:pPr algn="ctr"/>
              <a:r>
                <a:rPr lang="en-US" altLang="zh-CN" sz="6000" b="1" spc="-150" dirty="0">
                  <a:solidFill>
                    <a:srgbClr val="554200"/>
                  </a:solidFill>
                  <a:latin typeface="Arial" panose="020B0604020202020204" pitchFamily="34" charset="0"/>
                  <a:ea typeface="阿里巴巴普惠体 R" panose="00020600040101010101" pitchFamily="18" charset="-122"/>
                  <a:cs typeface="Arial" panose="020B0604020202020204" pitchFamily="34" charset="0"/>
                </a:rPr>
                <a:t>01</a:t>
              </a:r>
              <a:endParaRPr lang="zh-CN" altLang="en-US" sz="6000" b="1" spc="-150" dirty="0">
                <a:solidFill>
                  <a:srgbClr val="554200"/>
                </a:solidFill>
                <a:latin typeface="Arial" panose="020B0604020202020204" pitchFamily="34" charset="0"/>
                <a:ea typeface="阿里巴巴普惠体 R" panose="00020600040101010101" pitchFamily="18" charset="-122"/>
                <a:cs typeface="Arial" panose="020B0604020202020204" pitchFamily="34" charset="0"/>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barn(inVertical)">
                                      <p:cBhvr>
                                        <p:cTn id="1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剪去单角 3"/>
          <p:cNvSpPr/>
          <p:nvPr/>
        </p:nvSpPr>
        <p:spPr>
          <a:xfrm>
            <a:off x="553039" y="468983"/>
            <a:ext cx="11085921" cy="5920033"/>
          </a:xfrm>
          <a:prstGeom prst="snip1Rect">
            <a:avLst>
              <a:gd name="adj" fmla="val 285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latin typeface="阿里巴巴普惠体 R" panose="00020600040101010101" pitchFamily="18" charset="-122"/>
              <a:ea typeface="阿里巴巴普惠体 R" panose="00020600040101010101" pitchFamily="18" charset="-122"/>
            </a:endParaRPr>
          </a:p>
        </p:txBody>
      </p:sp>
      <p:grpSp>
        <p:nvGrpSpPr>
          <p:cNvPr id="18" name="组合 14"/>
          <p:cNvGrpSpPr/>
          <p:nvPr/>
        </p:nvGrpSpPr>
        <p:grpSpPr bwMode="auto">
          <a:xfrm>
            <a:off x="3845083" y="1837825"/>
            <a:ext cx="3018940" cy="1457649"/>
            <a:chOff x="-379555" y="-23592"/>
            <a:chExt cx="3018805" cy="1457134"/>
          </a:xfrm>
        </p:grpSpPr>
        <p:sp>
          <p:nvSpPr>
            <p:cNvPr id="19" name="TextBox 15"/>
            <p:cNvSpPr txBox="1">
              <a:spLocks noChangeArrowheads="1"/>
            </p:cNvSpPr>
            <p:nvPr/>
          </p:nvSpPr>
          <p:spPr bwMode="auto">
            <a:xfrm>
              <a:off x="-379555" y="-23592"/>
              <a:ext cx="2256054" cy="399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0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输入您的标题</a:t>
              </a:r>
              <a:endParaRPr lang="zh-CN" altLang="zh-CN" sz="20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0" name="TextBox 16"/>
            <p:cNvSpPr txBox="1">
              <a:spLocks noChangeArrowheads="1"/>
            </p:cNvSpPr>
            <p:nvPr/>
          </p:nvSpPr>
          <p:spPr bwMode="auto">
            <a:xfrm>
              <a:off x="-360990" y="356705"/>
              <a:ext cx="3000240" cy="107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Gill Sans" charset="0"/>
              </a:endParaRPr>
            </a:p>
          </p:txBody>
        </p:sp>
      </p:grpSp>
      <p:sp>
        <p:nvSpPr>
          <p:cNvPr id="21" name="TextBox 35"/>
          <p:cNvSpPr txBox="1">
            <a:spLocks noChangeArrowheads="1"/>
          </p:cNvSpPr>
          <p:nvPr/>
        </p:nvSpPr>
        <p:spPr bwMode="auto">
          <a:xfrm>
            <a:off x="7280910" y="1837825"/>
            <a:ext cx="3360737" cy="391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a:t>
            </a: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a:p>
            <a:pPr>
              <a:lnSpc>
                <a:spcPct val="120000"/>
              </a:lnSpc>
            </a:pP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Gill Sans" charset="0"/>
            </a:endParaRPr>
          </a:p>
          <a:p>
            <a:pPr>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Gill Sans" charset="0"/>
            </a:endParaRPr>
          </a:p>
        </p:txBody>
      </p:sp>
      <p:grpSp>
        <p:nvGrpSpPr>
          <p:cNvPr id="22" name="组合 19"/>
          <p:cNvGrpSpPr/>
          <p:nvPr/>
        </p:nvGrpSpPr>
        <p:grpSpPr bwMode="auto">
          <a:xfrm>
            <a:off x="553039" y="812694"/>
            <a:ext cx="695325" cy="506413"/>
            <a:chOff x="0" y="0"/>
            <a:chExt cx="694944" cy="624651"/>
          </a:xfrm>
        </p:grpSpPr>
        <p:sp>
          <p:nvSpPr>
            <p:cNvPr id="23" name="矩形 20"/>
            <p:cNvSpPr>
              <a:spLocks noChangeArrowheads="1"/>
            </p:cNvSpPr>
            <p:nvPr/>
          </p:nvSpPr>
          <p:spPr bwMode="auto">
            <a:xfrm>
              <a:off x="0" y="0"/>
              <a:ext cx="548974" cy="62465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4" name="矩形 21"/>
            <p:cNvSpPr>
              <a:spLocks noChangeArrowheads="1"/>
            </p:cNvSpPr>
            <p:nvPr/>
          </p:nvSpPr>
          <p:spPr bwMode="auto">
            <a:xfrm>
              <a:off x="612439" y="0"/>
              <a:ext cx="82505" cy="624651"/>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grpSp>
      <p:sp>
        <p:nvSpPr>
          <p:cNvPr id="25" name="矩形 22"/>
          <p:cNvSpPr>
            <a:spLocks noChangeArrowheads="1"/>
          </p:cNvSpPr>
          <p:nvPr/>
        </p:nvSpPr>
        <p:spPr bwMode="auto">
          <a:xfrm>
            <a:off x="1411877" y="857144"/>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2" name="组合 1"/>
          <p:cNvGrpSpPr/>
          <p:nvPr/>
        </p:nvGrpSpPr>
        <p:grpSpPr>
          <a:xfrm>
            <a:off x="3827670" y="3359402"/>
            <a:ext cx="3015519" cy="2158528"/>
            <a:chOff x="3827670" y="3359402"/>
            <a:chExt cx="3015519" cy="2158528"/>
          </a:xfrm>
        </p:grpSpPr>
        <p:grpSp>
          <p:nvGrpSpPr>
            <p:cNvPr id="26" name="组合 25"/>
            <p:cNvGrpSpPr/>
            <p:nvPr/>
          </p:nvGrpSpPr>
          <p:grpSpPr>
            <a:xfrm>
              <a:off x="3842815" y="3359402"/>
              <a:ext cx="3000374" cy="596392"/>
              <a:chOff x="4286559" y="3666914"/>
              <a:chExt cx="3000374" cy="596392"/>
            </a:xfrm>
          </p:grpSpPr>
          <p:sp>
            <p:nvSpPr>
              <p:cNvPr id="5" name="Rectangle 40"/>
              <p:cNvSpPr>
                <a:spLocks noChangeArrowheads="1"/>
              </p:cNvSpPr>
              <p:nvPr/>
            </p:nvSpPr>
            <p:spPr bwMode="auto">
              <a:xfrm>
                <a:off x="4444002" y="4023360"/>
                <a:ext cx="2842931" cy="239946"/>
              </a:xfrm>
              <a:prstGeom prst="rect">
                <a:avLst/>
              </a:prstGeom>
              <a:solidFill>
                <a:schemeClr val="bg1">
                  <a:lumMod val="85000"/>
                </a:schemeClr>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1000" dirty="0">
                  <a:solidFill>
                    <a:srgbClr val="FFFFFF"/>
                  </a:solidFill>
                  <a:latin typeface="阿里巴巴普惠体 R" panose="00020600040101010101" pitchFamily="18" charset="-122"/>
                  <a:ea typeface="阿里巴巴普惠体 R" panose="00020600040101010101" pitchFamily="18" charset="-122"/>
                </a:endParaRPr>
              </a:p>
            </p:txBody>
          </p:sp>
          <p:sp>
            <p:nvSpPr>
              <p:cNvPr id="6" name="Rectangle 41"/>
              <p:cNvSpPr>
                <a:spLocks noChangeArrowheads="1"/>
              </p:cNvSpPr>
              <p:nvPr/>
            </p:nvSpPr>
            <p:spPr bwMode="auto">
              <a:xfrm>
                <a:off x="4412252" y="4023360"/>
                <a:ext cx="2163726" cy="239946"/>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r" eaLnBrk="1" hangingPunct="1"/>
                <a:r>
                  <a:rPr lang="en-US" altLang="zh-CN" sz="1400" b="1" dirty="0">
                    <a:solidFill>
                      <a:srgbClr val="FFFFFF"/>
                    </a:solidFill>
                    <a:latin typeface="Arial" panose="020B0604020202020204" pitchFamily="34" charset="0"/>
                    <a:ea typeface="阿里巴巴普惠体 R" panose="00020600040101010101" pitchFamily="18" charset="-122"/>
                    <a:cs typeface="Arial" panose="020B0604020202020204" pitchFamily="34" charset="0"/>
                  </a:rPr>
                  <a:t>8.5</a:t>
                </a:r>
              </a:p>
            </p:txBody>
          </p:sp>
          <p:sp>
            <p:nvSpPr>
              <p:cNvPr id="14" name="TextBox 35"/>
              <p:cNvSpPr txBox="1">
                <a:spLocks noChangeArrowheads="1"/>
              </p:cNvSpPr>
              <p:nvPr/>
            </p:nvSpPr>
            <p:spPr bwMode="auto">
              <a:xfrm>
                <a:off x="4286559" y="3666914"/>
                <a:ext cx="132873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Gill Sans" charset="0"/>
                  </a:rPr>
                  <a:t>01 </a:t>
                </a:r>
                <a:r>
                  <a:rPr lang="zh-CN" alt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Gill Sans" charset="0"/>
                  </a:rPr>
                  <a:t>您的标题</a:t>
                </a:r>
                <a:endPar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Gill Sans" charset="0"/>
                </a:endParaRPr>
              </a:p>
            </p:txBody>
          </p:sp>
        </p:grpSp>
        <p:grpSp>
          <p:nvGrpSpPr>
            <p:cNvPr id="27" name="组合 26"/>
            <p:cNvGrpSpPr/>
            <p:nvPr/>
          </p:nvGrpSpPr>
          <p:grpSpPr>
            <a:xfrm>
              <a:off x="3827670" y="4140470"/>
              <a:ext cx="3000374" cy="596392"/>
              <a:chOff x="4286559" y="3666914"/>
              <a:chExt cx="3000374" cy="596392"/>
            </a:xfrm>
          </p:grpSpPr>
          <p:sp>
            <p:nvSpPr>
              <p:cNvPr id="28" name="Rectangle 40"/>
              <p:cNvSpPr>
                <a:spLocks noChangeArrowheads="1"/>
              </p:cNvSpPr>
              <p:nvPr/>
            </p:nvSpPr>
            <p:spPr bwMode="auto">
              <a:xfrm>
                <a:off x="4444002" y="4023360"/>
                <a:ext cx="2842931" cy="239946"/>
              </a:xfrm>
              <a:prstGeom prst="rect">
                <a:avLst/>
              </a:prstGeom>
              <a:solidFill>
                <a:schemeClr val="bg1">
                  <a:lumMod val="85000"/>
                </a:schemeClr>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1000" dirty="0">
                  <a:solidFill>
                    <a:srgbClr val="FFFFFF"/>
                  </a:solidFill>
                  <a:latin typeface="阿里巴巴普惠体 R" panose="00020600040101010101" pitchFamily="18" charset="-122"/>
                  <a:ea typeface="阿里巴巴普惠体 R" panose="00020600040101010101" pitchFamily="18" charset="-122"/>
                </a:endParaRPr>
              </a:p>
            </p:txBody>
          </p:sp>
          <p:sp>
            <p:nvSpPr>
              <p:cNvPr id="29" name="Rectangle 41"/>
              <p:cNvSpPr>
                <a:spLocks noChangeArrowheads="1"/>
              </p:cNvSpPr>
              <p:nvPr/>
            </p:nvSpPr>
            <p:spPr bwMode="auto">
              <a:xfrm>
                <a:off x="4412252" y="4023360"/>
                <a:ext cx="2163726" cy="239946"/>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r" eaLnBrk="1" hangingPunct="1"/>
                <a:r>
                  <a:rPr lang="en-US" altLang="zh-CN" sz="1400" b="1" dirty="0">
                    <a:solidFill>
                      <a:srgbClr val="FFFFFF"/>
                    </a:solidFill>
                    <a:latin typeface="Arial" panose="020B0604020202020204" pitchFamily="34" charset="0"/>
                    <a:ea typeface="阿里巴巴普惠体 R" panose="00020600040101010101" pitchFamily="18" charset="-122"/>
                    <a:cs typeface="Arial" panose="020B0604020202020204" pitchFamily="34" charset="0"/>
                  </a:rPr>
                  <a:t>8.5</a:t>
                </a:r>
              </a:p>
            </p:txBody>
          </p:sp>
          <p:sp>
            <p:nvSpPr>
              <p:cNvPr id="30" name="TextBox 35"/>
              <p:cNvSpPr txBox="1">
                <a:spLocks noChangeArrowheads="1"/>
              </p:cNvSpPr>
              <p:nvPr/>
            </p:nvSpPr>
            <p:spPr bwMode="auto">
              <a:xfrm>
                <a:off x="4286559" y="3666914"/>
                <a:ext cx="132873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Gill Sans" charset="0"/>
                  </a:rPr>
                  <a:t>02 </a:t>
                </a:r>
                <a:r>
                  <a:rPr lang="zh-CN" alt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Gill Sans" charset="0"/>
                  </a:rPr>
                  <a:t>您的标题</a:t>
                </a:r>
                <a:endPar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Gill Sans" charset="0"/>
                </a:endParaRPr>
              </a:p>
            </p:txBody>
          </p:sp>
        </p:grpSp>
        <p:grpSp>
          <p:nvGrpSpPr>
            <p:cNvPr id="31" name="组合 30"/>
            <p:cNvGrpSpPr/>
            <p:nvPr/>
          </p:nvGrpSpPr>
          <p:grpSpPr>
            <a:xfrm>
              <a:off x="3842815" y="4921538"/>
              <a:ext cx="3000374" cy="596392"/>
              <a:chOff x="4286559" y="3666914"/>
              <a:chExt cx="3000374" cy="596392"/>
            </a:xfrm>
          </p:grpSpPr>
          <p:sp>
            <p:nvSpPr>
              <p:cNvPr id="32" name="Rectangle 40"/>
              <p:cNvSpPr>
                <a:spLocks noChangeArrowheads="1"/>
              </p:cNvSpPr>
              <p:nvPr/>
            </p:nvSpPr>
            <p:spPr bwMode="auto">
              <a:xfrm>
                <a:off x="4444002" y="4023360"/>
                <a:ext cx="2842931" cy="239946"/>
              </a:xfrm>
              <a:prstGeom prst="rect">
                <a:avLst/>
              </a:prstGeom>
              <a:solidFill>
                <a:schemeClr val="bg1">
                  <a:lumMod val="85000"/>
                </a:schemeClr>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1000" dirty="0">
                  <a:solidFill>
                    <a:srgbClr val="FFFFFF"/>
                  </a:solidFill>
                  <a:latin typeface="阿里巴巴普惠体 R" panose="00020600040101010101" pitchFamily="18" charset="-122"/>
                  <a:ea typeface="阿里巴巴普惠体 R" panose="00020600040101010101" pitchFamily="18" charset="-122"/>
                </a:endParaRPr>
              </a:p>
            </p:txBody>
          </p:sp>
          <p:sp>
            <p:nvSpPr>
              <p:cNvPr id="33" name="Rectangle 41"/>
              <p:cNvSpPr>
                <a:spLocks noChangeArrowheads="1"/>
              </p:cNvSpPr>
              <p:nvPr/>
            </p:nvSpPr>
            <p:spPr bwMode="auto">
              <a:xfrm>
                <a:off x="4412252" y="4023360"/>
                <a:ext cx="2163726" cy="239946"/>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r" eaLnBrk="1" hangingPunct="1"/>
                <a:r>
                  <a:rPr lang="en-US" altLang="zh-CN" sz="1400" b="1" dirty="0">
                    <a:solidFill>
                      <a:srgbClr val="FFFFFF"/>
                    </a:solidFill>
                    <a:latin typeface="Arial" panose="020B0604020202020204" pitchFamily="34" charset="0"/>
                    <a:ea typeface="阿里巴巴普惠体 R" panose="00020600040101010101" pitchFamily="18" charset="-122"/>
                    <a:cs typeface="Arial" panose="020B0604020202020204" pitchFamily="34" charset="0"/>
                  </a:rPr>
                  <a:t>8.5</a:t>
                </a:r>
              </a:p>
            </p:txBody>
          </p:sp>
          <p:sp>
            <p:nvSpPr>
              <p:cNvPr id="34" name="TextBox 35"/>
              <p:cNvSpPr txBox="1">
                <a:spLocks noChangeArrowheads="1"/>
              </p:cNvSpPr>
              <p:nvPr/>
            </p:nvSpPr>
            <p:spPr bwMode="auto">
              <a:xfrm>
                <a:off x="4286559" y="3666914"/>
                <a:ext cx="132873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Gill Sans" charset="0"/>
                  </a:rPr>
                  <a:t>03 </a:t>
                </a:r>
                <a:r>
                  <a:rPr lang="zh-CN" alt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Gill Sans" charset="0"/>
                  </a:rPr>
                  <a:t>您的标题</a:t>
                </a:r>
                <a:endPar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Gill Sans" charset="0"/>
                </a:endParaRPr>
              </a:p>
            </p:txBody>
          </p:sp>
        </p:grpSp>
      </p:grpSp>
      <p:pic>
        <p:nvPicPr>
          <p:cNvPr id="35" name="图形 34"/>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36864" y="2603819"/>
            <a:ext cx="1794996" cy="2224058"/>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500"/>
                            </p:stCondLst>
                            <p:childTnLst>
                              <p:par>
                                <p:cTn id="18" presetID="53" presetClass="entr" presetSubtype="16" fill="hold" nodeType="after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p:cTn id="20" dur="500" fill="hold"/>
                                        <p:tgtEl>
                                          <p:spTgt spid="35"/>
                                        </p:tgtEl>
                                        <p:attrNameLst>
                                          <p:attrName>ppt_w</p:attrName>
                                        </p:attrNameLst>
                                      </p:cBhvr>
                                      <p:tavLst>
                                        <p:tav tm="0">
                                          <p:val>
                                            <p:fltVal val="0"/>
                                          </p:val>
                                        </p:tav>
                                        <p:tav tm="100000">
                                          <p:val>
                                            <p:strVal val="#ppt_w"/>
                                          </p:val>
                                        </p:tav>
                                      </p:tavLst>
                                    </p:anim>
                                    <p:anim calcmode="lin" valueType="num">
                                      <p:cBhvr>
                                        <p:cTn id="21" dur="500" fill="hold"/>
                                        <p:tgtEl>
                                          <p:spTgt spid="35"/>
                                        </p:tgtEl>
                                        <p:attrNameLst>
                                          <p:attrName>ppt_h</p:attrName>
                                        </p:attrNameLst>
                                      </p:cBhvr>
                                      <p:tavLst>
                                        <p:tav tm="0">
                                          <p:val>
                                            <p:fltVal val="0"/>
                                          </p:val>
                                        </p:tav>
                                        <p:tav tm="100000">
                                          <p:val>
                                            <p:strVal val="#ppt_h"/>
                                          </p:val>
                                        </p:tav>
                                      </p:tavLst>
                                    </p:anim>
                                    <p:animEffect transition="in" filter="fade">
                                      <p:cBhvr>
                                        <p:cTn id="22" dur="500"/>
                                        <p:tgtEl>
                                          <p:spTgt spid="35"/>
                                        </p:tgtEl>
                                      </p:cBhvr>
                                    </p:animEffect>
                                  </p:childTnLst>
                                </p:cTn>
                              </p:par>
                            </p:childTnLst>
                          </p:cTn>
                        </p:par>
                        <p:par>
                          <p:cTn id="23" fill="hold">
                            <p:stCondLst>
                              <p:cond delay="2000"/>
                            </p:stCondLst>
                            <p:childTnLst>
                              <p:par>
                                <p:cTn id="24" presetID="42" presetClass="entr" presetSubtype="0" fill="hold"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14" presetClass="entr" presetSubtype="1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randombar(horizontal)">
                                      <p:cBhvr>
                                        <p:cTn id="32" dur="500"/>
                                        <p:tgtEl>
                                          <p:spTgt spid="2"/>
                                        </p:tgtEl>
                                      </p:cBhvr>
                                    </p:animEffect>
                                  </p:childTnLst>
                                </p:cTn>
                              </p:par>
                            </p:childTnLst>
                          </p:cTn>
                        </p:par>
                        <p:par>
                          <p:cTn id="33" fill="hold">
                            <p:stCondLst>
                              <p:cond delay="3500"/>
                            </p:stCondLst>
                            <p:childTnLst>
                              <p:par>
                                <p:cTn id="34" presetID="18" presetClass="entr" presetSubtype="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strips(downRight)">
                                      <p:cBhvr>
                                        <p:cTn id="3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1" grpId="0"/>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剪去单角 3"/>
          <p:cNvSpPr/>
          <p:nvPr/>
        </p:nvSpPr>
        <p:spPr>
          <a:xfrm>
            <a:off x="553039" y="468983"/>
            <a:ext cx="11085921" cy="5920033"/>
          </a:xfrm>
          <a:prstGeom prst="snip1Rect">
            <a:avLst>
              <a:gd name="adj" fmla="val 285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latin typeface="阿里巴巴普惠体 R" panose="00020600040101010101" pitchFamily="18" charset="-122"/>
              <a:ea typeface="阿里巴巴普惠体 R" panose="00020600040101010101" pitchFamily="18" charset="-122"/>
            </a:endParaRPr>
          </a:p>
        </p:txBody>
      </p:sp>
      <p:grpSp>
        <p:nvGrpSpPr>
          <p:cNvPr id="22" name="组合 19"/>
          <p:cNvGrpSpPr/>
          <p:nvPr/>
        </p:nvGrpSpPr>
        <p:grpSpPr bwMode="auto">
          <a:xfrm>
            <a:off x="553039" y="812694"/>
            <a:ext cx="695325" cy="506413"/>
            <a:chOff x="0" y="0"/>
            <a:chExt cx="694944" cy="624651"/>
          </a:xfrm>
        </p:grpSpPr>
        <p:sp>
          <p:nvSpPr>
            <p:cNvPr id="23" name="矩形 20"/>
            <p:cNvSpPr>
              <a:spLocks noChangeArrowheads="1"/>
            </p:cNvSpPr>
            <p:nvPr/>
          </p:nvSpPr>
          <p:spPr bwMode="auto">
            <a:xfrm>
              <a:off x="0" y="0"/>
              <a:ext cx="548974" cy="62465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4" name="矩形 21"/>
            <p:cNvSpPr>
              <a:spLocks noChangeArrowheads="1"/>
            </p:cNvSpPr>
            <p:nvPr/>
          </p:nvSpPr>
          <p:spPr bwMode="auto">
            <a:xfrm>
              <a:off x="612439" y="0"/>
              <a:ext cx="82505" cy="624651"/>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grpSp>
      <p:sp>
        <p:nvSpPr>
          <p:cNvPr id="25" name="矩形 22"/>
          <p:cNvSpPr>
            <a:spLocks noChangeArrowheads="1"/>
          </p:cNvSpPr>
          <p:nvPr/>
        </p:nvSpPr>
        <p:spPr bwMode="auto">
          <a:xfrm>
            <a:off x="1411877" y="857144"/>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35" name="组合 1"/>
          <p:cNvGrpSpPr/>
          <p:nvPr/>
        </p:nvGrpSpPr>
        <p:grpSpPr bwMode="auto">
          <a:xfrm>
            <a:off x="1391241" y="1907046"/>
            <a:ext cx="5743575" cy="1621460"/>
            <a:chOff x="0" y="-18654"/>
            <a:chExt cx="5742745" cy="1620765"/>
          </a:xfrm>
        </p:grpSpPr>
        <p:sp>
          <p:nvSpPr>
            <p:cNvPr id="36" name="Title 1"/>
            <p:cNvSpPr txBox="1">
              <a:spLocks noChangeArrowheads="1"/>
            </p:cNvSpPr>
            <p:nvPr/>
          </p:nvSpPr>
          <p:spPr bwMode="auto">
            <a:xfrm>
              <a:off x="765064" y="0"/>
              <a:ext cx="4977681" cy="45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en-US" altLang="zh-CN" sz="1300" dirty="0">
                <a:solidFill>
                  <a:srgbClr val="FFC000"/>
                </a:solidFill>
                <a:latin typeface="Open Sans" pitchFamily="34" charset="0"/>
                <a:ea typeface="阿里巴巴普惠体 R" panose="00020600040101010101" pitchFamily="18" charset="-122"/>
              </a:endParaRPr>
            </a:p>
          </p:txBody>
        </p:sp>
        <p:grpSp>
          <p:nvGrpSpPr>
            <p:cNvPr id="37" name="组合 3"/>
            <p:cNvGrpSpPr/>
            <p:nvPr/>
          </p:nvGrpSpPr>
          <p:grpSpPr bwMode="auto">
            <a:xfrm>
              <a:off x="0" y="323593"/>
              <a:ext cx="676177" cy="677325"/>
              <a:chOff x="0" y="-384"/>
              <a:chExt cx="406292" cy="406982"/>
            </a:xfrm>
          </p:grpSpPr>
          <p:sp>
            <p:nvSpPr>
              <p:cNvPr id="40" name="Freeform 16"/>
              <p:cNvSpPr/>
              <p:nvPr/>
            </p:nvSpPr>
            <p:spPr bwMode="auto">
              <a:xfrm>
                <a:off x="90414" y="115330"/>
                <a:ext cx="222221" cy="213499"/>
              </a:xfrm>
              <a:custGeom>
                <a:avLst/>
                <a:gdLst>
                  <a:gd name="T0" fmla="*/ 2147483647 w 155"/>
                  <a:gd name="T1" fmla="*/ 0 h 149"/>
                  <a:gd name="T2" fmla="*/ 2147483647 w 155"/>
                  <a:gd name="T3" fmla="*/ 2147483647 h 149"/>
                  <a:gd name="T4" fmla="*/ 0 w 155"/>
                  <a:gd name="T5" fmla="*/ 2147483647 h 149"/>
                  <a:gd name="T6" fmla="*/ 2147483647 w 155"/>
                  <a:gd name="T7" fmla="*/ 2147483647 h 149"/>
                  <a:gd name="T8" fmla="*/ 2147483647 w 155"/>
                  <a:gd name="T9" fmla="*/ 2147483647 h 149"/>
                  <a:gd name="T10" fmla="*/ 2147483647 w 155"/>
                  <a:gd name="T11" fmla="*/ 2147483647 h 149"/>
                  <a:gd name="T12" fmla="*/ 2147483647 w 155"/>
                  <a:gd name="T13" fmla="*/ 0 h 149"/>
                  <a:gd name="T14" fmla="*/ 2147483647 w 155"/>
                  <a:gd name="T15" fmla="*/ 0 h 14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5" h="149">
                    <a:moveTo>
                      <a:pt x="17" y="0"/>
                    </a:moveTo>
                    <a:lnTo>
                      <a:pt x="63" y="50"/>
                    </a:lnTo>
                    <a:lnTo>
                      <a:pt x="0" y="110"/>
                    </a:lnTo>
                    <a:lnTo>
                      <a:pt x="39" y="149"/>
                    </a:lnTo>
                    <a:lnTo>
                      <a:pt x="102" y="85"/>
                    </a:lnTo>
                    <a:lnTo>
                      <a:pt x="155" y="138"/>
                    </a:lnTo>
                    <a:lnTo>
                      <a:pt x="155" y="0"/>
                    </a:lnTo>
                    <a:lnTo>
                      <a:pt x="17" y="0"/>
                    </a:lnTo>
                    <a:close/>
                  </a:path>
                </a:pathLst>
              </a:custGeom>
              <a:solidFill>
                <a:srgbClr val="FF9900"/>
              </a:solidFill>
              <a:ln>
                <a:noFill/>
              </a:ln>
              <a:extLst>
                <a:ext uri="{91240B29-F687-4F45-9708-019B960494DF}">
                  <a14:hiddenLine xmlns:a14="http://schemas.microsoft.com/office/drawing/2010/main" w="9525">
                    <a:solidFill>
                      <a:srgbClr val="000000"/>
                    </a:solidFill>
                    <a:round/>
                  </a14:hiddenLine>
                </a:ext>
              </a:extLst>
            </p:spPr>
            <p:txBody>
              <a:bodyPr lIns="121888" tIns="60944" rIns="121888" bIns="60944"/>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41" name="AutoShape 14"/>
              <p:cNvSpPr>
                <a:spLocks noChangeAspect="1" noChangeArrowheads="1" noTextEdit="1"/>
              </p:cNvSpPr>
              <p:nvPr/>
            </p:nvSpPr>
            <p:spPr bwMode="auto">
              <a:xfrm>
                <a:off x="102050" y="101600"/>
                <a:ext cx="213637" cy="213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88" tIns="60944" rIns="121888" bIns="60944"/>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42" name="Oval 13"/>
              <p:cNvSpPr>
                <a:spLocks noChangeArrowheads="1"/>
              </p:cNvSpPr>
              <p:nvPr/>
            </p:nvSpPr>
            <p:spPr bwMode="auto">
              <a:xfrm>
                <a:off x="0" y="-384"/>
                <a:ext cx="406292" cy="406982"/>
              </a:xfrm>
              <a:prstGeom prst="ellipse">
                <a:avLst/>
              </a:prstGeom>
              <a:noFill/>
              <a:ln w="12700">
                <a:solidFill>
                  <a:srgbClr val="FF9900"/>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3100" dirty="0">
                  <a:solidFill>
                    <a:srgbClr val="FFFFFF"/>
                  </a:solidFill>
                  <a:ea typeface="阿里巴巴普惠体 R" panose="00020600040101010101" pitchFamily="18" charset="-122"/>
                </a:endParaRPr>
              </a:p>
            </p:txBody>
          </p:sp>
        </p:grpSp>
        <p:sp>
          <p:nvSpPr>
            <p:cNvPr id="38" name="矩形 4"/>
            <p:cNvSpPr>
              <a:spLocks noChangeArrowheads="1"/>
            </p:cNvSpPr>
            <p:nvPr/>
          </p:nvSpPr>
          <p:spPr bwMode="auto">
            <a:xfrm>
              <a:off x="838079" y="-18654"/>
              <a:ext cx="29992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zh-CN" sz="2000" b="1" dirty="0">
                  <a:solidFill>
                    <a:srgbClr val="FFC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单击此处添加标题</a:t>
              </a:r>
            </a:p>
          </p:txBody>
        </p:sp>
        <p:sp>
          <p:nvSpPr>
            <p:cNvPr id="39" name="TextBox 11"/>
            <p:cNvSpPr txBox="1">
              <a:spLocks noChangeArrowheads="1"/>
            </p:cNvSpPr>
            <p:nvPr/>
          </p:nvSpPr>
          <p:spPr bwMode="auto">
            <a:xfrm>
              <a:off x="838078" y="344549"/>
              <a:ext cx="4330753" cy="125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a:t>
              </a: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43" name="组合 1"/>
          <p:cNvGrpSpPr/>
          <p:nvPr/>
        </p:nvGrpSpPr>
        <p:grpSpPr bwMode="auto">
          <a:xfrm>
            <a:off x="1391241" y="3835629"/>
            <a:ext cx="5743575" cy="1621460"/>
            <a:chOff x="0" y="-18654"/>
            <a:chExt cx="5742745" cy="1620765"/>
          </a:xfrm>
        </p:grpSpPr>
        <p:sp>
          <p:nvSpPr>
            <p:cNvPr id="44" name="Title 1"/>
            <p:cNvSpPr txBox="1">
              <a:spLocks noChangeArrowheads="1"/>
            </p:cNvSpPr>
            <p:nvPr/>
          </p:nvSpPr>
          <p:spPr bwMode="auto">
            <a:xfrm>
              <a:off x="765064" y="0"/>
              <a:ext cx="4977681" cy="45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en-US" altLang="zh-CN" sz="1300" dirty="0">
                <a:solidFill>
                  <a:srgbClr val="FFC000"/>
                </a:solidFill>
                <a:latin typeface="Open Sans" pitchFamily="34" charset="0"/>
                <a:ea typeface="阿里巴巴普惠体 R" panose="00020600040101010101" pitchFamily="18" charset="-122"/>
              </a:endParaRPr>
            </a:p>
          </p:txBody>
        </p:sp>
        <p:grpSp>
          <p:nvGrpSpPr>
            <p:cNvPr id="45" name="组合 3"/>
            <p:cNvGrpSpPr/>
            <p:nvPr/>
          </p:nvGrpSpPr>
          <p:grpSpPr bwMode="auto">
            <a:xfrm>
              <a:off x="0" y="323593"/>
              <a:ext cx="676177" cy="677325"/>
              <a:chOff x="0" y="-384"/>
              <a:chExt cx="406292" cy="406982"/>
            </a:xfrm>
          </p:grpSpPr>
          <p:sp>
            <p:nvSpPr>
              <p:cNvPr id="48" name="Freeform 16"/>
              <p:cNvSpPr/>
              <p:nvPr/>
            </p:nvSpPr>
            <p:spPr bwMode="auto">
              <a:xfrm>
                <a:off x="90414" y="115330"/>
                <a:ext cx="222221" cy="213499"/>
              </a:xfrm>
              <a:custGeom>
                <a:avLst/>
                <a:gdLst>
                  <a:gd name="T0" fmla="*/ 2147483647 w 155"/>
                  <a:gd name="T1" fmla="*/ 0 h 149"/>
                  <a:gd name="T2" fmla="*/ 2147483647 w 155"/>
                  <a:gd name="T3" fmla="*/ 2147483647 h 149"/>
                  <a:gd name="T4" fmla="*/ 0 w 155"/>
                  <a:gd name="T5" fmla="*/ 2147483647 h 149"/>
                  <a:gd name="T6" fmla="*/ 2147483647 w 155"/>
                  <a:gd name="T7" fmla="*/ 2147483647 h 149"/>
                  <a:gd name="T8" fmla="*/ 2147483647 w 155"/>
                  <a:gd name="T9" fmla="*/ 2147483647 h 149"/>
                  <a:gd name="T10" fmla="*/ 2147483647 w 155"/>
                  <a:gd name="T11" fmla="*/ 2147483647 h 149"/>
                  <a:gd name="T12" fmla="*/ 2147483647 w 155"/>
                  <a:gd name="T13" fmla="*/ 0 h 149"/>
                  <a:gd name="T14" fmla="*/ 2147483647 w 155"/>
                  <a:gd name="T15" fmla="*/ 0 h 14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5" h="149">
                    <a:moveTo>
                      <a:pt x="17" y="0"/>
                    </a:moveTo>
                    <a:lnTo>
                      <a:pt x="63" y="50"/>
                    </a:lnTo>
                    <a:lnTo>
                      <a:pt x="0" y="110"/>
                    </a:lnTo>
                    <a:lnTo>
                      <a:pt x="39" y="149"/>
                    </a:lnTo>
                    <a:lnTo>
                      <a:pt x="102" y="85"/>
                    </a:lnTo>
                    <a:lnTo>
                      <a:pt x="155" y="138"/>
                    </a:lnTo>
                    <a:lnTo>
                      <a:pt x="155" y="0"/>
                    </a:lnTo>
                    <a:lnTo>
                      <a:pt x="17" y="0"/>
                    </a:lnTo>
                    <a:close/>
                  </a:path>
                </a:pathLst>
              </a:custGeom>
              <a:solidFill>
                <a:srgbClr val="FF9900"/>
              </a:solidFill>
              <a:ln>
                <a:noFill/>
              </a:ln>
              <a:extLst>
                <a:ext uri="{91240B29-F687-4F45-9708-019B960494DF}">
                  <a14:hiddenLine xmlns:a14="http://schemas.microsoft.com/office/drawing/2010/main" w="9525">
                    <a:solidFill>
                      <a:srgbClr val="000000"/>
                    </a:solidFill>
                    <a:round/>
                  </a14:hiddenLine>
                </a:ext>
              </a:extLst>
            </p:spPr>
            <p:txBody>
              <a:bodyPr lIns="121888" tIns="60944" rIns="121888" bIns="60944"/>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49" name="AutoShape 14"/>
              <p:cNvSpPr>
                <a:spLocks noChangeAspect="1" noChangeArrowheads="1" noTextEdit="1"/>
              </p:cNvSpPr>
              <p:nvPr/>
            </p:nvSpPr>
            <p:spPr bwMode="auto">
              <a:xfrm>
                <a:off x="102050" y="101600"/>
                <a:ext cx="213637" cy="213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88" tIns="60944" rIns="121888" bIns="60944"/>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50" name="Oval 13"/>
              <p:cNvSpPr>
                <a:spLocks noChangeArrowheads="1"/>
              </p:cNvSpPr>
              <p:nvPr/>
            </p:nvSpPr>
            <p:spPr bwMode="auto">
              <a:xfrm>
                <a:off x="0" y="-384"/>
                <a:ext cx="406292" cy="406982"/>
              </a:xfrm>
              <a:prstGeom prst="ellipse">
                <a:avLst/>
              </a:prstGeom>
              <a:noFill/>
              <a:ln w="12700">
                <a:solidFill>
                  <a:srgbClr val="FF9900"/>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3100" dirty="0">
                  <a:solidFill>
                    <a:srgbClr val="FFFFFF"/>
                  </a:solidFill>
                  <a:ea typeface="阿里巴巴普惠体 R" panose="00020600040101010101" pitchFamily="18" charset="-122"/>
                </a:endParaRPr>
              </a:p>
            </p:txBody>
          </p:sp>
        </p:grpSp>
        <p:sp>
          <p:nvSpPr>
            <p:cNvPr id="46" name="矩形 4"/>
            <p:cNvSpPr>
              <a:spLocks noChangeArrowheads="1"/>
            </p:cNvSpPr>
            <p:nvPr/>
          </p:nvSpPr>
          <p:spPr bwMode="auto">
            <a:xfrm>
              <a:off x="838079" y="-18654"/>
              <a:ext cx="29992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zh-CN" sz="2000" b="1" dirty="0">
                  <a:solidFill>
                    <a:srgbClr val="FFC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单击此处添加标题</a:t>
              </a:r>
            </a:p>
          </p:txBody>
        </p:sp>
        <p:sp>
          <p:nvSpPr>
            <p:cNvPr id="47" name="TextBox 11"/>
            <p:cNvSpPr txBox="1">
              <a:spLocks noChangeArrowheads="1"/>
            </p:cNvSpPr>
            <p:nvPr/>
          </p:nvSpPr>
          <p:spPr bwMode="auto">
            <a:xfrm>
              <a:off x="838079" y="344549"/>
              <a:ext cx="4330752" cy="125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a:t>
              </a: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60" name="5ba51b42-f83d-46eb-8b8a-d671f198aea9" descr="3AUAAB+LCAAAAAAABADNU8FOg0AQ/ZdVb9hAo63h1tpgONQ2odGD6WGFEVZhaZbFtGn4d2cpUBCq9GKEC8y+efPezOyeXMrdBohJnIgKOWPUFzSyJUREI7ZHTJ6GoUamjHuM+w8iTjcJMV/2VVr95JnJ4D4OY/FEwxQUAWeS0fDwa7aSGtilYKhgl8dOYRHW4lq8vTEXVgFEUGJWjMsJ95yAeojQBzoaEMwPJIckKQKL13dwZS3NHCtUmgTIeWHhM7V0XZHlZfQs04gDbsy9vxJ510ekdTMbNUWeanbZ5znjLEqjApbXndNtLWTohyDzvBDqMJtLEJ/VOA0Vy78dKbCAFYuISiy417OrYxNGt4Ncl8092CJTKZY0pl+IVIvXuV/qoFqvfNmOSUuKKwuorcN1O++I1siE+yGCh+PcX9nEihhns4FHRCtJhVUVIuumiVIPUgOXbXuZdlLXCrbyPCcqo+6hq/k/WlAERs1CIaEh/lfd5RafO4K6crwUCciJ62LdYr0PVzOPt25sn/FMqfvxfTqdg/k/3q71wbC/OaOnuzW+X104x//cBQAA"/>
          <p:cNvGrpSpPr>
            <a:grpSpLocks noChangeAspect="1"/>
          </p:cNvGrpSpPr>
          <p:nvPr/>
        </p:nvGrpSpPr>
        <p:grpSpPr>
          <a:xfrm>
            <a:off x="7270804" y="2042879"/>
            <a:ext cx="2911144" cy="3622824"/>
            <a:chOff x="4640428" y="1467046"/>
            <a:chExt cx="2911144" cy="3622824"/>
          </a:xfrm>
        </p:grpSpPr>
        <p:sp>
          <p:nvSpPr>
            <p:cNvPr id="64" name="ValueText1"/>
            <p:cNvSpPr txBox="1"/>
            <p:nvPr/>
          </p:nvSpPr>
          <p:spPr>
            <a:xfrm>
              <a:off x="6882403" y="4714042"/>
              <a:ext cx="528815" cy="375828"/>
            </a:xfrm>
            <a:prstGeom prst="rect">
              <a:avLst/>
            </a:prstGeom>
            <a:noFill/>
          </p:spPr>
          <p:txBody>
            <a:bodyPr wrap="square" tIns="90000" bIns="90000" anchor="ctr" anchorCtr="0">
              <a:prstTxWarp prst="textPlain">
                <a:avLst/>
              </a:prstTxWarp>
              <a:noAutofit/>
            </a:bodyPr>
            <a:lstStyle/>
            <a:p>
              <a:r>
                <a:rPr lang="en-US" altLang="zh-CN" sz="700" dirty="0">
                  <a:solidFill>
                    <a:schemeClr val="bg1"/>
                  </a:solidFill>
                  <a:latin typeface="Impact" panose="020B0806030902050204" pitchFamily="34" charset="0"/>
                  <a:ea typeface="阿里巴巴普惠体 R" panose="00020600040101010101" pitchFamily="18" charset="-122"/>
                </a:rPr>
                <a:t>65%</a:t>
              </a:r>
              <a:endParaRPr lang="en-US" sz="700" dirty="0">
                <a:solidFill>
                  <a:schemeClr val="bg1"/>
                </a:solidFill>
                <a:latin typeface="Impact" panose="020B0806030902050204" pitchFamily="34" charset="0"/>
              </a:endParaRPr>
            </a:p>
          </p:txBody>
        </p:sp>
        <p:sp>
          <p:nvSpPr>
            <p:cNvPr id="65" name="ValueShape"/>
            <p:cNvSpPr/>
            <p:nvPr/>
          </p:nvSpPr>
          <p:spPr>
            <a:xfrm>
              <a:off x="4827640" y="2353183"/>
              <a:ext cx="2533600" cy="2333908"/>
            </a:xfrm>
            <a:custGeom>
              <a:avLst/>
              <a:gdLst>
                <a:gd name="connsiteX0" fmla="*/ 2031403 w 2533600"/>
                <a:gd name="connsiteY0" fmla="*/ 1289897 h 2333908"/>
                <a:gd name="connsiteX1" fmla="*/ 1943516 w 2533600"/>
                <a:gd name="connsiteY1" fmla="*/ 1313573 h 2333908"/>
                <a:gd name="connsiteX2" fmla="*/ 1326084 w 2533600"/>
                <a:gd name="connsiteY2" fmla="*/ 1385368 h 2333908"/>
                <a:gd name="connsiteX3" fmla="*/ 1310484 w 2533600"/>
                <a:gd name="connsiteY3" fmla="*/ 1384845 h 2333908"/>
                <a:gd name="connsiteX4" fmla="*/ 1310484 w 2533600"/>
                <a:gd name="connsiteY4" fmla="*/ 2188315 h 2333908"/>
                <a:gd name="connsiteX5" fmla="*/ 1374648 w 2533600"/>
                <a:gd name="connsiteY5" fmla="*/ 2185282 h 2333908"/>
                <a:gd name="connsiteX6" fmla="*/ 1434360 w 2533600"/>
                <a:gd name="connsiteY6" fmla="*/ 2176936 h 2333908"/>
                <a:gd name="connsiteX7" fmla="*/ 1492911 w 2533600"/>
                <a:gd name="connsiteY7" fmla="*/ 2142613 h 2333908"/>
                <a:gd name="connsiteX8" fmla="*/ 2018767 w 2533600"/>
                <a:gd name="connsiteY8" fmla="*/ 1388488 h 2333908"/>
                <a:gd name="connsiteX9" fmla="*/ 516969 w 2533600"/>
                <a:gd name="connsiteY9" fmla="*/ 1276818 h 2333908"/>
                <a:gd name="connsiteX10" fmla="*/ 527313 w 2533600"/>
                <a:gd name="connsiteY10" fmla="*/ 1369766 h 2333908"/>
                <a:gd name="connsiteX11" fmla="*/ 1055261 w 2533600"/>
                <a:gd name="connsiteY11" fmla="*/ 2136092 h 2333908"/>
                <a:gd name="connsiteX12" fmla="*/ 1133300 w 2533600"/>
                <a:gd name="connsiteY12" fmla="*/ 2181647 h 2333908"/>
                <a:gd name="connsiteX13" fmla="*/ 1158953 w 2533600"/>
                <a:gd name="connsiteY13" fmla="*/ 2185252 h 2333908"/>
                <a:gd name="connsiteX14" fmla="*/ 1238718 w 2533600"/>
                <a:gd name="connsiteY14" fmla="*/ 2189044 h 2333908"/>
                <a:gd name="connsiteX15" fmla="*/ 1238718 w 2533600"/>
                <a:gd name="connsiteY15" fmla="*/ 1382437 h 2333908"/>
                <a:gd name="connsiteX16" fmla="*/ 1130590 w 2533600"/>
                <a:gd name="connsiteY16" fmla="*/ 1378810 h 2333908"/>
                <a:gd name="connsiteX17" fmla="*/ 540691 w 2533600"/>
                <a:gd name="connsiteY17" fmla="*/ 1283352 h 2333908"/>
                <a:gd name="connsiteX18" fmla="*/ 2385391 w 2533600"/>
                <a:gd name="connsiteY18" fmla="*/ 1159966 h 2333908"/>
                <a:gd name="connsiteX19" fmla="*/ 2329807 w 2533600"/>
                <a:gd name="connsiteY19" fmla="*/ 1185894 h 2333908"/>
                <a:gd name="connsiteX20" fmla="*/ 2200581 w 2533600"/>
                <a:gd name="connsiteY20" fmla="*/ 1236647 h 2333908"/>
                <a:gd name="connsiteX21" fmla="*/ 2107099 w 2533600"/>
                <a:gd name="connsiteY21" fmla="*/ 1267398 h 2333908"/>
                <a:gd name="connsiteX22" fmla="*/ 2090532 w 2533600"/>
                <a:gd name="connsiteY22" fmla="*/ 1397848 h 2333908"/>
                <a:gd name="connsiteX23" fmla="*/ 1656581 w 2533600"/>
                <a:gd name="connsiteY23" fmla="*/ 2111740 h 2333908"/>
                <a:gd name="connsiteX24" fmla="*/ 1633983 w 2533600"/>
                <a:gd name="connsiteY24" fmla="*/ 2128203 h 2333908"/>
                <a:gd name="connsiteX25" fmla="*/ 1660890 w 2533600"/>
                <a:gd name="connsiteY25" fmla="*/ 2119452 h 2333908"/>
                <a:gd name="connsiteX26" fmla="*/ 2384278 w 2533600"/>
                <a:gd name="connsiteY26" fmla="*/ 1182047 h 2333908"/>
                <a:gd name="connsiteX27" fmla="*/ 148031 w 2533600"/>
                <a:gd name="connsiteY27" fmla="*/ 1156022 h 2333908"/>
                <a:gd name="connsiteX28" fmla="*/ 149323 w 2533600"/>
                <a:gd name="connsiteY28" fmla="*/ 1181533 h 2333908"/>
                <a:gd name="connsiteX29" fmla="*/ 872710 w 2533600"/>
                <a:gd name="connsiteY29" fmla="*/ 2119089 h 2333908"/>
                <a:gd name="connsiteX30" fmla="*/ 929335 w 2533600"/>
                <a:gd name="connsiteY30" fmla="*/ 2137593 h 2333908"/>
                <a:gd name="connsiteX31" fmla="*/ 890378 w 2533600"/>
                <a:gd name="connsiteY31" fmla="*/ 2109351 h 2333908"/>
                <a:gd name="connsiteX32" fmla="*/ 455549 w 2533600"/>
                <a:gd name="connsiteY32" fmla="*/ 1385367 h 2333908"/>
                <a:gd name="connsiteX33" fmla="*/ 441411 w 2533600"/>
                <a:gd name="connsiteY33" fmla="*/ 1256004 h 2333908"/>
                <a:gd name="connsiteX34" fmla="*/ 422544 w 2533600"/>
                <a:gd name="connsiteY34" fmla="*/ 1250806 h 2333908"/>
                <a:gd name="connsiteX35" fmla="*/ 158496 w 2533600"/>
                <a:gd name="connsiteY35" fmla="*/ 1160274 h 2333908"/>
                <a:gd name="connsiteX36" fmla="*/ 1950123 w 2533600"/>
                <a:gd name="connsiteY36" fmla="*/ 0 h 2333908"/>
                <a:gd name="connsiteX37" fmla="*/ 2533600 w 2533600"/>
                <a:gd name="connsiteY37" fmla="*/ 1067108 h 2333908"/>
                <a:gd name="connsiteX38" fmla="*/ 1266800 w 2533600"/>
                <a:gd name="connsiteY38" fmla="*/ 2333908 h 2333908"/>
                <a:gd name="connsiteX39" fmla="*/ 0 w 2533600"/>
                <a:gd name="connsiteY39" fmla="*/ 1067108 h 2333908"/>
                <a:gd name="connsiteX40" fmla="*/ 558515 w 2533600"/>
                <a:gd name="connsiteY40" fmla="*/ 18721 h 2333908"/>
                <a:gd name="connsiteX41" fmla="*/ 639640 w 2533600"/>
                <a:gd name="connsiteY41" fmla="*/ 137289 h 2333908"/>
                <a:gd name="connsiteX42" fmla="*/ 143529 w 2533600"/>
                <a:gd name="connsiteY42" fmla="*/ 1067108 h 2333908"/>
                <a:gd name="connsiteX43" fmla="*/ 144007 w 2533600"/>
                <a:gd name="connsiteY43" fmla="*/ 1076544 h 2333908"/>
                <a:gd name="connsiteX44" fmla="*/ 145589 w 2533600"/>
                <a:gd name="connsiteY44" fmla="*/ 1077229 h 2333908"/>
                <a:gd name="connsiteX45" fmla="*/ 416122 w 2533600"/>
                <a:gd name="connsiteY45" fmla="*/ 1173499 h 2333908"/>
                <a:gd name="connsiteX46" fmla="*/ 438875 w 2533600"/>
                <a:gd name="connsiteY46" fmla="*/ 1179885 h 2333908"/>
                <a:gd name="connsiteX47" fmla="*/ 441118 w 2533600"/>
                <a:gd name="connsiteY47" fmla="*/ 1061257 h 2333908"/>
                <a:gd name="connsiteX48" fmla="*/ 851814 w 2533600"/>
                <a:gd name="connsiteY48" fmla="*/ 131048 h 2333908"/>
                <a:gd name="connsiteX49" fmla="*/ 904857 w 2533600"/>
                <a:gd name="connsiteY49" fmla="*/ 177851 h 2333908"/>
                <a:gd name="connsiteX50" fmla="*/ 513029 w 2533600"/>
                <a:gd name="connsiteY50" fmla="*/ 1062427 h 2333908"/>
                <a:gd name="connsiteX51" fmla="*/ 510690 w 2533600"/>
                <a:gd name="connsiteY51" fmla="*/ 1200040 h 2333908"/>
                <a:gd name="connsiteX52" fmla="*/ 547353 w 2533600"/>
                <a:gd name="connsiteY52" fmla="*/ 1210330 h 2333908"/>
                <a:gd name="connsiteX53" fmla="*/ 1225701 w 2533600"/>
                <a:gd name="connsiteY53" fmla="*/ 1310489 h 2333908"/>
                <a:gd name="connsiteX54" fmla="*/ 1238718 w 2533600"/>
                <a:gd name="connsiteY54" fmla="*/ 1310581 h 2333908"/>
                <a:gd name="connsiteX55" fmla="*/ 1238718 w 2533600"/>
                <a:gd name="connsiteY55" fmla="*/ 193452 h 2333908"/>
                <a:gd name="connsiteX56" fmla="*/ 1310484 w 2533600"/>
                <a:gd name="connsiteY56" fmla="*/ 193452 h 2333908"/>
                <a:gd name="connsiteX57" fmla="*/ 1310484 w 2533600"/>
                <a:gd name="connsiteY57" fmla="*/ 1311086 h 2333908"/>
                <a:gd name="connsiteX58" fmla="*/ 1383612 w 2533600"/>
                <a:gd name="connsiteY58" fmla="*/ 1311601 h 2333908"/>
                <a:gd name="connsiteX59" fmla="*/ 2012996 w 2533600"/>
                <a:gd name="connsiteY59" fmla="*/ 1220220 h 2333908"/>
                <a:gd name="connsiteX60" fmla="*/ 2038187 w 2533600"/>
                <a:gd name="connsiteY60" fmla="*/ 1211791 h 2333908"/>
                <a:gd name="connsiteX61" fmla="*/ 2038269 w 2533600"/>
                <a:gd name="connsiteY61" fmla="*/ 1083489 h 2333908"/>
                <a:gd name="connsiteX62" fmla="*/ 1666185 w 2533600"/>
                <a:gd name="connsiteY62" fmla="*/ 205933 h 2333908"/>
                <a:gd name="connsiteX63" fmla="*/ 1719228 w 2533600"/>
                <a:gd name="connsiteY63" fmla="*/ 159130 h 2333908"/>
                <a:gd name="connsiteX64" fmla="*/ 2110618 w 2533600"/>
                <a:gd name="connsiteY64" fmla="*/ 1078369 h 2333908"/>
                <a:gd name="connsiteX65" fmla="*/ 2110652 w 2533600"/>
                <a:gd name="connsiteY65" fmla="*/ 1187542 h 2333908"/>
                <a:gd name="connsiteX66" fmla="*/ 2229630 w 2533600"/>
                <a:gd name="connsiteY66" fmla="*/ 1147729 h 2333908"/>
                <a:gd name="connsiteX67" fmla="*/ 2389643 w 2533600"/>
                <a:gd name="connsiteY67" fmla="*/ 1075607 h 2333908"/>
                <a:gd name="connsiteX68" fmla="*/ 2390071 w 2533600"/>
                <a:gd name="connsiteY68" fmla="*/ 1067108 h 2333908"/>
                <a:gd name="connsiteX69" fmla="*/ 1872118 w 2533600"/>
                <a:gd name="connsiteY69" fmla="*/ 121688 h 2333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2533600" h="2333908">
                  <a:moveTo>
                    <a:pt x="2031403" y="1289897"/>
                  </a:moveTo>
                  <a:lnTo>
                    <a:pt x="1943516" y="1313573"/>
                  </a:lnTo>
                  <a:cubicBezTo>
                    <a:pt x="1730677" y="1364839"/>
                    <a:pt x="1522315" y="1385368"/>
                    <a:pt x="1326084" y="1385368"/>
                  </a:cubicBezTo>
                  <a:lnTo>
                    <a:pt x="1310484" y="1384845"/>
                  </a:lnTo>
                  <a:lnTo>
                    <a:pt x="1310484" y="2188315"/>
                  </a:lnTo>
                  <a:lnTo>
                    <a:pt x="1374648" y="2185282"/>
                  </a:lnTo>
                  <a:lnTo>
                    <a:pt x="1434360" y="2176936"/>
                  </a:lnTo>
                  <a:lnTo>
                    <a:pt x="1492911" y="2142613"/>
                  </a:lnTo>
                  <a:cubicBezTo>
                    <a:pt x="1779878" y="1955340"/>
                    <a:pt x="1961434" y="1696997"/>
                    <a:pt x="2018767" y="1388488"/>
                  </a:cubicBezTo>
                  <a:close/>
                  <a:moveTo>
                    <a:pt x="516969" y="1276818"/>
                  </a:moveTo>
                  <a:lnTo>
                    <a:pt x="527313" y="1369766"/>
                  </a:lnTo>
                  <a:cubicBezTo>
                    <a:pt x="584647" y="1683736"/>
                    <a:pt x="766204" y="1947539"/>
                    <a:pt x="1055261" y="2136092"/>
                  </a:cubicBezTo>
                  <a:lnTo>
                    <a:pt x="1133300" y="2181647"/>
                  </a:lnTo>
                  <a:lnTo>
                    <a:pt x="1158953" y="2185252"/>
                  </a:lnTo>
                  <a:lnTo>
                    <a:pt x="1238718" y="2189044"/>
                  </a:lnTo>
                  <a:lnTo>
                    <a:pt x="1238718" y="1382437"/>
                  </a:lnTo>
                  <a:lnTo>
                    <a:pt x="1130590" y="1378810"/>
                  </a:lnTo>
                  <a:cubicBezTo>
                    <a:pt x="908232" y="1364013"/>
                    <a:pt x="707153" y="1325985"/>
                    <a:pt x="540691" y="1283352"/>
                  </a:cubicBezTo>
                  <a:close/>
                  <a:moveTo>
                    <a:pt x="2385391" y="1159966"/>
                  </a:moveTo>
                  <a:lnTo>
                    <a:pt x="2329807" y="1185894"/>
                  </a:lnTo>
                  <a:cubicBezTo>
                    <a:pt x="2286716" y="1204259"/>
                    <a:pt x="2243620" y="1221149"/>
                    <a:pt x="2200581" y="1236647"/>
                  </a:cubicBezTo>
                  <a:lnTo>
                    <a:pt x="2107099" y="1267398"/>
                  </a:lnTo>
                  <a:lnTo>
                    <a:pt x="2090532" y="1397848"/>
                  </a:lnTo>
                  <a:cubicBezTo>
                    <a:pt x="2036708" y="1681006"/>
                    <a:pt x="1888109" y="1923796"/>
                    <a:pt x="1656581" y="2111740"/>
                  </a:cubicBezTo>
                  <a:lnTo>
                    <a:pt x="1633983" y="2128203"/>
                  </a:lnTo>
                  <a:lnTo>
                    <a:pt x="1660890" y="2119452"/>
                  </a:lnTo>
                  <a:cubicBezTo>
                    <a:pt x="2052791" y="1972854"/>
                    <a:pt x="2340507" y="1613799"/>
                    <a:pt x="2384278" y="1182047"/>
                  </a:cubicBezTo>
                  <a:close/>
                  <a:moveTo>
                    <a:pt x="148031" y="1156022"/>
                  </a:moveTo>
                  <a:lnTo>
                    <a:pt x="149323" y="1181533"/>
                  </a:lnTo>
                  <a:cubicBezTo>
                    <a:pt x="193094" y="1611587"/>
                    <a:pt x="480810" y="1971829"/>
                    <a:pt x="872710" y="2119089"/>
                  </a:cubicBezTo>
                  <a:lnTo>
                    <a:pt x="929335" y="2137593"/>
                  </a:lnTo>
                  <a:lnTo>
                    <a:pt x="890378" y="2109351"/>
                  </a:lnTo>
                  <a:cubicBezTo>
                    <a:pt x="655046" y="1918921"/>
                    <a:pt x="507032" y="1673206"/>
                    <a:pt x="455549" y="1385367"/>
                  </a:cubicBezTo>
                  <a:lnTo>
                    <a:pt x="441411" y="1256004"/>
                  </a:lnTo>
                  <a:lnTo>
                    <a:pt x="422544" y="1250806"/>
                  </a:lnTo>
                  <a:cubicBezTo>
                    <a:pt x="311305" y="1217979"/>
                    <a:pt x="221413" y="1185182"/>
                    <a:pt x="158496" y="1160274"/>
                  </a:cubicBezTo>
                  <a:close/>
                  <a:moveTo>
                    <a:pt x="1950123" y="0"/>
                  </a:moveTo>
                  <a:cubicBezTo>
                    <a:pt x="2315186" y="234015"/>
                    <a:pt x="2533600" y="633400"/>
                    <a:pt x="2533600" y="1067108"/>
                  </a:cubicBezTo>
                  <a:cubicBezTo>
                    <a:pt x="2533600" y="1766033"/>
                    <a:pt x="1965724" y="2333908"/>
                    <a:pt x="1266800" y="2333908"/>
                  </a:cubicBezTo>
                  <a:cubicBezTo>
                    <a:pt x="567876" y="2333908"/>
                    <a:pt x="0" y="1766033"/>
                    <a:pt x="0" y="1067108"/>
                  </a:cubicBezTo>
                  <a:cubicBezTo>
                    <a:pt x="0" y="645881"/>
                    <a:pt x="209053" y="252736"/>
                    <a:pt x="558515" y="18721"/>
                  </a:cubicBezTo>
                  <a:lnTo>
                    <a:pt x="639640" y="137289"/>
                  </a:lnTo>
                  <a:cubicBezTo>
                    <a:pt x="330741" y="346342"/>
                    <a:pt x="143529" y="695804"/>
                    <a:pt x="143529" y="1067108"/>
                  </a:cubicBezTo>
                  <a:lnTo>
                    <a:pt x="144007" y="1076544"/>
                  </a:lnTo>
                  <a:lnTo>
                    <a:pt x="145589" y="1077229"/>
                  </a:lnTo>
                  <a:cubicBezTo>
                    <a:pt x="201089" y="1100449"/>
                    <a:pt x="294183" y="1136525"/>
                    <a:pt x="416122" y="1173499"/>
                  </a:cubicBezTo>
                  <a:lnTo>
                    <a:pt x="438875" y="1179885"/>
                  </a:lnTo>
                  <a:lnTo>
                    <a:pt x="441118" y="1061257"/>
                  </a:lnTo>
                  <a:cubicBezTo>
                    <a:pt x="467445" y="731881"/>
                    <a:pt x="613119" y="395484"/>
                    <a:pt x="851814" y="131048"/>
                  </a:cubicBezTo>
                  <a:lnTo>
                    <a:pt x="904857" y="177851"/>
                  </a:lnTo>
                  <a:cubicBezTo>
                    <a:pt x="675523" y="430587"/>
                    <a:pt x="537454" y="750017"/>
                    <a:pt x="513029" y="1062427"/>
                  </a:cubicBezTo>
                  <a:lnTo>
                    <a:pt x="510690" y="1200040"/>
                  </a:lnTo>
                  <a:lnTo>
                    <a:pt x="547353" y="1210330"/>
                  </a:lnTo>
                  <a:cubicBezTo>
                    <a:pt x="734284" y="1258655"/>
                    <a:pt x="967312" y="1301490"/>
                    <a:pt x="1225701" y="1310489"/>
                  </a:cubicBezTo>
                  <a:lnTo>
                    <a:pt x="1238718" y="1310581"/>
                  </a:lnTo>
                  <a:lnTo>
                    <a:pt x="1238718" y="193452"/>
                  </a:lnTo>
                  <a:lnTo>
                    <a:pt x="1310484" y="193452"/>
                  </a:lnTo>
                  <a:lnTo>
                    <a:pt x="1310484" y="1311086"/>
                  </a:lnTo>
                  <a:lnTo>
                    <a:pt x="1383612" y="1311601"/>
                  </a:lnTo>
                  <a:cubicBezTo>
                    <a:pt x="1584390" y="1307349"/>
                    <a:pt x="1797101" y="1280875"/>
                    <a:pt x="2012996" y="1220220"/>
                  </a:cubicBezTo>
                  <a:lnTo>
                    <a:pt x="2038187" y="1211791"/>
                  </a:lnTo>
                  <a:lnTo>
                    <a:pt x="2038269" y="1083489"/>
                  </a:lnTo>
                  <a:cubicBezTo>
                    <a:pt x="2019548" y="775174"/>
                    <a:pt x="1888500" y="463349"/>
                    <a:pt x="1666185" y="205933"/>
                  </a:cubicBezTo>
                  <a:lnTo>
                    <a:pt x="1719228" y="159130"/>
                  </a:lnTo>
                  <a:cubicBezTo>
                    <a:pt x="1953243" y="428247"/>
                    <a:pt x="2090727" y="755283"/>
                    <a:pt x="2110618" y="1078369"/>
                  </a:cubicBezTo>
                  <a:lnTo>
                    <a:pt x="2110652" y="1187542"/>
                  </a:lnTo>
                  <a:lnTo>
                    <a:pt x="2229630" y="1147729"/>
                  </a:lnTo>
                  <a:lnTo>
                    <a:pt x="2389643" y="1075607"/>
                  </a:lnTo>
                  <a:lnTo>
                    <a:pt x="2390071" y="1067108"/>
                  </a:lnTo>
                  <a:cubicBezTo>
                    <a:pt x="2390071" y="683323"/>
                    <a:pt x="2196619" y="327621"/>
                    <a:pt x="1872118" y="121688"/>
                  </a:cubicBezTo>
                  <a:close/>
                </a:path>
              </a:pathLst>
            </a:custGeom>
            <a:gradFill flip="none" rotWithShape="1">
              <a:gsLst>
                <a:gs pos="0">
                  <a:schemeClr val="accent3">
                    <a:lumMod val="100000"/>
                  </a:schemeClr>
                </a:gs>
                <a:gs pos="100000">
                  <a:schemeClr val="accent3">
                    <a:lumMod val="20000"/>
                    <a:lumOff val="80000"/>
                  </a:schemeClr>
                </a:gs>
                <a:gs pos="65000">
                  <a:schemeClr val="accent3">
                    <a:lumMod val="100000"/>
                  </a:schemeClr>
                </a:gs>
                <a:gs pos="65100">
                  <a:schemeClr val="accent3">
                    <a:lumMod val="20000"/>
                    <a:lumOff val="80000"/>
                  </a:schemeClr>
                </a:gs>
              </a:gsLst>
              <a:lin ang="16200000" scaled="1"/>
              <a:tileRect/>
            </a:gradFill>
            <a:ln w="31135" cap="flat">
              <a:noFill/>
              <a:prstDash val="solid"/>
              <a:miter/>
            </a:ln>
          </p:spPr>
          <p:txBody>
            <a:bodyPr rtlCol="0"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66" name="ValueBack1"/>
            <p:cNvSpPr/>
            <p:nvPr/>
          </p:nvSpPr>
          <p:spPr>
            <a:xfrm>
              <a:off x="4640428" y="1467046"/>
              <a:ext cx="2911144" cy="1301122"/>
            </a:xfrm>
            <a:custGeom>
              <a:avLst/>
              <a:gdLst>
                <a:gd name="connsiteX0" fmla="*/ 2184138 w 2911144"/>
                <a:gd name="connsiteY0" fmla="*/ 636520 h 1301122"/>
                <a:gd name="connsiteX1" fmla="*/ 2184138 w 2911144"/>
                <a:gd name="connsiteY1" fmla="*/ 1007823 h 1301122"/>
                <a:gd name="connsiteX2" fmla="*/ 1460252 w 2911144"/>
                <a:gd name="connsiteY2" fmla="*/ 1301122 h 1301122"/>
                <a:gd name="connsiteX3" fmla="*/ 664602 w 2911144"/>
                <a:gd name="connsiteY3" fmla="*/ 989102 h 1301122"/>
                <a:gd name="connsiteX4" fmla="*/ 664602 w 2911144"/>
                <a:gd name="connsiteY4" fmla="*/ 649001 h 1301122"/>
                <a:gd name="connsiteX5" fmla="*/ 1435291 w 2911144"/>
                <a:gd name="connsiteY5" fmla="*/ 901737 h 1301122"/>
                <a:gd name="connsiteX6" fmla="*/ 2836259 w 2911144"/>
                <a:gd name="connsiteY6" fmla="*/ 405626 h 1301122"/>
                <a:gd name="connsiteX7" fmla="*/ 2836259 w 2911144"/>
                <a:gd name="connsiteY7" fmla="*/ 703436 h 1301122"/>
                <a:gd name="connsiteX8" fmla="*/ 2858702 w 2911144"/>
                <a:gd name="connsiteY8" fmla="*/ 708442 h 1301122"/>
                <a:gd name="connsiteX9" fmla="*/ 2870583 w 2911144"/>
                <a:gd name="connsiteY9" fmla="*/ 723886 h 1301122"/>
                <a:gd name="connsiteX10" fmla="*/ 2858905 w 2911144"/>
                <a:gd name="connsiteY10" fmla="*/ 739067 h 1301122"/>
                <a:gd name="connsiteX11" fmla="*/ 2862440 w 2911144"/>
                <a:gd name="connsiteY11" fmla="*/ 739779 h 1301122"/>
                <a:gd name="connsiteX12" fmla="*/ 2911144 w 2911144"/>
                <a:gd name="connsiteY12" fmla="*/ 814371 h 1301122"/>
                <a:gd name="connsiteX13" fmla="*/ 2911144 w 2911144"/>
                <a:gd name="connsiteY13" fmla="*/ 1045267 h 1301122"/>
                <a:gd name="connsiteX14" fmla="*/ 2876822 w 2911144"/>
                <a:gd name="connsiteY14" fmla="*/ 1045267 h 1301122"/>
                <a:gd name="connsiteX15" fmla="*/ 2870582 w 2911144"/>
                <a:gd name="connsiteY15" fmla="*/ 879896 h 1301122"/>
                <a:gd name="connsiteX16" fmla="*/ 2861221 w 2911144"/>
                <a:gd name="connsiteY16" fmla="*/ 1045267 h 1301122"/>
                <a:gd name="connsiteX17" fmla="*/ 2839380 w 2911144"/>
                <a:gd name="connsiteY17" fmla="*/ 1045267 h 1301122"/>
                <a:gd name="connsiteX18" fmla="*/ 2833139 w 2911144"/>
                <a:gd name="connsiteY18" fmla="*/ 1001584 h 1301122"/>
                <a:gd name="connsiteX19" fmla="*/ 2830019 w 2911144"/>
                <a:gd name="connsiteY19" fmla="*/ 1045267 h 1301122"/>
                <a:gd name="connsiteX20" fmla="*/ 2808178 w 2911144"/>
                <a:gd name="connsiteY20" fmla="*/ 1045267 h 1301122"/>
                <a:gd name="connsiteX21" fmla="*/ 2795697 w 2911144"/>
                <a:gd name="connsiteY21" fmla="*/ 883016 h 1301122"/>
                <a:gd name="connsiteX22" fmla="*/ 2792577 w 2911144"/>
                <a:gd name="connsiteY22" fmla="*/ 1045267 h 1301122"/>
                <a:gd name="connsiteX23" fmla="*/ 2748893 w 2911144"/>
                <a:gd name="connsiteY23" fmla="*/ 1045267 h 1301122"/>
                <a:gd name="connsiteX24" fmla="*/ 2748893 w 2911144"/>
                <a:gd name="connsiteY24" fmla="*/ 814371 h 1301122"/>
                <a:gd name="connsiteX25" fmla="*/ 2798914 w 2911144"/>
                <a:gd name="connsiteY25" fmla="*/ 739340 h 1301122"/>
                <a:gd name="connsiteX26" fmla="*/ 2801026 w 2911144"/>
                <a:gd name="connsiteY26" fmla="*/ 738927 h 1301122"/>
                <a:gd name="connsiteX27" fmla="*/ 2789456 w 2911144"/>
                <a:gd name="connsiteY27" fmla="*/ 723886 h 1301122"/>
                <a:gd name="connsiteX28" fmla="*/ 2801337 w 2911144"/>
                <a:gd name="connsiteY28" fmla="*/ 708442 h 1301122"/>
                <a:gd name="connsiteX29" fmla="*/ 2817538 w 2911144"/>
                <a:gd name="connsiteY29" fmla="*/ 704828 h 1301122"/>
                <a:gd name="connsiteX30" fmla="*/ 2817538 w 2911144"/>
                <a:gd name="connsiteY30" fmla="*/ 414987 h 1301122"/>
                <a:gd name="connsiteX31" fmla="*/ 1438411 w 2911144"/>
                <a:gd name="connsiteY31" fmla="*/ 0 h 1301122"/>
                <a:gd name="connsiteX32" fmla="*/ 2858100 w 2911144"/>
                <a:gd name="connsiteY32" fmla="*/ 365063 h 1301122"/>
                <a:gd name="connsiteX33" fmla="*/ 2826898 w 2911144"/>
                <a:gd name="connsiteY33" fmla="*/ 374424 h 1301122"/>
                <a:gd name="connsiteX34" fmla="*/ 1547618 w 2911144"/>
                <a:gd name="connsiteY34" fmla="*/ 355702 h 1301122"/>
                <a:gd name="connsiteX35" fmla="*/ 2698970 w 2911144"/>
                <a:gd name="connsiteY35" fmla="*/ 418106 h 1301122"/>
                <a:gd name="connsiteX36" fmla="*/ 1432170 w 2911144"/>
                <a:gd name="connsiteY36" fmla="*/ 839333 h 1301122"/>
                <a:gd name="connsiteX37" fmla="*/ 0 w 2911144"/>
                <a:gd name="connsiteY37" fmla="*/ 390025 h 1301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911144" h="1301122">
                  <a:moveTo>
                    <a:pt x="2184138" y="636520"/>
                  </a:moveTo>
                  <a:lnTo>
                    <a:pt x="2184138" y="1007823"/>
                  </a:lnTo>
                  <a:cubicBezTo>
                    <a:pt x="2184138" y="1007823"/>
                    <a:pt x="1975085" y="1301122"/>
                    <a:pt x="1460252" y="1301122"/>
                  </a:cubicBezTo>
                  <a:cubicBezTo>
                    <a:pt x="917338" y="1301122"/>
                    <a:pt x="664602" y="989102"/>
                    <a:pt x="664602" y="989102"/>
                  </a:cubicBezTo>
                  <a:lnTo>
                    <a:pt x="664602" y="649001"/>
                  </a:lnTo>
                  <a:lnTo>
                    <a:pt x="1435291" y="901737"/>
                  </a:lnTo>
                  <a:close/>
                  <a:moveTo>
                    <a:pt x="2836259" y="405626"/>
                  </a:moveTo>
                  <a:lnTo>
                    <a:pt x="2836259" y="703436"/>
                  </a:lnTo>
                  <a:lnTo>
                    <a:pt x="2858702" y="708442"/>
                  </a:lnTo>
                  <a:cubicBezTo>
                    <a:pt x="2866043" y="712394"/>
                    <a:pt x="2870583" y="717855"/>
                    <a:pt x="2870583" y="723886"/>
                  </a:cubicBezTo>
                  <a:lnTo>
                    <a:pt x="2858905" y="739067"/>
                  </a:lnTo>
                  <a:lnTo>
                    <a:pt x="2862440" y="739779"/>
                  </a:lnTo>
                  <a:cubicBezTo>
                    <a:pt x="2891838" y="752357"/>
                    <a:pt x="2911144" y="781609"/>
                    <a:pt x="2911144" y="814371"/>
                  </a:cubicBezTo>
                  <a:lnTo>
                    <a:pt x="2911144" y="1045267"/>
                  </a:lnTo>
                  <a:lnTo>
                    <a:pt x="2876822" y="1045267"/>
                  </a:lnTo>
                  <a:lnTo>
                    <a:pt x="2870582" y="879896"/>
                  </a:lnTo>
                  <a:lnTo>
                    <a:pt x="2861221" y="1045267"/>
                  </a:lnTo>
                  <a:lnTo>
                    <a:pt x="2839380" y="1045267"/>
                  </a:lnTo>
                  <a:lnTo>
                    <a:pt x="2833139" y="1001584"/>
                  </a:lnTo>
                  <a:lnTo>
                    <a:pt x="2830019" y="1045267"/>
                  </a:lnTo>
                  <a:lnTo>
                    <a:pt x="2808178" y="1045267"/>
                  </a:lnTo>
                  <a:lnTo>
                    <a:pt x="2795697" y="883016"/>
                  </a:lnTo>
                  <a:lnTo>
                    <a:pt x="2792577" y="1045267"/>
                  </a:lnTo>
                  <a:lnTo>
                    <a:pt x="2748893" y="1045267"/>
                  </a:lnTo>
                  <a:lnTo>
                    <a:pt x="2748893" y="814371"/>
                  </a:lnTo>
                  <a:cubicBezTo>
                    <a:pt x="2748893" y="779269"/>
                    <a:pt x="2769955" y="751187"/>
                    <a:pt x="2798914" y="739340"/>
                  </a:cubicBezTo>
                  <a:lnTo>
                    <a:pt x="2801026" y="738927"/>
                  </a:lnTo>
                  <a:lnTo>
                    <a:pt x="2789456" y="723886"/>
                  </a:lnTo>
                  <a:cubicBezTo>
                    <a:pt x="2789456" y="717855"/>
                    <a:pt x="2793996" y="712394"/>
                    <a:pt x="2801337" y="708442"/>
                  </a:cubicBezTo>
                  <a:lnTo>
                    <a:pt x="2817538" y="704828"/>
                  </a:lnTo>
                  <a:lnTo>
                    <a:pt x="2817538" y="414987"/>
                  </a:lnTo>
                  <a:close/>
                  <a:moveTo>
                    <a:pt x="1438411" y="0"/>
                  </a:moveTo>
                  <a:lnTo>
                    <a:pt x="2858100" y="365063"/>
                  </a:lnTo>
                  <a:lnTo>
                    <a:pt x="2826898" y="374424"/>
                  </a:lnTo>
                  <a:lnTo>
                    <a:pt x="1547618" y="355702"/>
                  </a:lnTo>
                  <a:lnTo>
                    <a:pt x="2698970" y="418106"/>
                  </a:lnTo>
                  <a:lnTo>
                    <a:pt x="1432170" y="839333"/>
                  </a:lnTo>
                  <a:lnTo>
                    <a:pt x="0" y="390025"/>
                  </a:lnTo>
                  <a:close/>
                </a:path>
              </a:pathLst>
            </a:custGeom>
            <a:solidFill>
              <a:schemeClr val="accent3">
                <a:lumMod val="80000"/>
              </a:schemeClr>
            </a:solidFill>
            <a:ln w="31135" cap="flat">
              <a:noFill/>
              <a:prstDash val="solid"/>
              <a:miter/>
            </a:ln>
          </p:spPr>
          <p:txBody>
            <a:bodyPr rtlCol="0" anchor="ctr"/>
            <a:lstStyle/>
            <a:p>
              <a:endParaRPr lang="zh-CN" altLang="en-US" dirty="0">
                <a:latin typeface="阿里巴巴普惠体 R" panose="00020600040101010101" pitchFamily="18" charset="-122"/>
                <a:ea typeface="阿里巴巴普惠体 R" panose="00020600040101010101"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500"/>
                            </p:stCondLst>
                            <p:childTnLst>
                              <p:par>
                                <p:cTn id="18" presetID="2" presetClass="entr" presetSubtype="8" fill="hold" nodeType="after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additive="base">
                                        <p:cTn id="20" dur="500" fill="hold"/>
                                        <p:tgtEl>
                                          <p:spTgt spid="35"/>
                                        </p:tgtEl>
                                        <p:attrNameLst>
                                          <p:attrName>ppt_x</p:attrName>
                                        </p:attrNameLst>
                                      </p:cBhvr>
                                      <p:tavLst>
                                        <p:tav tm="0">
                                          <p:val>
                                            <p:strVal val="0-#ppt_w/2"/>
                                          </p:val>
                                        </p:tav>
                                        <p:tav tm="100000">
                                          <p:val>
                                            <p:strVal val="#ppt_x"/>
                                          </p:val>
                                        </p:tav>
                                      </p:tavLst>
                                    </p:anim>
                                    <p:anim calcmode="lin" valueType="num">
                                      <p:cBhvr additive="base">
                                        <p:cTn id="21" dur="500" fill="hold"/>
                                        <p:tgtEl>
                                          <p:spTgt spid="35"/>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 presetClass="entr" presetSubtype="8" fill="hold" nodeType="afterEffect">
                                  <p:stCondLst>
                                    <p:cond delay="0"/>
                                  </p:stCondLst>
                                  <p:childTnLst>
                                    <p:set>
                                      <p:cBhvr>
                                        <p:cTn id="24" dur="1" fill="hold">
                                          <p:stCondLst>
                                            <p:cond delay="0"/>
                                          </p:stCondLst>
                                        </p:cTn>
                                        <p:tgtEl>
                                          <p:spTgt spid="43"/>
                                        </p:tgtEl>
                                        <p:attrNameLst>
                                          <p:attrName>style.visibility</p:attrName>
                                        </p:attrNameLst>
                                      </p:cBhvr>
                                      <p:to>
                                        <p:strVal val="visible"/>
                                      </p:to>
                                    </p:set>
                                    <p:anim calcmode="lin" valueType="num">
                                      <p:cBhvr additive="base">
                                        <p:cTn id="25" dur="500" fill="hold"/>
                                        <p:tgtEl>
                                          <p:spTgt spid="43"/>
                                        </p:tgtEl>
                                        <p:attrNameLst>
                                          <p:attrName>ppt_x</p:attrName>
                                        </p:attrNameLst>
                                      </p:cBhvr>
                                      <p:tavLst>
                                        <p:tav tm="0">
                                          <p:val>
                                            <p:strVal val="0-#ppt_w/2"/>
                                          </p:val>
                                        </p:tav>
                                        <p:tav tm="100000">
                                          <p:val>
                                            <p:strVal val="#ppt_x"/>
                                          </p:val>
                                        </p:tav>
                                      </p:tavLst>
                                    </p:anim>
                                    <p:anim calcmode="lin" valueType="num">
                                      <p:cBhvr additive="base">
                                        <p:cTn id="26" dur="500" fill="hold"/>
                                        <p:tgtEl>
                                          <p:spTgt spid="43"/>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31" presetClass="entr" presetSubtype="0" fill="hold" nodeType="afterEffect">
                                  <p:stCondLst>
                                    <p:cond delay="0"/>
                                  </p:stCondLst>
                                  <p:childTnLst>
                                    <p:set>
                                      <p:cBhvr>
                                        <p:cTn id="29" dur="1" fill="hold">
                                          <p:stCondLst>
                                            <p:cond delay="0"/>
                                          </p:stCondLst>
                                        </p:cTn>
                                        <p:tgtEl>
                                          <p:spTgt spid="60"/>
                                        </p:tgtEl>
                                        <p:attrNameLst>
                                          <p:attrName>style.visibility</p:attrName>
                                        </p:attrNameLst>
                                      </p:cBhvr>
                                      <p:to>
                                        <p:strVal val="visible"/>
                                      </p:to>
                                    </p:set>
                                    <p:anim calcmode="lin" valueType="num">
                                      <p:cBhvr>
                                        <p:cTn id="30" dur="1000" fill="hold"/>
                                        <p:tgtEl>
                                          <p:spTgt spid="60"/>
                                        </p:tgtEl>
                                        <p:attrNameLst>
                                          <p:attrName>ppt_w</p:attrName>
                                        </p:attrNameLst>
                                      </p:cBhvr>
                                      <p:tavLst>
                                        <p:tav tm="0">
                                          <p:val>
                                            <p:fltVal val="0"/>
                                          </p:val>
                                        </p:tav>
                                        <p:tav tm="100000">
                                          <p:val>
                                            <p:strVal val="#ppt_w"/>
                                          </p:val>
                                        </p:tav>
                                      </p:tavLst>
                                    </p:anim>
                                    <p:anim calcmode="lin" valueType="num">
                                      <p:cBhvr>
                                        <p:cTn id="31" dur="1000" fill="hold"/>
                                        <p:tgtEl>
                                          <p:spTgt spid="60"/>
                                        </p:tgtEl>
                                        <p:attrNameLst>
                                          <p:attrName>ppt_h</p:attrName>
                                        </p:attrNameLst>
                                      </p:cBhvr>
                                      <p:tavLst>
                                        <p:tav tm="0">
                                          <p:val>
                                            <p:fltVal val="0"/>
                                          </p:val>
                                        </p:tav>
                                        <p:tav tm="100000">
                                          <p:val>
                                            <p:strVal val="#ppt_h"/>
                                          </p:val>
                                        </p:tav>
                                      </p:tavLst>
                                    </p:anim>
                                    <p:anim calcmode="lin" valueType="num">
                                      <p:cBhvr>
                                        <p:cTn id="32" dur="1000" fill="hold"/>
                                        <p:tgtEl>
                                          <p:spTgt spid="60"/>
                                        </p:tgtEl>
                                        <p:attrNameLst>
                                          <p:attrName>style.rotation</p:attrName>
                                        </p:attrNameLst>
                                      </p:cBhvr>
                                      <p:tavLst>
                                        <p:tav tm="0">
                                          <p:val>
                                            <p:fltVal val="90"/>
                                          </p:val>
                                        </p:tav>
                                        <p:tav tm="100000">
                                          <p:val>
                                            <p:fltVal val="0"/>
                                          </p:val>
                                        </p:tav>
                                      </p:tavLst>
                                    </p:anim>
                                    <p:animEffect transition="in" filter="fade">
                                      <p:cBhvr>
                                        <p:cTn id="33"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剪去单角 3"/>
          <p:cNvSpPr/>
          <p:nvPr/>
        </p:nvSpPr>
        <p:spPr>
          <a:xfrm>
            <a:off x="553039" y="468983"/>
            <a:ext cx="11085921" cy="5920033"/>
          </a:xfrm>
          <a:prstGeom prst="snip1Rect">
            <a:avLst>
              <a:gd name="adj" fmla="val 285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latin typeface="阿里巴巴普惠体 R" panose="00020600040101010101" pitchFamily="18" charset="-122"/>
              <a:ea typeface="阿里巴巴普惠体 R" panose="00020600040101010101" pitchFamily="18" charset="-122"/>
            </a:endParaRPr>
          </a:p>
        </p:txBody>
      </p:sp>
      <p:grpSp>
        <p:nvGrpSpPr>
          <p:cNvPr id="22" name="组合 19"/>
          <p:cNvGrpSpPr/>
          <p:nvPr/>
        </p:nvGrpSpPr>
        <p:grpSpPr bwMode="auto">
          <a:xfrm>
            <a:off x="553039" y="812694"/>
            <a:ext cx="695325" cy="506413"/>
            <a:chOff x="0" y="0"/>
            <a:chExt cx="694944" cy="624651"/>
          </a:xfrm>
        </p:grpSpPr>
        <p:sp>
          <p:nvSpPr>
            <p:cNvPr id="23" name="矩形 20"/>
            <p:cNvSpPr>
              <a:spLocks noChangeArrowheads="1"/>
            </p:cNvSpPr>
            <p:nvPr/>
          </p:nvSpPr>
          <p:spPr bwMode="auto">
            <a:xfrm>
              <a:off x="0" y="0"/>
              <a:ext cx="548974" cy="62465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4" name="矩形 21"/>
            <p:cNvSpPr>
              <a:spLocks noChangeArrowheads="1"/>
            </p:cNvSpPr>
            <p:nvPr/>
          </p:nvSpPr>
          <p:spPr bwMode="auto">
            <a:xfrm>
              <a:off x="612439" y="0"/>
              <a:ext cx="82505" cy="624651"/>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grpSp>
      <p:sp>
        <p:nvSpPr>
          <p:cNvPr id="25" name="矩形 22"/>
          <p:cNvSpPr>
            <a:spLocks noChangeArrowheads="1"/>
          </p:cNvSpPr>
          <p:nvPr/>
        </p:nvSpPr>
        <p:spPr bwMode="auto">
          <a:xfrm>
            <a:off x="1411877" y="857144"/>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5" name="组合 4"/>
          <p:cNvGrpSpPr/>
          <p:nvPr/>
        </p:nvGrpSpPr>
        <p:grpSpPr>
          <a:xfrm>
            <a:off x="549274" y="1921193"/>
            <a:ext cx="8343266" cy="1498600"/>
            <a:chOff x="549274" y="1921193"/>
            <a:chExt cx="8343266" cy="1498600"/>
          </a:xfrm>
        </p:grpSpPr>
        <p:sp>
          <p:nvSpPr>
            <p:cNvPr id="51" name="Rectangle 22"/>
            <p:cNvSpPr>
              <a:spLocks noChangeArrowheads="1"/>
            </p:cNvSpPr>
            <p:nvPr/>
          </p:nvSpPr>
          <p:spPr bwMode="auto">
            <a:xfrm>
              <a:off x="549274" y="1921193"/>
              <a:ext cx="8343266" cy="1498600"/>
            </a:xfrm>
            <a:prstGeom prst="rect">
              <a:avLst/>
            </a:prstGeom>
            <a:solidFill>
              <a:srgbClr val="FF9900">
                <a:alpha val="67842"/>
              </a:srgbClr>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dirty="0">
                <a:solidFill>
                  <a:srgbClr val="FFFFFF"/>
                </a:solidFill>
                <a:ea typeface="阿里巴巴普惠体 R" panose="00020600040101010101" pitchFamily="18" charset="-122"/>
              </a:endParaRPr>
            </a:p>
          </p:txBody>
        </p:sp>
        <p:sp>
          <p:nvSpPr>
            <p:cNvPr id="52" name="矩形 3"/>
            <p:cNvSpPr>
              <a:spLocks noChangeArrowheads="1"/>
            </p:cNvSpPr>
            <p:nvPr/>
          </p:nvSpPr>
          <p:spPr bwMode="auto">
            <a:xfrm>
              <a:off x="951207" y="2135923"/>
              <a:ext cx="5001624" cy="1069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mn-lt"/>
                </a:rPr>
                <a:t>输入您的简要内容，输入您的简要内容。输入您的简要内容，输入您的简要内容。输入您的简要内容，输入您的简要内容。</a:t>
              </a:r>
              <a:endParaRPr lang="en-US" altLang="zh-CN"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sp>
        <p:nvSpPr>
          <p:cNvPr id="53" name="文本框 4"/>
          <p:cNvSpPr txBox="1">
            <a:spLocks noChangeArrowheads="1"/>
          </p:cNvSpPr>
          <p:nvPr/>
        </p:nvSpPr>
        <p:spPr bwMode="auto">
          <a:xfrm>
            <a:off x="951207" y="3835718"/>
            <a:ext cx="5255283" cy="1849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        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nvGrpSpPr>
          <p:cNvPr id="3" name="组合 2"/>
          <p:cNvGrpSpPr/>
          <p:nvPr/>
        </p:nvGrpSpPr>
        <p:grpSpPr>
          <a:xfrm>
            <a:off x="6889819" y="1921193"/>
            <a:ext cx="3829050" cy="3829050"/>
            <a:chOff x="6889819" y="1921193"/>
            <a:chExt cx="3829050" cy="3829050"/>
          </a:xfrm>
        </p:grpSpPr>
        <p:sp>
          <p:nvSpPr>
            <p:cNvPr id="2" name="椭圆 1"/>
            <p:cNvSpPr/>
            <p:nvPr/>
          </p:nvSpPr>
          <p:spPr>
            <a:xfrm>
              <a:off x="6889819" y="1921193"/>
              <a:ext cx="3829050" cy="3829050"/>
            </a:xfrm>
            <a:prstGeom prst="ellipse">
              <a:avLst/>
            </a:prstGeom>
            <a:solidFill>
              <a:srgbClr val="FFD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17" name="teacher_199456"/>
            <p:cNvSpPr>
              <a:spLocks noChangeAspect="1"/>
            </p:cNvSpPr>
            <p:nvPr/>
          </p:nvSpPr>
          <p:spPr bwMode="auto">
            <a:xfrm>
              <a:off x="7764150" y="2884565"/>
              <a:ext cx="2080387" cy="2120152"/>
            </a:xfrm>
            <a:custGeom>
              <a:avLst/>
              <a:gdLst>
                <a:gd name="connsiteX0" fmla="*/ 417576 w 595343"/>
                <a:gd name="connsiteY0" fmla="*/ 150471 h 606722"/>
                <a:gd name="connsiteX1" fmla="*/ 424953 w 595343"/>
                <a:gd name="connsiteY1" fmla="*/ 157647 h 606722"/>
                <a:gd name="connsiteX2" fmla="*/ 418010 w 595343"/>
                <a:gd name="connsiteY2" fmla="*/ 175153 h 606722"/>
                <a:gd name="connsiteX3" fmla="*/ 354631 w 595343"/>
                <a:gd name="connsiteY3" fmla="*/ 202523 h 606722"/>
                <a:gd name="connsiteX4" fmla="*/ 344483 w 595343"/>
                <a:gd name="connsiteY4" fmla="*/ 177819 h 606722"/>
                <a:gd name="connsiteX5" fmla="*/ 407328 w 595343"/>
                <a:gd name="connsiteY5" fmla="*/ 150627 h 606722"/>
                <a:gd name="connsiteX6" fmla="*/ 417576 w 595343"/>
                <a:gd name="connsiteY6" fmla="*/ 150471 h 606722"/>
                <a:gd name="connsiteX7" fmla="*/ 57937 w 595343"/>
                <a:gd name="connsiteY7" fmla="*/ 115798 h 606722"/>
                <a:gd name="connsiteX8" fmla="*/ 187782 w 595343"/>
                <a:gd name="connsiteY8" fmla="*/ 115798 h 606722"/>
                <a:gd name="connsiteX9" fmla="*/ 244828 w 595343"/>
                <a:gd name="connsiteY9" fmla="*/ 172498 h 606722"/>
                <a:gd name="connsiteX10" fmla="*/ 245095 w 595343"/>
                <a:gd name="connsiteY10" fmla="*/ 217555 h 606722"/>
                <a:gd name="connsiteX11" fmla="*/ 293954 w 595343"/>
                <a:gd name="connsiteY11" fmla="*/ 187250 h 606722"/>
                <a:gd name="connsiteX12" fmla="*/ 327149 w 595343"/>
                <a:gd name="connsiteY12" fmla="*/ 195071 h 606722"/>
                <a:gd name="connsiteX13" fmla="*/ 319407 w 595343"/>
                <a:gd name="connsiteY13" fmla="*/ 228220 h 606722"/>
                <a:gd name="connsiteX14" fmla="*/ 233882 w 595343"/>
                <a:gd name="connsiteY14" fmla="*/ 281187 h 606722"/>
                <a:gd name="connsiteX15" fmla="*/ 209497 w 595343"/>
                <a:gd name="connsiteY15" fmla="*/ 281809 h 606722"/>
                <a:gd name="connsiteX16" fmla="*/ 197038 w 595343"/>
                <a:gd name="connsiteY16" fmla="*/ 260836 h 606722"/>
                <a:gd name="connsiteX17" fmla="*/ 196593 w 595343"/>
                <a:gd name="connsiteY17" fmla="*/ 172764 h 606722"/>
                <a:gd name="connsiteX18" fmla="*/ 196771 w 595343"/>
                <a:gd name="connsiteY18" fmla="*/ 170720 h 606722"/>
                <a:gd name="connsiteX19" fmla="*/ 191609 w 595343"/>
                <a:gd name="connsiteY19" fmla="*/ 165655 h 606722"/>
                <a:gd name="connsiteX20" fmla="*/ 186536 w 595343"/>
                <a:gd name="connsiteY20" fmla="*/ 170720 h 606722"/>
                <a:gd name="connsiteX21" fmla="*/ 187070 w 595343"/>
                <a:gd name="connsiteY21" fmla="*/ 577750 h 606722"/>
                <a:gd name="connsiteX22" fmla="*/ 158057 w 595343"/>
                <a:gd name="connsiteY22" fmla="*/ 606722 h 606722"/>
                <a:gd name="connsiteX23" fmla="*/ 129134 w 595343"/>
                <a:gd name="connsiteY23" fmla="*/ 577750 h 606722"/>
                <a:gd name="connsiteX24" fmla="*/ 129134 w 595343"/>
                <a:gd name="connsiteY24" fmla="*/ 346685 h 606722"/>
                <a:gd name="connsiteX25" fmla="*/ 116585 w 595343"/>
                <a:gd name="connsiteY25" fmla="*/ 346685 h 606722"/>
                <a:gd name="connsiteX26" fmla="*/ 116585 w 595343"/>
                <a:gd name="connsiteY26" fmla="*/ 577750 h 606722"/>
                <a:gd name="connsiteX27" fmla="*/ 87662 w 595343"/>
                <a:gd name="connsiteY27" fmla="*/ 606722 h 606722"/>
                <a:gd name="connsiteX28" fmla="*/ 58738 w 595343"/>
                <a:gd name="connsiteY28" fmla="*/ 577750 h 606722"/>
                <a:gd name="connsiteX29" fmla="*/ 58738 w 595343"/>
                <a:gd name="connsiteY29" fmla="*/ 172764 h 606722"/>
                <a:gd name="connsiteX30" fmla="*/ 53932 w 595343"/>
                <a:gd name="connsiteY30" fmla="*/ 167965 h 606722"/>
                <a:gd name="connsiteX31" fmla="*/ 49127 w 595343"/>
                <a:gd name="connsiteY31" fmla="*/ 172764 h 606722"/>
                <a:gd name="connsiteX32" fmla="*/ 48237 w 595343"/>
                <a:gd name="connsiteY32" fmla="*/ 349796 h 606722"/>
                <a:gd name="connsiteX33" fmla="*/ 24119 w 595343"/>
                <a:gd name="connsiteY33" fmla="*/ 373702 h 606722"/>
                <a:gd name="connsiteX34" fmla="*/ 24030 w 595343"/>
                <a:gd name="connsiteY34" fmla="*/ 373702 h 606722"/>
                <a:gd name="connsiteX35" fmla="*/ 1 w 595343"/>
                <a:gd name="connsiteY35" fmla="*/ 349529 h 606722"/>
                <a:gd name="connsiteX36" fmla="*/ 891 w 595343"/>
                <a:gd name="connsiteY36" fmla="*/ 172498 h 606722"/>
                <a:gd name="connsiteX37" fmla="*/ 57937 w 595343"/>
                <a:gd name="connsiteY37" fmla="*/ 115798 h 606722"/>
                <a:gd name="connsiteX38" fmla="*/ 412696 w 595343"/>
                <a:gd name="connsiteY38" fmla="*/ 34027 h 606722"/>
                <a:gd name="connsiteX39" fmla="*/ 378694 w 595343"/>
                <a:gd name="connsiteY39" fmla="*/ 67979 h 606722"/>
                <a:gd name="connsiteX40" fmla="*/ 446697 w 595343"/>
                <a:gd name="connsiteY40" fmla="*/ 67979 h 606722"/>
                <a:gd name="connsiteX41" fmla="*/ 412696 w 595343"/>
                <a:gd name="connsiteY41" fmla="*/ 1764 h 606722"/>
                <a:gd name="connsiteX42" fmla="*/ 422131 w 595343"/>
                <a:gd name="connsiteY42" fmla="*/ 5675 h 606722"/>
                <a:gd name="connsiteX43" fmla="*/ 484526 w 595343"/>
                <a:gd name="connsiteY43" fmla="*/ 67979 h 606722"/>
                <a:gd name="connsiteX44" fmla="*/ 581992 w 595343"/>
                <a:gd name="connsiteY44" fmla="*/ 67979 h 606722"/>
                <a:gd name="connsiteX45" fmla="*/ 595343 w 595343"/>
                <a:gd name="connsiteY45" fmla="*/ 81311 h 606722"/>
                <a:gd name="connsiteX46" fmla="*/ 595343 w 595343"/>
                <a:gd name="connsiteY46" fmla="*/ 333638 h 606722"/>
                <a:gd name="connsiteX47" fmla="*/ 581992 w 595343"/>
                <a:gd name="connsiteY47" fmla="*/ 346970 h 606722"/>
                <a:gd name="connsiteX48" fmla="*/ 240907 w 595343"/>
                <a:gd name="connsiteY48" fmla="*/ 346970 h 606722"/>
                <a:gd name="connsiteX49" fmla="*/ 227556 w 595343"/>
                <a:gd name="connsiteY49" fmla="*/ 333638 h 606722"/>
                <a:gd name="connsiteX50" fmla="*/ 227556 w 595343"/>
                <a:gd name="connsiteY50" fmla="*/ 308574 h 606722"/>
                <a:gd name="connsiteX51" fmla="*/ 246604 w 595343"/>
                <a:gd name="connsiteY51" fmla="*/ 301731 h 606722"/>
                <a:gd name="connsiteX52" fmla="*/ 332142 w 595343"/>
                <a:gd name="connsiteY52" fmla="*/ 248670 h 606722"/>
                <a:gd name="connsiteX53" fmla="*/ 350656 w 595343"/>
                <a:gd name="connsiteY53" fmla="*/ 227517 h 606722"/>
                <a:gd name="connsiteX54" fmla="*/ 426492 w 595343"/>
                <a:gd name="connsiteY54" fmla="*/ 194809 h 606722"/>
                <a:gd name="connsiteX55" fmla="*/ 444561 w 595343"/>
                <a:gd name="connsiteY55" fmla="*/ 149125 h 606722"/>
                <a:gd name="connsiteX56" fmla="*/ 398899 w 595343"/>
                <a:gd name="connsiteY56" fmla="*/ 131083 h 606722"/>
                <a:gd name="connsiteX57" fmla="*/ 324843 w 595343"/>
                <a:gd name="connsiteY57" fmla="*/ 163079 h 606722"/>
                <a:gd name="connsiteX58" fmla="*/ 281229 w 595343"/>
                <a:gd name="connsiteY58" fmla="*/ 166812 h 606722"/>
                <a:gd name="connsiteX59" fmla="*/ 264851 w 595343"/>
                <a:gd name="connsiteY59" fmla="*/ 176945 h 606722"/>
                <a:gd name="connsiteX60" fmla="*/ 264851 w 595343"/>
                <a:gd name="connsiteY60" fmla="*/ 172412 h 606722"/>
                <a:gd name="connsiteX61" fmla="*/ 227556 w 595343"/>
                <a:gd name="connsiteY61" fmla="*/ 106997 h 606722"/>
                <a:gd name="connsiteX62" fmla="*/ 227556 w 595343"/>
                <a:gd name="connsiteY62" fmla="*/ 81311 h 606722"/>
                <a:gd name="connsiteX63" fmla="*/ 240907 w 595343"/>
                <a:gd name="connsiteY63" fmla="*/ 67979 h 606722"/>
                <a:gd name="connsiteX64" fmla="*/ 340865 w 595343"/>
                <a:gd name="connsiteY64" fmla="*/ 67979 h 606722"/>
                <a:gd name="connsiteX65" fmla="*/ 403261 w 595343"/>
                <a:gd name="connsiteY65" fmla="*/ 5675 h 606722"/>
                <a:gd name="connsiteX66" fmla="*/ 412696 w 595343"/>
                <a:gd name="connsiteY66" fmla="*/ 1764 h 606722"/>
                <a:gd name="connsiteX67" fmla="*/ 122882 w 595343"/>
                <a:gd name="connsiteY67" fmla="*/ 0 h 606722"/>
                <a:gd name="connsiteX68" fmla="*/ 172798 w 595343"/>
                <a:gd name="connsiteY68" fmla="*/ 49960 h 606722"/>
                <a:gd name="connsiteX69" fmla="*/ 122882 w 595343"/>
                <a:gd name="connsiteY69" fmla="*/ 99921 h 606722"/>
                <a:gd name="connsiteX70" fmla="*/ 72877 w 595343"/>
                <a:gd name="connsiteY70" fmla="*/ 49960 h 606722"/>
                <a:gd name="connsiteX71" fmla="*/ 122882 w 595343"/>
                <a:gd name="connsiteY71"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595343" h="606722">
                  <a:moveTo>
                    <a:pt x="417576" y="150471"/>
                  </a:moveTo>
                  <a:cubicBezTo>
                    <a:pt x="420770" y="151737"/>
                    <a:pt x="423484" y="154226"/>
                    <a:pt x="424953" y="157647"/>
                  </a:cubicBezTo>
                  <a:cubicBezTo>
                    <a:pt x="427891" y="164400"/>
                    <a:pt x="424775" y="172220"/>
                    <a:pt x="418010" y="175153"/>
                  </a:cubicBezTo>
                  <a:lnTo>
                    <a:pt x="354631" y="202523"/>
                  </a:lnTo>
                  <a:cubicBezTo>
                    <a:pt x="353652" y="193637"/>
                    <a:pt x="350269" y="185106"/>
                    <a:pt x="344483" y="177819"/>
                  </a:cubicBezTo>
                  <a:lnTo>
                    <a:pt x="407328" y="150627"/>
                  </a:lnTo>
                  <a:cubicBezTo>
                    <a:pt x="410711" y="149160"/>
                    <a:pt x="414383" y="149205"/>
                    <a:pt x="417576" y="150471"/>
                  </a:cubicBezTo>
                  <a:close/>
                  <a:moveTo>
                    <a:pt x="57937" y="115798"/>
                  </a:moveTo>
                  <a:lnTo>
                    <a:pt x="187782" y="115798"/>
                  </a:lnTo>
                  <a:cubicBezTo>
                    <a:pt x="219109" y="115798"/>
                    <a:pt x="244739" y="141215"/>
                    <a:pt x="244828" y="172498"/>
                  </a:cubicBezTo>
                  <a:lnTo>
                    <a:pt x="245095" y="217555"/>
                  </a:lnTo>
                  <a:lnTo>
                    <a:pt x="293954" y="187250"/>
                  </a:lnTo>
                  <a:cubicBezTo>
                    <a:pt x="305256" y="180230"/>
                    <a:pt x="320119" y="183696"/>
                    <a:pt x="327149" y="195071"/>
                  </a:cubicBezTo>
                  <a:cubicBezTo>
                    <a:pt x="334180" y="206358"/>
                    <a:pt x="330709" y="221199"/>
                    <a:pt x="319407" y="228220"/>
                  </a:cubicBezTo>
                  <a:lnTo>
                    <a:pt x="233882" y="281187"/>
                  </a:lnTo>
                  <a:cubicBezTo>
                    <a:pt x="226495" y="285808"/>
                    <a:pt x="217151" y="286075"/>
                    <a:pt x="209497" y="281809"/>
                  </a:cubicBezTo>
                  <a:cubicBezTo>
                    <a:pt x="201843" y="277632"/>
                    <a:pt x="197127" y="269634"/>
                    <a:pt x="197038" y="260836"/>
                  </a:cubicBezTo>
                  <a:lnTo>
                    <a:pt x="196593" y="172764"/>
                  </a:lnTo>
                  <a:cubicBezTo>
                    <a:pt x="196771" y="172053"/>
                    <a:pt x="196771" y="171343"/>
                    <a:pt x="196771" y="170720"/>
                  </a:cubicBezTo>
                  <a:cubicBezTo>
                    <a:pt x="196771" y="167877"/>
                    <a:pt x="194457" y="165655"/>
                    <a:pt x="191609" y="165655"/>
                  </a:cubicBezTo>
                  <a:cubicBezTo>
                    <a:pt x="188850" y="165655"/>
                    <a:pt x="186536" y="167965"/>
                    <a:pt x="186536" y="170720"/>
                  </a:cubicBezTo>
                  <a:cubicBezTo>
                    <a:pt x="186536" y="408540"/>
                    <a:pt x="187070" y="199337"/>
                    <a:pt x="187070" y="577750"/>
                  </a:cubicBezTo>
                  <a:cubicBezTo>
                    <a:pt x="187070" y="593747"/>
                    <a:pt x="174077" y="606722"/>
                    <a:pt x="158057" y="606722"/>
                  </a:cubicBezTo>
                  <a:cubicBezTo>
                    <a:pt x="142127" y="606722"/>
                    <a:pt x="129134" y="593747"/>
                    <a:pt x="129134" y="577750"/>
                  </a:cubicBezTo>
                  <a:lnTo>
                    <a:pt x="129134" y="346685"/>
                  </a:lnTo>
                  <a:lnTo>
                    <a:pt x="116585" y="346685"/>
                  </a:lnTo>
                  <a:lnTo>
                    <a:pt x="116585" y="577750"/>
                  </a:lnTo>
                  <a:cubicBezTo>
                    <a:pt x="116585" y="593747"/>
                    <a:pt x="103681" y="606722"/>
                    <a:pt x="87662" y="606722"/>
                  </a:cubicBezTo>
                  <a:cubicBezTo>
                    <a:pt x="71643" y="606722"/>
                    <a:pt x="58738" y="593747"/>
                    <a:pt x="58738" y="577750"/>
                  </a:cubicBezTo>
                  <a:cubicBezTo>
                    <a:pt x="58738" y="551444"/>
                    <a:pt x="58738" y="230353"/>
                    <a:pt x="58738" y="172764"/>
                  </a:cubicBezTo>
                  <a:cubicBezTo>
                    <a:pt x="58738" y="170187"/>
                    <a:pt x="56602" y="168054"/>
                    <a:pt x="53932" y="167965"/>
                  </a:cubicBezTo>
                  <a:cubicBezTo>
                    <a:pt x="51263" y="167965"/>
                    <a:pt x="49127" y="170098"/>
                    <a:pt x="49127" y="172764"/>
                  </a:cubicBezTo>
                  <a:lnTo>
                    <a:pt x="48237" y="349796"/>
                  </a:lnTo>
                  <a:cubicBezTo>
                    <a:pt x="48148" y="363037"/>
                    <a:pt x="37379" y="373702"/>
                    <a:pt x="24119" y="373702"/>
                  </a:cubicBezTo>
                  <a:lnTo>
                    <a:pt x="24030" y="373702"/>
                  </a:lnTo>
                  <a:cubicBezTo>
                    <a:pt x="10680" y="373702"/>
                    <a:pt x="-88" y="362860"/>
                    <a:pt x="1" y="349529"/>
                  </a:cubicBezTo>
                  <a:lnTo>
                    <a:pt x="891" y="172498"/>
                  </a:lnTo>
                  <a:cubicBezTo>
                    <a:pt x="1069" y="141215"/>
                    <a:pt x="26611" y="115798"/>
                    <a:pt x="57937" y="115798"/>
                  </a:cubicBezTo>
                  <a:close/>
                  <a:moveTo>
                    <a:pt x="412696" y="34027"/>
                  </a:moveTo>
                  <a:lnTo>
                    <a:pt x="378694" y="67979"/>
                  </a:lnTo>
                  <a:lnTo>
                    <a:pt x="446697" y="67979"/>
                  </a:lnTo>
                  <a:close/>
                  <a:moveTo>
                    <a:pt x="412696" y="1764"/>
                  </a:moveTo>
                  <a:cubicBezTo>
                    <a:pt x="416256" y="1764"/>
                    <a:pt x="419638" y="3186"/>
                    <a:pt x="422131" y="5675"/>
                  </a:cubicBezTo>
                  <a:lnTo>
                    <a:pt x="484526" y="67979"/>
                  </a:lnTo>
                  <a:lnTo>
                    <a:pt x="581992" y="67979"/>
                  </a:lnTo>
                  <a:cubicBezTo>
                    <a:pt x="589379" y="67979"/>
                    <a:pt x="595343" y="73934"/>
                    <a:pt x="595343" y="81311"/>
                  </a:cubicBezTo>
                  <a:lnTo>
                    <a:pt x="595343" y="333638"/>
                  </a:lnTo>
                  <a:cubicBezTo>
                    <a:pt x="595343" y="341015"/>
                    <a:pt x="589379" y="346970"/>
                    <a:pt x="581992" y="346970"/>
                  </a:cubicBezTo>
                  <a:lnTo>
                    <a:pt x="240907" y="346970"/>
                  </a:lnTo>
                  <a:cubicBezTo>
                    <a:pt x="233520" y="346970"/>
                    <a:pt x="227556" y="341015"/>
                    <a:pt x="227556" y="333638"/>
                  </a:cubicBezTo>
                  <a:lnTo>
                    <a:pt x="227556" y="308574"/>
                  </a:lnTo>
                  <a:cubicBezTo>
                    <a:pt x="234143" y="307686"/>
                    <a:pt x="240640" y="305375"/>
                    <a:pt x="246604" y="301731"/>
                  </a:cubicBezTo>
                  <a:cubicBezTo>
                    <a:pt x="258353" y="294443"/>
                    <a:pt x="320482" y="255869"/>
                    <a:pt x="332142" y="248670"/>
                  </a:cubicBezTo>
                  <a:cubicBezTo>
                    <a:pt x="340598" y="243426"/>
                    <a:pt x="346918" y="235960"/>
                    <a:pt x="350656" y="227517"/>
                  </a:cubicBezTo>
                  <a:lnTo>
                    <a:pt x="426492" y="194809"/>
                  </a:lnTo>
                  <a:cubicBezTo>
                    <a:pt x="444116" y="187166"/>
                    <a:pt x="452216" y="166723"/>
                    <a:pt x="444561" y="149125"/>
                  </a:cubicBezTo>
                  <a:cubicBezTo>
                    <a:pt x="436995" y="131527"/>
                    <a:pt x="416523" y="123439"/>
                    <a:pt x="398899" y="131083"/>
                  </a:cubicBezTo>
                  <a:lnTo>
                    <a:pt x="324843" y="163079"/>
                  </a:lnTo>
                  <a:cubicBezTo>
                    <a:pt x="311047" y="157480"/>
                    <a:pt x="294847" y="158369"/>
                    <a:pt x="281229" y="166812"/>
                  </a:cubicBezTo>
                  <a:lnTo>
                    <a:pt x="264851" y="176945"/>
                  </a:lnTo>
                  <a:lnTo>
                    <a:pt x="264851" y="172412"/>
                  </a:lnTo>
                  <a:cubicBezTo>
                    <a:pt x="264673" y="145215"/>
                    <a:pt x="250164" y="120595"/>
                    <a:pt x="227556" y="106997"/>
                  </a:cubicBezTo>
                  <a:lnTo>
                    <a:pt x="227556" y="81311"/>
                  </a:lnTo>
                  <a:cubicBezTo>
                    <a:pt x="227556" y="73934"/>
                    <a:pt x="233520" y="67979"/>
                    <a:pt x="240907" y="67979"/>
                  </a:cubicBezTo>
                  <a:lnTo>
                    <a:pt x="340865" y="67979"/>
                  </a:lnTo>
                  <a:lnTo>
                    <a:pt x="403261" y="5675"/>
                  </a:lnTo>
                  <a:cubicBezTo>
                    <a:pt x="405753" y="3186"/>
                    <a:pt x="409135" y="1764"/>
                    <a:pt x="412696" y="1764"/>
                  </a:cubicBezTo>
                  <a:close/>
                  <a:moveTo>
                    <a:pt x="122882" y="0"/>
                  </a:moveTo>
                  <a:cubicBezTo>
                    <a:pt x="150465" y="0"/>
                    <a:pt x="172798" y="22402"/>
                    <a:pt x="172798" y="49960"/>
                  </a:cubicBezTo>
                  <a:cubicBezTo>
                    <a:pt x="172798" y="77608"/>
                    <a:pt x="150376" y="99921"/>
                    <a:pt x="122882" y="99921"/>
                  </a:cubicBezTo>
                  <a:cubicBezTo>
                    <a:pt x="95388" y="99921"/>
                    <a:pt x="72877" y="77697"/>
                    <a:pt x="72877" y="49960"/>
                  </a:cubicBezTo>
                  <a:cubicBezTo>
                    <a:pt x="72877" y="22402"/>
                    <a:pt x="95210" y="0"/>
                    <a:pt x="122882" y="0"/>
                  </a:cubicBezTo>
                  <a:close/>
                </a:path>
              </a:pathLst>
            </a:custGeom>
            <a:solidFill>
              <a:schemeClr val="bg1"/>
            </a:solidFill>
            <a:ln>
              <a:noFill/>
            </a:ln>
          </p:spPr>
          <p:txBody>
            <a:bodyPr/>
            <a:lstStyle/>
            <a:p>
              <a:endParaRPr lang="zh-CN" altLang="en-US"/>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500"/>
                            </p:stCondLst>
                            <p:childTnLst>
                              <p:par>
                                <p:cTn id="18" presetID="45" presetClass="entr" presetSubtype="0"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1000"/>
                                        <p:tgtEl>
                                          <p:spTgt spid="3"/>
                                        </p:tgtEl>
                                      </p:cBhvr>
                                    </p:animEffect>
                                    <p:anim calcmode="lin" valueType="num">
                                      <p:cBhvr>
                                        <p:cTn id="21" dur="1000" fill="hold"/>
                                        <p:tgtEl>
                                          <p:spTgt spid="3"/>
                                        </p:tgtEl>
                                        <p:attrNameLst>
                                          <p:attrName>ppt_w</p:attrName>
                                        </p:attrNameLst>
                                      </p:cBhvr>
                                      <p:tavLst>
                                        <p:tav tm="0" fmla="#ppt_w*sin(2.5*pi*$)">
                                          <p:val>
                                            <p:fltVal val="0"/>
                                          </p:val>
                                        </p:tav>
                                        <p:tav tm="100000">
                                          <p:val>
                                            <p:fltVal val="1"/>
                                          </p:val>
                                        </p:tav>
                                      </p:tavLst>
                                    </p:anim>
                                    <p:anim calcmode="lin" valueType="num">
                                      <p:cBhvr>
                                        <p:cTn id="22" dur="1000" fill="hold"/>
                                        <p:tgtEl>
                                          <p:spTgt spid="3"/>
                                        </p:tgtEl>
                                        <p:attrNameLst>
                                          <p:attrName>ppt_h</p:attrName>
                                        </p:attrNameLst>
                                      </p:cBhvr>
                                      <p:tavLst>
                                        <p:tav tm="0">
                                          <p:val>
                                            <p:strVal val="#ppt_h"/>
                                          </p:val>
                                        </p:tav>
                                        <p:tav tm="100000">
                                          <p:val>
                                            <p:strVal val="#ppt_h"/>
                                          </p:val>
                                        </p:tav>
                                      </p:tavLst>
                                    </p:anim>
                                  </p:childTnLst>
                                </p:cTn>
                              </p:par>
                            </p:childTnLst>
                          </p:cTn>
                        </p:par>
                        <p:par>
                          <p:cTn id="23" fill="hold">
                            <p:stCondLst>
                              <p:cond delay="2500"/>
                            </p:stCondLst>
                            <p:childTnLst>
                              <p:par>
                                <p:cTn id="24" presetID="22" presetClass="entr" presetSubtype="8"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left)">
                                      <p:cBhvr>
                                        <p:cTn id="26" dur="500"/>
                                        <p:tgtEl>
                                          <p:spTgt spid="5"/>
                                        </p:tgtEl>
                                      </p:cBhvr>
                                    </p:animEffect>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fade">
                                      <p:cBhvr>
                                        <p:cTn id="30" dur="1000"/>
                                        <p:tgtEl>
                                          <p:spTgt spid="53"/>
                                        </p:tgtEl>
                                      </p:cBhvr>
                                    </p:animEffect>
                                    <p:anim calcmode="lin" valueType="num">
                                      <p:cBhvr>
                                        <p:cTn id="31" dur="1000" fill="hold"/>
                                        <p:tgtEl>
                                          <p:spTgt spid="53"/>
                                        </p:tgtEl>
                                        <p:attrNameLst>
                                          <p:attrName>ppt_x</p:attrName>
                                        </p:attrNameLst>
                                      </p:cBhvr>
                                      <p:tavLst>
                                        <p:tav tm="0">
                                          <p:val>
                                            <p:strVal val="#ppt_x"/>
                                          </p:val>
                                        </p:tav>
                                        <p:tav tm="100000">
                                          <p:val>
                                            <p:strVal val="#ppt_x"/>
                                          </p:val>
                                        </p:tav>
                                      </p:tavLst>
                                    </p:anim>
                                    <p:anim calcmode="lin" valueType="num">
                                      <p:cBhvr>
                                        <p:cTn id="32"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p:bldP spid="5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剪去单角 3"/>
          <p:cNvSpPr/>
          <p:nvPr/>
        </p:nvSpPr>
        <p:spPr>
          <a:xfrm>
            <a:off x="553039" y="468983"/>
            <a:ext cx="11085921" cy="5920033"/>
          </a:xfrm>
          <a:prstGeom prst="snip1Rect">
            <a:avLst>
              <a:gd name="adj" fmla="val 285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latin typeface="阿里巴巴普惠体 R" panose="00020600040101010101" pitchFamily="18" charset="-122"/>
              <a:ea typeface="阿里巴巴普惠体 R" panose="00020600040101010101" pitchFamily="18" charset="-122"/>
            </a:endParaRPr>
          </a:p>
        </p:txBody>
      </p:sp>
      <p:grpSp>
        <p:nvGrpSpPr>
          <p:cNvPr id="22" name="组合 19"/>
          <p:cNvGrpSpPr/>
          <p:nvPr/>
        </p:nvGrpSpPr>
        <p:grpSpPr bwMode="auto">
          <a:xfrm>
            <a:off x="553039" y="812694"/>
            <a:ext cx="695325" cy="506413"/>
            <a:chOff x="0" y="0"/>
            <a:chExt cx="694944" cy="624651"/>
          </a:xfrm>
        </p:grpSpPr>
        <p:sp>
          <p:nvSpPr>
            <p:cNvPr id="23" name="矩形 20"/>
            <p:cNvSpPr>
              <a:spLocks noChangeArrowheads="1"/>
            </p:cNvSpPr>
            <p:nvPr/>
          </p:nvSpPr>
          <p:spPr bwMode="auto">
            <a:xfrm>
              <a:off x="0" y="0"/>
              <a:ext cx="548974" cy="62465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4" name="矩形 21"/>
            <p:cNvSpPr>
              <a:spLocks noChangeArrowheads="1"/>
            </p:cNvSpPr>
            <p:nvPr/>
          </p:nvSpPr>
          <p:spPr bwMode="auto">
            <a:xfrm>
              <a:off x="612439" y="0"/>
              <a:ext cx="82505" cy="624651"/>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grpSp>
      <p:sp>
        <p:nvSpPr>
          <p:cNvPr id="25" name="矩形 22"/>
          <p:cNvSpPr>
            <a:spLocks noChangeArrowheads="1"/>
          </p:cNvSpPr>
          <p:nvPr/>
        </p:nvSpPr>
        <p:spPr bwMode="auto">
          <a:xfrm>
            <a:off x="1411877" y="857144"/>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5" name="组合 4"/>
          <p:cNvGrpSpPr/>
          <p:nvPr/>
        </p:nvGrpSpPr>
        <p:grpSpPr>
          <a:xfrm>
            <a:off x="1613127" y="1850143"/>
            <a:ext cx="2440667" cy="3581153"/>
            <a:chOff x="1715997" y="1850143"/>
            <a:chExt cx="2440667" cy="3581153"/>
          </a:xfrm>
        </p:grpSpPr>
        <p:sp>
          <p:nvSpPr>
            <p:cNvPr id="63" name="TextBox 11"/>
            <p:cNvSpPr txBox="1">
              <a:spLocks noChangeArrowheads="1"/>
            </p:cNvSpPr>
            <p:nvPr/>
          </p:nvSpPr>
          <p:spPr bwMode="auto">
            <a:xfrm>
              <a:off x="1715997" y="3879717"/>
              <a:ext cx="2440667" cy="1551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600" dirty="0">
                <a:solidFill>
                  <a:srgbClr val="7E7E7D"/>
                </a:solidFill>
                <a:latin typeface="阿里巴巴普惠体 R" panose="00020600040101010101" pitchFamily="18" charset="-122"/>
                <a:ea typeface="阿里巴巴普惠体 R" panose="00020600040101010101" pitchFamily="18" charset="-122"/>
              </a:endParaRPr>
            </a:p>
          </p:txBody>
        </p:sp>
        <p:sp>
          <p:nvSpPr>
            <p:cNvPr id="64" name="TextBox 10"/>
            <p:cNvSpPr txBox="1">
              <a:spLocks noChangeArrowheads="1"/>
            </p:cNvSpPr>
            <p:nvPr/>
          </p:nvSpPr>
          <p:spPr bwMode="auto">
            <a:xfrm>
              <a:off x="1853202" y="3428999"/>
              <a:ext cx="20478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20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输入您的标题</a:t>
              </a:r>
              <a:endParaRPr lang="zh-CN" altLang="zh-CN" sz="20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3" name="组合 2"/>
            <p:cNvGrpSpPr/>
            <p:nvPr/>
          </p:nvGrpSpPr>
          <p:grpSpPr>
            <a:xfrm>
              <a:off x="2199277" y="1850143"/>
              <a:ext cx="1355725" cy="1357313"/>
              <a:chOff x="2199277" y="1850143"/>
              <a:chExt cx="1355725" cy="1357313"/>
            </a:xfrm>
          </p:grpSpPr>
          <p:sp>
            <p:nvSpPr>
              <p:cNvPr id="29" name="Oval 6"/>
              <p:cNvSpPr>
                <a:spLocks noChangeArrowheads="1"/>
              </p:cNvSpPr>
              <p:nvPr/>
            </p:nvSpPr>
            <p:spPr bwMode="auto">
              <a:xfrm>
                <a:off x="2199277" y="1850143"/>
                <a:ext cx="1355725" cy="1357313"/>
              </a:xfrm>
              <a:prstGeom prst="ellipse">
                <a:avLst/>
              </a:prstGeom>
              <a:solidFill>
                <a:srgbClr val="FFD966"/>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pic>
            <p:nvPicPr>
              <p:cNvPr id="2" name="图形 1"/>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551765" y="2225449"/>
                <a:ext cx="728645" cy="570818"/>
              </a:xfrm>
              <a:prstGeom prst="rect">
                <a:avLst/>
              </a:prstGeom>
            </p:spPr>
          </p:pic>
        </p:grpSp>
      </p:grpSp>
      <p:grpSp>
        <p:nvGrpSpPr>
          <p:cNvPr id="7" name="组合 6"/>
          <p:cNvGrpSpPr/>
          <p:nvPr/>
        </p:nvGrpSpPr>
        <p:grpSpPr>
          <a:xfrm>
            <a:off x="4927828" y="1850143"/>
            <a:ext cx="2440667" cy="3581153"/>
            <a:chOff x="5076418" y="1850143"/>
            <a:chExt cx="2440667" cy="3581153"/>
          </a:xfrm>
        </p:grpSpPr>
        <p:sp>
          <p:nvSpPr>
            <p:cNvPr id="70" name="TextBox 11"/>
            <p:cNvSpPr txBox="1">
              <a:spLocks noChangeArrowheads="1"/>
            </p:cNvSpPr>
            <p:nvPr/>
          </p:nvSpPr>
          <p:spPr bwMode="auto">
            <a:xfrm>
              <a:off x="5076418" y="3879717"/>
              <a:ext cx="2440667" cy="1551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600" dirty="0">
                <a:solidFill>
                  <a:srgbClr val="7E7E7D"/>
                </a:solidFill>
                <a:latin typeface="阿里巴巴普惠体 R" panose="00020600040101010101" pitchFamily="18" charset="-122"/>
                <a:ea typeface="阿里巴巴普惠体 R" panose="00020600040101010101" pitchFamily="18" charset="-122"/>
              </a:endParaRPr>
            </a:p>
          </p:txBody>
        </p:sp>
        <p:sp>
          <p:nvSpPr>
            <p:cNvPr id="71" name="TextBox 10"/>
            <p:cNvSpPr txBox="1">
              <a:spLocks noChangeArrowheads="1"/>
            </p:cNvSpPr>
            <p:nvPr/>
          </p:nvSpPr>
          <p:spPr bwMode="auto">
            <a:xfrm>
              <a:off x="5213623" y="3428999"/>
              <a:ext cx="20478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20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输入您的标题</a:t>
              </a:r>
              <a:endParaRPr lang="zh-CN" altLang="zh-CN" sz="20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73" name="Oval 6"/>
            <p:cNvSpPr>
              <a:spLocks noChangeArrowheads="1"/>
            </p:cNvSpPr>
            <p:nvPr/>
          </p:nvSpPr>
          <p:spPr bwMode="auto">
            <a:xfrm>
              <a:off x="5559698" y="1850143"/>
              <a:ext cx="1355725" cy="1357313"/>
            </a:xfrm>
            <a:prstGeom prst="ellipse">
              <a:avLst/>
            </a:prstGeom>
            <a:solidFill>
              <a:srgbClr val="FFD966"/>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pic>
          <p:nvPicPr>
            <p:cNvPr id="6" name="图形 5"/>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983240" y="2193057"/>
              <a:ext cx="508639" cy="688554"/>
            </a:xfrm>
            <a:prstGeom prst="rect">
              <a:avLst/>
            </a:prstGeom>
          </p:spPr>
        </p:pic>
      </p:grpSp>
      <p:grpSp>
        <p:nvGrpSpPr>
          <p:cNvPr id="10" name="组合 9"/>
          <p:cNvGrpSpPr/>
          <p:nvPr/>
        </p:nvGrpSpPr>
        <p:grpSpPr>
          <a:xfrm>
            <a:off x="4412252" y="1905458"/>
            <a:ext cx="3361281" cy="3525838"/>
            <a:chOff x="4412252" y="1905458"/>
            <a:chExt cx="3361281" cy="3525838"/>
          </a:xfrm>
        </p:grpSpPr>
        <p:cxnSp>
          <p:nvCxnSpPr>
            <p:cNvPr id="26" name="Straight Connector 36"/>
            <p:cNvCxnSpPr>
              <a:cxnSpLocks noChangeShapeType="1"/>
            </p:cNvCxnSpPr>
            <p:nvPr/>
          </p:nvCxnSpPr>
          <p:spPr bwMode="auto">
            <a:xfrm>
              <a:off x="4412252" y="1905458"/>
              <a:ext cx="0" cy="3525838"/>
            </a:xfrm>
            <a:prstGeom prst="line">
              <a:avLst/>
            </a:prstGeom>
            <a:noFill/>
            <a:ln w="12700">
              <a:solidFill>
                <a:srgbClr val="7E7E7D"/>
              </a:solidFill>
              <a:round/>
            </a:ln>
            <a:extLst>
              <a:ext uri="{909E8E84-426E-40DD-AFC4-6F175D3DCCD1}">
                <a14:hiddenFill xmlns:a14="http://schemas.microsoft.com/office/drawing/2010/main">
                  <a:noFill/>
                </a14:hiddenFill>
              </a:ext>
            </a:extLst>
          </p:spPr>
        </p:cxnSp>
        <p:cxnSp>
          <p:nvCxnSpPr>
            <p:cNvPr id="81" name="Straight Connector 36"/>
            <p:cNvCxnSpPr>
              <a:cxnSpLocks noChangeShapeType="1"/>
            </p:cNvCxnSpPr>
            <p:nvPr/>
          </p:nvCxnSpPr>
          <p:spPr bwMode="auto">
            <a:xfrm>
              <a:off x="7773533" y="1905458"/>
              <a:ext cx="0" cy="3525838"/>
            </a:xfrm>
            <a:prstGeom prst="line">
              <a:avLst/>
            </a:prstGeom>
            <a:noFill/>
            <a:ln w="12700">
              <a:solidFill>
                <a:srgbClr val="7E7E7D"/>
              </a:solidFill>
              <a:round/>
            </a:ln>
            <a:extLst>
              <a:ext uri="{909E8E84-426E-40DD-AFC4-6F175D3DCCD1}">
                <a14:hiddenFill xmlns:a14="http://schemas.microsoft.com/office/drawing/2010/main">
                  <a:noFill/>
                </a14:hiddenFill>
              </a:ext>
            </a:extLst>
          </p:spPr>
        </p:cxnSp>
      </p:grpSp>
      <p:grpSp>
        <p:nvGrpSpPr>
          <p:cNvPr id="9" name="组合 8"/>
          <p:cNvGrpSpPr/>
          <p:nvPr/>
        </p:nvGrpSpPr>
        <p:grpSpPr>
          <a:xfrm>
            <a:off x="8300539" y="1850143"/>
            <a:ext cx="2440667" cy="3581153"/>
            <a:chOff x="8357689" y="1850143"/>
            <a:chExt cx="2440667" cy="3581153"/>
          </a:xfrm>
        </p:grpSpPr>
        <p:sp>
          <p:nvSpPr>
            <p:cNvPr id="83" name="TextBox 11"/>
            <p:cNvSpPr txBox="1">
              <a:spLocks noChangeArrowheads="1"/>
            </p:cNvSpPr>
            <p:nvPr/>
          </p:nvSpPr>
          <p:spPr bwMode="auto">
            <a:xfrm>
              <a:off x="8357689" y="3879717"/>
              <a:ext cx="2440667" cy="1551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600" dirty="0">
                <a:solidFill>
                  <a:srgbClr val="7E7E7D"/>
                </a:solidFill>
                <a:latin typeface="阿里巴巴普惠体 R" panose="00020600040101010101" pitchFamily="18" charset="-122"/>
                <a:ea typeface="阿里巴巴普惠体 R" panose="00020600040101010101" pitchFamily="18" charset="-122"/>
              </a:endParaRPr>
            </a:p>
          </p:txBody>
        </p:sp>
        <p:sp>
          <p:nvSpPr>
            <p:cNvPr id="84" name="TextBox 10"/>
            <p:cNvSpPr txBox="1">
              <a:spLocks noChangeArrowheads="1"/>
            </p:cNvSpPr>
            <p:nvPr/>
          </p:nvSpPr>
          <p:spPr bwMode="auto">
            <a:xfrm>
              <a:off x="8494894" y="3428999"/>
              <a:ext cx="20478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20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输入您的标题</a:t>
              </a:r>
              <a:endParaRPr lang="zh-CN" altLang="zh-CN" sz="20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85" name="Oval 6"/>
            <p:cNvSpPr>
              <a:spLocks noChangeArrowheads="1"/>
            </p:cNvSpPr>
            <p:nvPr/>
          </p:nvSpPr>
          <p:spPr bwMode="auto">
            <a:xfrm>
              <a:off x="8840969" y="1850143"/>
              <a:ext cx="1355725" cy="1357313"/>
            </a:xfrm>
            <a:prstGeom prst="ellipse">
              <a:avLst/>
            </a:prstGeom>
            <a:solidFill>
              <a:srgbClr val="FFD966"/>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pic>
          <p:nvPicPr>
            <p:cNvPr id="8" name="图形 7"/>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182952" y="2267238"/>
              <a:ext cx="715927" cy="620470"/>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500"/>
                            </p:stCondLst>
                            <p:childTnLst>
                              <p:par>
                                <p:cTn id="18" presetID="2" presetClass="entr" presetSubtype="4"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ID="2" presetClass="entr" presetSubtype="1"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0-#ppt_h/2"/>
                                          </p:val>
                                        </p:tav>
                                        <p:tav tm="100000">
                                          <p:val>
                                            <p:strVal val="#ppt_y"/>
                                          </p:val>
                                        </p:tav>
                                      </p:tavLst>
                                    </p:anim>
                                  </p:childTnLst>
                                </p:cTn>
                              </p:par>
                            </p:childTnLst>
                          </p:cTn>
                        </p:par>
                        <p:par>
                          <p:cTn id="27" fill="hold">
                            <p:stCondLst>
                              <p:cond delay="2500"/>
                            </p:stCondLst>
                            <p:childTnLst>
                              <p:par>
                                <p:cTn id="28" presetID="2" presetClass="entr" presetSubtype="4" fill="hold" nodeType="after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par>
                          <p:cTn id="32" fill="hold">
                            <p:stCondLst>
                              <p:cond delay="3000"/>
                            </p:stCondLst>
                            <p:childTnLst>
                              <p:par>
                                <p:cTn id="33" presetID="22" presetClass="entr" presetSubtype="4" fill="hold"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down)">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剪去单角 3"/>
          <p:cNvSpPr/>
          <p:nvPr/>
        </p:nvSpPr>
        <p:spPr>
          <a:xfrm>
            <a:off x="553039" y="468983"/>
            <a:ext cx="11085921" cy="5920033"/>
          </a:xfrm>
          <a:prstGeom prst="snip1Rect">
            <a:avLst>
              <a:gd name="adj" fmla="val 285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latin typeface="阿里巴巴普惠体 R" panose="00020600040101010101" pitchFamily="18" charset="-122"/>
              <a:ea typeface="阿里巴巴普惠体 R" panose="00020600040101010101" pitchFamily="18" charset="-122"/>
            </a:endParaRPr>
          </a:p>
        </p:txBody>
      </p:sp>
      <p:grpSp>
        <p:nvGrpSpPr>
          <p:cNvPr id="22" name="组合 19"/>
          <p:cNvGrpSpPr/>
          <p:nvPr/>
        </p:nvGrpSpPr>
        <p:grpSpPr bwMode="auto">
          <a:xfrm>
            <a:off x="553039" y="812694"/>
            <a:ext cx="695325" cy="506413"/>
            <a:chOff x="0" y="0"/>
            <a:chExt cx="694944" cy="624651"/>
          </a:xfrm>
        </p:grpSpPr>
        <p:sp>
          <p:nvSpPr>
            <p:cNvPr id="23" name="矩形 20"/>
            <p:cNvSpPr>
              <a:spLocks noChangeArrowheads="1"/>
            </p:cNvSpPr>
            <p:nvPr/>
          </p:nvSpPr>
          <p:spPr bwMode="auto">
            <a:xfrm>
              <a:off x="0" y="0"/>
              <a:ext cx="548974" cy="62465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4" name="矩形 21"/>
            <p:cNvSpPr>
              <a:spLocks noChangeArrowheads="1"/>
            </p:cNvSpPr>
            <p:nvPr/>
          </p:nvSpPr>
          <p:spPr bwMode="auto">
            <a:xfrm>
              <a:off x="612439" y="0"/>
              <a:ext cx="82505" cy="624651"/>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grpSp>
      <p:sp>
        <p:nvSpPr>
          <p:cNvPr id="25" name="矩形 22"/>
          <p:cNvSpPr>
            <a:spLocks noChangeArrowheads="1"/>
          </p:cNvSpPr>
          <p:nvPr/>
        </p:nvSpPr>
        <p:spPr bwMode="auto">
          <a:xfrm>
            <a:off x="1411877" y="857144"/>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6" name="组合 5"/>
          <p:cNvGrpSpPr/>
          <p:nvPr/>
        </p:nvGrpSpPr>
        <p:grpSpPr>
          <a:xfrm>
            <a:off x="994766" y="1847594"/>
            <a:ext cx="3018434" cy="1643319"/>
            <a:chOff x="994766" y="1847594"/>
            <a:chExt cx="3018434" cy="1643319"/>
          </a:xfrm>
        </p:grpSpPr>
        <p:cxnSp>
          <p:nvCxnSpPr>
            <p:cNvPr id="44" name="Straight Connector 3"/>
            <p:cNvCxnSpPr>
              <a:cxnSpLocks noChangeShapeType="1"/>
            </p:cNvCxnSpPr>
            <p:nvPr/>
          </p:nvCxnSpPr>
          <p:spPr bwMode="auto">
            <a:xfrm flipH="1">
              <a:off x="1069975" y="3490913"/>
              <a:ext cx="2943225" cy="0"/>
            </a:xfrm>
            <a:prstGeom prst="line">
              <a:avLst/>
            </a:prstGeom>
            <a:noFill/>
            <a:ln w="12700">
              <a:solidFill>
                <a:srgbClr val="7E7E7D"/>
              </a:solidFill>
              <a:round/>
            </a:ln>
            <a:extLst>
              <a:ext uri="{909E8E84-426E-40DD-AFC4-6F175D3DCCD1}">
                <a14:hiddenFill xmlns:a14="http://schemas.microsoft.com/office/drawing/2010/main">
                  <a:noFill/>
                </a14:hiddenFill>
              </a:ext>
            </a:extLst>
          </p:spPr>
        </p:cxnSp>
        <p:grpSp>
          <p:nvGrpSpPr>
            <p:cNvPr id="48" name="组合 21"/>
            <p:cNvGrpSpPr/>
            <p:nvPr/>
          </p:nvGrpSpPr>
          <p:grpSpPr bwMode="auto">
            <a:xfrm>
              <a:off x="994766" y="1847594"/>
              <a:ext cx="2981922" cy="1505381"/>
              <a:chOff x="-2183" y="-159539"/>
              <a:chExt cx="2980572" cy="1505271"/>
            </a:xfrm>
          </p:grpSpPr>
          <p:sp>
            <p:nvSpPr>
              <p:cNvPr id="49" name="TextBox 11"/>
              <p:cNvSpPr txBox="1">
                <a:spLocks noChangeArrowheads="1"/>
              </p:cNvSpPr>
              <p:nvPr/>
            </p:nvSpPr>
            <p:spPr bwMode="auto">
              <a:xfrm>
                <a:off x="0" y="235189"/>
                <a:ext cx="2978389" cy="1110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400" dirty="0">
                  <a:solidFill>
                    <a:srgbClr val="7E7E7D"/>
                  </a:solidFill>
                  <a:latin typeface="阿里巴巴普惠体 R" panose="00020600040101010101" pitchFamily="18" charset="-122"/>
                  <a:ea typeface="阿里巴巴普惠体 R" panose="00020600040101010101" pitchFamily="18" charset="-122"/>
                </a:endParaRPr>
              </a:p>
            </p:txBody>
          </p:sp>
          <p:sp>
            <p:nvSpPr>
              <p:cNvPr id="50" name="TextBox 10"/>
              <p:cNvSpPr txBox="1">
                <a:spLocks noChangeArrowheads="1"/>
              </p:cNvSpPr>
              <p:nvPr/>
            </p:nvSpPr>
            <p:spPr bwMode="auto">
              <a:xfrm>
                <a:off x="-2183" y="-159539"/>
                <a:ext cx="2069058" cy="40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000" b="1" dirty="0">
                    <a:solidFill>
                      <a:srgbClr val="FFC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单击添加标题</a:t>
                </a:r>
                <a:endParaRPr lang="en-US" altLang="zh-CN" sz="2000" b="1" dirty="0">
                  <a:solidFill>
                    <a:srgbClr val="FFC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grpSp>
        <p:nvGrpSpPr>
          <p:cNvPr id="7" name="组合 6"/>
          <p:cNvGrpSpPr/>
          <p:nvPr/>
        </p:nvGrpSpPr>
        <p:grpSpPr>
          <a:xfrm>
            <a:off x="1009368" y="3932388"/>
            <a:ext cx="4253195" cy="1617512"/>
            <a:chOff x="1009368" y="3932388"/>
            <a:chExt cx="4253195" cy="1617512"/>
          </a:xfrm>
        </p:grpSpPr>
        <p:cxnSp>
          <p:nvCxnSpPr>
            <p:cNvPr id="47" name="Straight Connector 73"/>
            <p:cNvCxnSpPr>
              <a:cxnSpLocks noChangeShapeType="1"/>
            </p:cNvCxnSpPr>
            <p:nvPr/>
          </p:nvCxnSpPr>
          <p:spPr bwMode="auto">
            <a:xfrm flipH="1">
              <a:off x="1069975" y="5549900"/>
              <a:ext cx="4192588" cy="0"/>
            </a:xfrm>
            <a:prstGeom prst="line">
              <a:avLst/>
            </a:prstGeom>
            <a:noFill/>
            <a:ln w="12700">
              <a:solidFill>
                <a:srgbClr val="7E7E7D"/>
              </a:solidFill>
              <a:round/>
            </a:ln>
            <a:extLst>
              <a:ext uri="{909E8E84-426E-40DD-AFC4-6F175D3DCCD1}">
                <a14:hiddenFill xmlns:a14="http://schemas.microsoft.com/office/drawing/2010/main">
                  <a:noFill/>
                </a14:hiddenFill>
              </a:ext>
            </a:extLst>
          </p:spPr>
        </p:cxnSp>
        <p:grpSp>
          <p:nvGrpSpPr>
            <p:cNvPr id="60" name="组合 21"/>
            <p:cNvGrpSpPr/>
            <p:nvPr/>
          </p:nvGrpSpPr>
          <p:grpSpPr bwMode="auto">
            <a:xfrm>
              <a:off x="1009368" y="3932388"/>
              <a:ext cx="2981922" cy="1505381"/>
              <a:chOff x="-2183" y="-159539"/>
              <a:chExt cx="2980572" cy="1505271"/>
            </a:xfrm>
          </p:grpSpPr>
          <p:sp>
            <p:nvSpPr>
              <p:cNvPr id="61" name="TextBox 11"/>
              <p:cNvSpPr txBox="1">
                <a:spLocks noChangeArrowheads="1"/>
              </p:cNvSpPr>
              <p:nvPr/>
            </p:nvSpPr>
            <p:spPr bwMode="auto">
              <a:xfrm>
                <a:off x="0" y="235189"/>
                <a:ext cx="2978389" cy="1110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400" dirty="0">
                  <a:solidFill>
                    <a:srgbClr val="7E7E7D"/>
                  </a:solidFill>
                  <a:latin typeface="阿里巴巴普惠体 R" panose="00020600040101010101" pitchFamily="18" charset="-122"/>
                  <a:ea typeface="阿里巴巴普惠体 R" panose="00020600040101010101" pitchFamily="18" charset="-122"/>
                </a:endParaRPr>
              </a:p>
            </p:txBody>
          </p:sp>
          <p:sp>
            <p:nvSpPr>
              <p:cNvPr id="62" name="TextBox 10"/>
              <p:cNvSpPr txBox="1">
                <a:spLocks noChangeArrowheads="1"/>
              </p:cNvSpPr>
              <p:nvPr/>
            </p:nvSpPr>
            <p:spPr bwMode="auto">
              <a:xfrm>
                <a:off x="-2183" y="-159539"/>
                <a:ext cx="2069058" cy="40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000" b="1" dirty="0">
                    <a:solidFill>
                      <a:srgbClr val="FFC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单击添加标题</a:t>
                </a:r>
                <a:endParaRPr lang="en-US" altLang="zh-CN" sz="2000" b="1" dirty="0">
                  <a:solidFill>
                    <a:srgbClr val="FFC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grpSp>
        <p:nvGrpSpPr>
          <p:cNvPr id="3" name="组合 2"/>
          <p:cNvGrpSpPr/>
          <p:nvPr/>
        </p:nvGrpSpPr>
        <p:grpSpPr>
          <a:xfrm>
            <a:off x="6692900" y="1927225"/>
            <a:ext cx="4281216" cy="1572585"/>
            <a:chOff x="6692900" y="1927225"/>
            <a:chExt cx="4281216" cy="1572585"/>
          </a:xfrm>
        </p:grpSpPr>
        <p:cxnSp>
          <p:nvCxnSpPr>
            <p:cNvPr id="46" name="Straight Connector 72"/>
            <p:cNvCxnSpPr>
              <a:cxnSpLocks noChangeShapeType="1"/>
            </p:cNvCxnSpPr>
            <p:nvPr/>
          </p:nvCxnSpPr>
          <p:spPr bwMode="auto">
            <a:xfrm flipH="1">
              <a:off x="6692900" y="1927225"/>
              <a:ext cx="4192588" cy="0"/>
            </a:xfrm>
            <a:prstGeom prst="line">
              <a:avLst/>
            </a:prstGeom>
            <a:noFill/>
            <a:ln w="12700">
              <a:solidFill>
                <a:srgbClr val="7E7E7D"/>
              </a:solidFill>
              <a:round/>
            </a:ln>
            <a:extLst>
              <a:ext uri="{909E8E84-426E-40DD-AFC4-6F175D3DCCD1}">
                <a14:hiddenFill xmlns:a14="http://schemas.microsoft.com/office/drawing/2010/main">
                  <a:noFill/>
                </a14:hiddenFill>
              </a:ext>
            </a:extLst>
          </p:spPr>
        </p:cxnSp>
        <p:grpSp>
          <p:nvGrpSpPr>
            <p:cNvPr id="65" name="组合 21"/>
            <p:cNvGrpSpPr/>
            <p:nvPr/>
          </p:nvGrpSpPr>
          <p:grpSpPr bwMode="auto">
            <a:xfrm>
              <a:off x="7994378" y="2007960"/>
              <a:ext cx="2979738" cy="1491850"/>
              <a:chOff x="76276" y="-164892"/>
              <a:chExt cx="2978389" cy="1491741"/>
            </a:xfrm>
          </p:grpSpPr>
          <p:sp>
            <p:nvSpPr>
              <p:cNvPr id="66" name="TextBox 11"/>
              <p:cNvSpPr txBox="1">
                <a:spLocks noChangeArrowheads="1"/>
              </p:cNvSpPr>
              <p:nvPr/>
            </p:nvSpPr>
            <p:spPr bwMode="auto">
              <a:xfrm>
                <a:off x="76276" y="216306"/>
                <a:ext cx="2978389" cy="1110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r">
                  <a:lnSpc>
                    <a:spcPct val="1200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400" dirty="0">
                  <a:solidFill>
                    <a:srgbClr val="7E7E7D"/>
                  </a:solidFill>
                  <a:latin typeface="阿里巴巴普惠体 R" panose="00020600040101010101" pitchFamily="18" charset="-122"/>
                  <a:ea typeface="阿里巴巴普惠体 R" panose="00020600040101010101" pitchFamily="18" charset="-122"/>
                </a:endParaRPr>
              </a:p>
            </p:txBody>
          </p:sp>
          <p:sp>
            <p:nvSpPr>
              <p:cNvPr id="67" name="TextBox 10"/>
              <p:cNvSpPr txBox="1">
                <a:spLocks noChangeArrowheads="1"/>
              </p:cNvSpPr>
              <p:nvPr/>
            </p:nvSpPr>
            <p:spPr bwMode="auto">
              <a:xfrm>
                <a:off x="981270" y="-164892"/>
                <a:ext cx="2069058" cy="40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r" eaLnBrk="1" hangingPunct="1"/>
                <a:r>
                  <a:rPr lang="zh-CN" altLang="en-US" sz="2000" b="1" dirty="0">
                    <a:solidFill>
                      <a:srgbClr val="FFC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单击添加标题</a:t>
                </a:r>
                <a:endParaRPr lang="en-US" altLang="zh-CN" sz="2000" b="1" dirty="0">
                  <a:solidFill>
                    <a:srgbClr val="FFC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grpSp>
        <p:nvGrpSpPr>
          <p:cNvPr id="5" name="组合 4"/>
          <p:cNvGrpSpPr/>
          <p:nvPr/>
        </p:nvGrpSpPr>
        <p:grpSpPr>
          <a:xfrm>
            <a:off x="7861412" y="4013200"/>
            <a:ext cx="3104220" cy="1536700"/>
            <a:chOff x="7861412" y="4013200"/>
            <a:chExt cx="3104220" cy="1536700"/>
          </a:xfrm>
        </p:grpSpPr>
        <p:cxnSp>
          <p:nvCxnSpPr>
            <p:cNvPr id="45" name="Straight Connector 71"/>
            <p:cNvCxnSpPr>
              <a:cxnSpLocks noChangeShapeType="1"/>
            </p:cNvCxnSpPr>
            <p:nvPr/>
          </p:nvCxnSpPr>
          <p:spPr bwMode="auto">
            <a:xfrm flipH="1">
              <a:off x="7861412" y="4013200"/>
              <a:ext cx="3092656" cy="0"/>
            </a:xfrm>
            <a:prstGeom prst="line">
              <a:avLst/>
            </a:prstGeom>
            <a:noFill/>
            <a:ln w="12700">
              <a:solidFill>
                <a:srgbClr val="7E7E7D"/>
              </a:solidFill>
              <a:round/>
            </a:ln>
            <a:extLst>
              <a:ext uri="{909E8E84-426E-40DD-AFC4-6F175D3DCCD1}">
                <a14:hiddenFill xmlns:a14="http://schemas.microsoft.com/office/drawing/2010/main">
                  <a:noFill/>
                </a14:hiddenFill>
              </a:ext>
            </a:extLst>
          </p:spPr>
        </p:cxnSp>
        <p:grpSp>
          <p:nvGrpSpPr>
            <p:cNvPr id="68" name="组合 21"/>
            <p:cNvGrpSpPr/>
            <p:nvPr/>
          </p:nvGrpSpPr>
          <p:grpSpPr bwMode="auto">
            <a:xfrm>
              <a:off x="7985894" y="4058050"/>
              <a:ext cx="2979738" cy="1491850"/>
              <a:chOff x="76276" y="-164892"/>
              <a:chExt cx="2978389" cy="1491741"/>
            </a:xfrm>
          </p:grpSpPr>
          <p:sp>
            <p:nvSpPr>
              <p:cNvPr id="69" name="TextBox 11"/>
              <p:cNvSpPr txBox="1">
                <a:spLocks noChangeArrowheads="1"/>
              </p:cNvSpPr>
              <p:nvPr/>
            </p:nvSpPr>
            <p:spPr bwMode="auto">
              <a:xfrm>
                <a:off x="76276" y="216306"/>
                <a:ext cx="2978389" cy="1110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r">
                  <a:lnSpc>
                    <a:spcPct val="1200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400" dirty="0">
                  <a:solidFill>
                    <a:srgbClr val="7E7E7D"/>
                  </a:solidFill>
                  <a:latin typeface="阿里巴巴普惠体 R" panose="00020600040101010101" pitchFamily="18" charset="-122"/>
                  <a:ea typeface="阿里巴巴普惠体 R" panose="00020600040101010101" pitchFamily="18" charset="-122"/>
                </a:endParaRPr>
              </a:p>
            </p:txBody>
          </p:sp>
          <p:sp>
            <p:nvSpPr>
              <p:cNvPr id="72" name="TextBox 10"/>
              <p:cNvSpPr txBox="1">
                <a:spLocks noChangeArrowheads="1"/>
              </p:cNvSpPr>
              <p:nvPr/>
            </p:nvSpPr>
            <p:spPr bwMode="auto">
              <a:xfrm>
                <a:off x="981270" y="-164892"/>
                <a:ext cx="2069058" cy="40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r" eaLnBrk="1" hangingPunct="1"/>
                <a:r>
                  <a:rPr lang="zh-CN" altLang="en-US" sz="2000" b="1" dirty="0">
                    <a:solidFill>
                      <a:srgbClr val="FFC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单击添加标题</a:t>
                </a:r>
                <a:endParaRPr lang="en-US" altLang="zh-CN" sz="2000" b="1" dirty="0">
                  <a:solidFill>
                    <a:srgbClr val="FFC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grpSp>
        <p:nvGrpSpPr>
          <p:cNvPr id="2" name="组合 1"/>
          <p:cNvGrpSpPr/>
          <p:nvPr/>
        </p:nvGrpSpPr>
        <p:grpSpPr>
          <a:xfrm>
            <a:off x="4060825" y="1811338"/>
            <a:ext cx="3848100" cy="3851275"/>
            <a:chOff x="4060825" y="1811338"/>
            <a:chExt cx="3848100" cy="3851275"/>
          </a:xfrm>
        </p:grpSpPr>
        <p:grpSp>
          <p:nvGrpSpPr>
            <p:cNvPr id="27" name="组合 1"/>
            <p:cNvGrpSpPr/>
            <p:nvPr/>
          </p:nvGrpSpPr>
          <p:grpSpPr bwMode="auto">
            <a:xfrm>
              <a:off x="4060825" y="1811338"/>
              <a:ext cx="3848100" cy="3851275"/>
              <a:chOff x="0" y="0"/>
              <a:chExt cx="3848105" cy="3850009"/>
            </a:xfrm>
          </p:grpSpPr>
          <p:sp>
            <p:nvSpPr>
              <p:cNvPr id="28" name="Block Arc 38"/>
              <p:cNvSpPr/>
              <p:nvPr/>
            </p:nvSpPr>
            <p:spPr bwMode="auto">
              <a:xfrm rot="2990966">
                <a:off x="15711" y="162"/>
                <a:ext cx="3823030" cy="3822705"/>
              </a:xfrm>
              <a:custGeom>
                <a:avLst/>
                <a:gdLst>
                  <a:gd name="T0" fmla="*/ 0 w 3823030"/>
                  <a:gd name="T1" fmla="*/ 1911353 h 3822705"/>
                  <a:gd name="T2" fmla="*/ 579365 w 3823030"/>
                  <a:gd name="T3" fmla="*/ 540606 h 3822705"/>
                  <a:gd name="T4" fmla="*/ 1966092 w 3823030"/>
                  <a:gd name="T5" fmla="*/ 780 h 3822705"/>
                  <a:gd name="T6" fmla="*/ 1948270 w 3823030"/>
                  <a:gd name="T7" fmla="*/ 624658 h 3822705"/>
                  <a:gd name="T8" fmla="*/ 1014347 w 3823030"/>
                  <a:gd name="T9" fmla="*/ 988191 h 3822705"/>
                  <a:gd name="T10" fmla="*/ 624132 w 3823030"/>
                  <a:gd name="T11" fmla="*/ 1911353 h 3822705"/>
                  <a:gd name="T12" fmla="*/ 0 w 3823030"/>
                  <a:gd name="T13" fmla="*/ 1911353 h 382270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823030" h="3822705">
                    <a:moveTo>
                      <a:pt x="0" y="1911353"/>
                    </a:moveTo>
                    <a:cubicBezTo>
                      <a:pt x="0" y="1394938"/>
                      <a:pt x="208982" y="900499"/>
                      <a:pt x="579365" y="540606"/>
                    </a:cubicBezTo>
                    <a:cubicBezTo>
                      <a:pt x="949707" y="180753"/>
                      <a:pt x="1449902" y="-13963"/>
                      <a:pt x="1966092" y="780"/>
                    </a:cubicBezTo>
                    <a:lnTo>
                      <a:pt x="1948270" y="624658"/>
                    </a:lnTo>
                    <a:cubicBezTo>
                      <a:pt x="1600632" y="614730"/>
                      <a:pt x="1263766" y="745856"/>
                      <a:pt x="1014347" y="988191"/>
                    </a:cubicBezTo>
                    <a:cubicBezTo>
                      <a:pt x="764886" y="1230566"/>
                      <a:pt x="624132" y="1563559"/>
                      <a:pt x="624132" y="1911353"/>
                    </a:cubicBezTo>
                    <a:lnTo>
                      <a:pt x="0" y="1911353"/>
                    </a:lnTo>
                    <a:close/>
                  </a:path>
                </a:pathLst>
              </a:custGeom>
              <a:solidFill>
                <a:srgbClr val="FFD966"/>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30" name="Block Arc 37"/>
              <p:cNvSpPr/>
              <p:nvPr/>
            </p:nvSpPr>
            <p:spPr bwMode="auto">
              <a:xfrm rot="-2484302">
                <a:off x="0" y="7934"/>
                <a:ext cx="3822705" cy="3823031"/>
              </a:xfrm>
              <a:custGeom>
                <a:avLst/>
                <a:gdLst>
                  <a:gd name="T0" fmla="*/ 9939 w 3822705"/>
                  <a:gd name="T1" fmla="*/ 1716830 h 3823031"/>
                  <a:gd name="T2" fmla="*/ 1965934 w 3822705"/>
                  <a:gd name="T3" fmla="*/ 780 h 3823031"/>
                  <a:gd name="T4" fmla="*/ 1948113 w 3822705"/>
                  <a:gd name="T5" fmla="*/ 624658 h 3823031"/>
                  <a:gd name="T6" fmla="*/ 630827 w 3822705"/>
                  <a:gd name="T7" fmla="*/ 1780402 h 3823031"/>
                  <a:gd name="T8" fmla="*/ 9939 w 3822705"/>
                  <a:gd name="T9" fmla="*/ 1716830 h 38230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22705" h="3823031">
                    <a:moveTo>
                      <a:pt x="9939" y="1716830"/>
                    </a:moveTo>
                    <a:cubicBezTo>
                      <a:pt x="111908" y="720769"/>
                      <a:pt x="965160" y="-27813"/>
                      <a:pt x="1965934" y="780"/>
                    </a:cubicBezTo>
                    <a:lnTo>
                      <a:pt x="1948113" y="624658"/>
                    </a:lnTo>
                    <a:cubicBezTo>
                      <a:pt x="1274130" y="605400"/>
                      <a:pt x="699497" y="1109564"/>
                      <a:pt x="630827" y="1780402"/>
                    </a:cubicBezTo>
                    <a:lnTo>
                      <a:pt x="9939" y="1716830"/>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grpSp>
            <p:nvGrpSpPr>
              <p:cNvPr id="31" name="组合 4"/>
              <p:cNvGrpSpPr/>
              <p:nvPr/>
            </p:nvGrpSpPr>
            <p:grpSpPr bwMode="auto">
              <a:xfrm>
                <a:off x="9525" y="12696"/>
                <a:ext cx="3838580" cy="3837313"/>
                <a:chOff x="-2" y="-641"/>
                <a:chExt cx="3838580" cy="3837313"/>
              </a:xfrm>
            </p:grpSpPr>
            <p:sp>
              <p:nvSpPr>
                <p:cNvPr id="32" name="Block Arc 40"/>
                <p:cNvSpPr/>
                <p:nvPr/>
              </p:nvSpPr>
              <p:spPr bwMode="auto">
                <a:xfrm rot="-7652769">
                  <a:off x="-958" y="13011"/>
                  <a:ext cx="3824617" cy="3822705"/>
                </a:xfrm>
                <a:custGeom>
                  <a:avLst/>
                  <a:gdLst>
                    <a:gd name="T0" fmla="*/ 0 w 3824617"/>
                    <a:gd name="T1" fmla="*/ 1911353 h 3822705"/>
                    <a:gd name="T2" fmla="*/ 579891 w 3824617"/>
                    <a:gd name="T3" fmla="*/ 540329 h 3822705"/>
                    <a:gd name="T4" fmla="*/ 1966887 w 3824617"/>
                    <a:gd name="T5" fmla="*/ 778 h 3822705"/>
                    <a:gd name="T6" fmla="*/ 1949064 w 3824617"/>
                    <a:gd name="T7" fmla="*/ 624657 h 3822705"/>
                    <a:gd name="T8" fmla="*/ 1014873 w 3824617"/>
                    <a:gd name="T9" fmla="*/ 987914 h 3822705"/>
                    <a:gd name="T10" fmla="*/ 624133 w 3824617"/>
                    <a:gd name="T11" fmla="*/ 1911352 h 3822705"/>
                    <a:gd name="T12" fmla="*/ 0 w 3824617"/>
                    <a:gd name="T13" fmla="*/ 1911353 h 382270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824617" h="3822705">
                      <a:moveTo>
                        <a:pt x="0" y="1911353"/>
                      </a:moveTo>
                      <a:cubicBezTo>
                        <a:pt x="0" y="1394801"/>
                        <a:pt x="209180" y="900242"/>
                        <a:pt x="579891" y="540329"/>
                      </a:cubicBezTo>
                      <a:cubicBezTo>
                        <a:pt x="950357" y="180654"/>
                        <a:pt x="1450628" y="-13954"/>
                        <a:pt x="1966887" y="778"/>
                      </a:cubicBezTo>
                      <a:lnTo>
                        <a:pt x="1949064" y="624657"/>
                      </a:lnTo>
                      <a:cubicBezTo>
                        <a:pt x="1601357" y="614739"/>
                        <a:pt x="1264416" y="745758"/>
                        <a:pt x="1014873" y="987914"/>
                      </a:cubicBezTo>
                      <a:cubicBezTo>
                        <a:pt x="765085" y="1230308"/>
                        <a:pt x="624133" y="1563421"/>
                        <a:pt x="624133" y="1911352"/>
                      </a:cubicBezTo>
                      <a:lnTo>
                        <a:pt x="0" y="1911353"/>
                      </a:lnTo>
                      <a:close/>
                    </a:path>
                  </a:pathLst>
                </a:custGeom>
                <a:solidFill>
                  <a:srgbClr val="FFD966"/>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grpSp>
              <p:nvGrpSpPr>
                <p:cNvPr id="33" name="组合 6"/>
                <p:cNvGrpSpPr/>
                <p:nvPr/>
              </p:nvGrpSpPr>
              <p:grpSpPr bwMode="auto">
                <a:xfrm>
                  <a:off x="15873" y="-641"/>
                  <a:ext cx="3822705" cy="3824617"/>
                  <a:chOff x="631" y="-641"/>
                  <a:chExt cx="3822705" cy="3824617"/>
                </a:xfrm>
              </p:grpSpPr>
              <p:sp>
                <p:nvSpPr>
                  <p:cNvPr id="34" name="Block Arc 39"/>
                  <p:cNvSpPr/>
                  <p:nvPr/>
                </p:nvSpPr>
                <p:spPr bwMode="auto">
                  <a:xfrm rot="8470872">
                    <a:off x="631" y="-641"/>
                    <a:ext cx="3822705" cy="3824617"/>
                  </a:xfrm>
                  <a:custGeom>
                    <a:avLst/>
                    <a:gdLst>
                      <a:gd name="T0" fmla="*/ 0 w 3822705"/>
                      <a:gd name="T1" fmla="*/ 1912309 h 3824617"/>
                      <a:gd name="T2" fmla="*/ 578916 w 3822705"/>
                      <a:gd name="T3" fmla="*/ 541266 h 3824617"/>
                      <a:gd name="T4" fmla="*/ 1965958 w 3822705"/>
                      <a:gd name="T5" fmla="*/ 781 h 3824617"/>
                      <a:gd name="T6" fmla="*/ 1948135 w 3822705"/>
                      <a:gd name="T7" fmla="*/ 624659 h 3824617"/>
                      <a:gd name="T8" fmla="*/ 1013898 w 3822705"/>
                      <a:gd name="T9" fmla="*/ 988851 h 3824617"/>
                      <a:gd name="T10" fmla="*/ 624134 w 3822705"/>
                      <a:gd name="T11" fmla="*/ 1912308 h 3824617"/>
                      <a:gd name="T12" fmla="*/ 0 w 3822705"/>
                      <a:gd name="T13" fmla="*/ 1912309 h 38246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822705" h="3824617">
                        <a:moveTo>
                          <a:pt x="0" y="1912309"/>
                        </a:moveTo>
                        <a:cubicBezTo>
                          <a:pt x="0" y="1395830"/>
                          <a:pt x="208808" y="901312"/>
                          <a:pt x="578916" y="541266"/>
                        </a:cubicBezTo>
                        <a:cubicBezTo>
                          <a:pt x="949269" y="180982"/>
                          <a:pt x="1449607" y="-13984"/>
                          <a:pt x="1965958" y="781"/>
                        </a:cubicBezTo>
                        <a:lnTo>
                          <a:pt x="1948135" y="624659"/>
                        </a:lnTo>
                        <a:cubicBezTo>
                          <a:pt x="1600336" y="614709"/>
                          <a:pt x="1263327" y="746085"/>
                          <a:pt x="1013898" y="988851"/>
                        </a:cubicBezTo>
                        <a:cubicBezTo>
                          <a:pt x="764713" y="1231379"/>
                          <a:pt x="624134" y="1564450"/>
                          <a:pt x="624134" y="1912308"/>
                        </a:cubicBezTo>
                        <a:lnTo>
                          <a:pt x="0" y="1912309"/>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35" name="TextBox 44"/>
                  <p:cNvSpPr txBox="1">
                    <a:spLocks noChangeArrowheads="1"/>
                  </p:cNvSpPr>
                  <p:nvPr/>
                </p:nvSpPr>
                <p:spPr bwMode="auto">
                  <a:xfrm>
                    <a:off x="556257" y="1848188"/>
                    <a:ext cx="537328" cy="307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400" dirty="0">
                        <a:solidFill>
                          <a:srgbClr val="FFFFFF"/>
                        </a:solidFill>
                        <a:latin typeface="阿里巴巴普惠体 R" panose="00020600040101010101" pitchFamily="18" charset="-122"/>
                        <a:ea typeface="MS PGothic" panose="020B0600070205080204" pitchFamily="34" charset="-128"/>
                      </a:rPr>
                      <a:t>20%</a:t>
                    </a:r>
                  </a:p>
                </p:txBody>
              </p:sp>
              <p:sp>
                <p:nvSpPr>
                  <p:cNvPr id="36" name="Isosceles Triangle 41"/>
                  <p:cNvSpPr>
                    <a:spLocks noChangeArrowheads="1"/>
                  </p:cNvSpPr>
                  <p:nvPr/>
                </p:nvSpPr>
                <p:spPr bwMode="auto">
                  <a:xfrm rot="2938533">
                    <a:off x="523070" y="384934"/>
                    <a:ext cx="917273" cy="358775"/>
                  </a:xfrm>
                  <a:prstGeom prst="triangle">
                    <a:avLst>
                      <a:gd name="adj" fmla="val 50000"/>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7" name="Isosceles Triangle 42"/>
                  <p:cNvSpPr>
                    <a:spLocks noChangeArrowheads="1"/>
                  </p:cNvSpPr>
                  <p:nvPr/>
                </p:nvSpPr>
                <p:spPr bwMode="auto">
                  <a:xfrm rot="8461846">
                    <a:off x="2780348" y="861088"/>
                    <a:ext cx="915988" cy="358657"/>
                  </a:xfrm>
                  <a:prstGeom prst="triangle">
                    <a:avLst>
                      <a:gd name="adj" fmla="val 50000"/>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8" name="Isosceles Triangle 43"/>
                  <p:cNvSpPr>
                    <a:spLocks noChangeArrowheads="1"/>
                  </p:cNvSpPr>
                  <p:nvPr/>
                </p:nvSpPr>
                <p:spPr bwMode="auto">
                  <a:xfrm rot="-7527845">
                    <a:off x="2290754" y="3069308"/>
                    <a:ext cx="917273" cy="357187"/>
                  </a:xfrm>
                  <a:prstGeom prst="triangle">
                    <a:avLst>
                      <a:gd name="adj" fmla="val 50000"/>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9" name="Isosceles Triangle 44"/>
                  <p:cNvSpPr>
                    <a:spLocks noChangeArrowheads="1"/>
                  </p:cNvSpPr>
                  <p:nvPr/>
                </p:nvSpPr>
                <p:spPr bwMode="auto">
                  <a:xfrm rot="-2140796">
                    <a:off x="45081" y="2568676"/>
                    <a:ext cx="915989" cy="360244"/>
                  </a:xfrm>
                  <a:prstGeom prst="triangle">
                    <a:avLst>
                      <a:gd name="adj" fmla="val 50000"/>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0" name="TextBox 61"/>
                  <p:cNvSpPr txBox="1">
                    <a:spLocks noChangeArrowheads="1"/>
                  </p:cNvSpPr>
                  <p:nvPr/>
                </p:nvSpPr>
                <p:spPr bwMode="auto">
                  <a:xfrm>
                    <a:off x="1905633" y="162817"/>
                    <a:ext cx="357188" cy="369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b="1" dirty="0">
                        <a:solidFill>
                          <a:srgbClr val="FFFFFF"/>
                        </a:solidFill>
                        <a:latin typeface="阿里巴巴普惠体 R" panose="00020600040101010101" pitchFamily="18" charset="-122"/>
                        <a:ea typeface="阿里巴巴普惠体 R" panose="00020600040101010101" pitchFamily="18" charset="-122"/>
                      </a:rPr>
                      <a:t>A</a:t>
                    </a:r>
                  </a:p>
                </p:txBody>
              </p:sp>
              <p:sp>
                <p:nvSpPr>
                  <p:cNvPr id="41" name="TextBox 62"/>
                  <p:cNvSpPr txBox="1">
                    <a:spLocks noChangeArrowheads="1"/>
                  </p:cNvSpPr>
                  <p:nvPr/>
                </p:nvSpPr>
                <p:spPr bwMode="auto">
                  <a:xfrm>
                    <a:off x="1453196" y="3330425"/>
                    <a:ext cx="341312" cy="369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b="1" dirty="0">
                        <a:solidFill>
                          <a:srgbClr val="FFFFFF"/>
                        </a:solidFill>
                        <a:latin typeface="阿里巴巴普惠体 R" panose="00020600040101010101" pitchFamily="18" charset="-122"/>
                        <a:ea typeface="阿里巴巴普惠体 R" panose="00020600040101010101" pitchFamily="18" charset="-122"/>
                      </a:rPr>
                      <a:t>C</a:t>
                    </a:r>
                  </a:p>
                </p:txBody>
              </p:sp>
              <p:sp>
                <p:nvSpPr>
                  <p:cNvPr id="42" name="TextBox 63"/>
                  <p:cNvSpPr txBox="1">
                    <a:spLocks noChangeArrowheads="1"/>
                  </p:cNvSpPr>
                  <p:nvPr/>
                </p:nvSpPr>
                <p:spPr bwMode="auto">
                  <a:xfrm>
                    <a:off x="135569" y="1508575"/>
                    <a:ext cx="366712" cy="369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b="1" dirty="0">
                        <a:solidFill>
                          <a:srgbClr val="FFFFFF"/>
                        </a:solidFill>
                        <a:latin typeface="阿里巴巴普惠体 R" panose="00020600040101010101" pitchFamily="18" charset="-122"/>
                        <a:ea typeface="阿里巴巴普惠体 R" panose="00020600040101010101" pitchFamily="18" charset="-122"/>
                      </a:rPr>
                      <a:t>D</a:t>
                    </a:r>
                  </a:p>
                </p:txBody>
              </p:sp>
              <p:sp>
                <p:nvSpPr>
                  <p:cNvPr id="43" name="TextBox 64"/>
                  <p:cNvSpPr txBox="1">
                    <a:spLocks noChangeArrowheads="1"/>
                  </p:cNvSpPr>
                  <p:nvPr/>
                </p:nvSpPr>
                <p:spPr bwMode="auto">
                  <a:xfrm>
                    <a:off x="3277235" y="2041799"/>
                    <a:ext cx="341313" cy="369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b="1" dirty="0">
                        <a:solidFill>
                          <a:srgbClr val="FFFFFF"/>
                        </a:solidFill>
                        <a:latin typeface="阿里巴巴普惠体 R" panose="00020600040101010101" pitchFamily="18" charset="-122"/>
                        <a:ea typeface="阿里巴巴普惠体 R" panose="00020600040101010101" pitchFamily="18" charset="-122"/>
                      </a:rPr>
                      <a:t>B</a:t>
                    </a:r>
                  </a:p>
                </p:txBody>
              </p:sp>
            </p:grpSp>
          </p:grpSp>
        </p:grpSp>
        <p:sp>
          <p:nvSpPr>
            <p:cNvPr id="11" name="文本框 10"/>
            <p:cNvSpPr txBox="1"/>
            <p:nvPr/>
          </p:nvSpPr>
          <p:spPr>
            <a:xfrm>
              <a:off x="5105400" y="3177540"/>
              <a:ext cx="1779515" cy="1200329"/>
            </a:xfrm>
            <a:prstGeom prst="rect">
              <a:avLst/>
            </a:prstGeom>
            <a:noFill/>
          </p:spPr>
          <p:txBody>
            <a:bodyPr wrap="square" rtlCol="0">
              <a:spAutoFit/>
            </a:bodyPr>
            <a:lstStyle/>
            <a:p>
              <a:pPr algn="ctr"/>
              <a:r>
                <a:rPr lang="zh-CN" altLang="en-US"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输入您的标题输入您的标题</a:t>
              </a:r>
              <a:endParaRPr lang="zh-CN" altLang="zh-CN"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500"/>
                            </p:stCondLst>
                            <p:childTnLst>
                              <p:par>
                                <p:cTn id="18" presetID="9" presetClass="entr" presetSubtype="0"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dissolve">
                                      <p:cBhvr>
                                        <p:cTn id="20" dur="500"/>
                                        <p:tgtEl>
                                          <p:spTgt spid="2"/>
                                        </p:tgtEl>
                                      </p:cBhvr>
                                    </p:animEffect>
                                  </p:childTnLst>
                                </p:cTn>
                              </p:par>
                            </p:childTnLst>
                          </p:cTn>
                        </p:par>
                        <p:par>
                          <p:cTn id="21" fill="hold">
                            <p:stCondLst>
                              <p:cond delay="2000"/>
                            </p:stCondLst>
                            <p:childTnLst>
                              <p:par>
                                <p:cTn id="22" presetID="2" presetClass="entr" presetSubtype="2"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fill="hold"/>
                                        <p:tgtEl>
                                          <p:spTgt spid="3"/>
                                        </p:tgtEl>
                                        <p:attrNameLst>
                                          <p:attrName>ppt_x</p:attrName>
                                        </p:attrNameLst>
                                      </p:cBhvr>
                                      <p:tavLst>
                                        <p:tav tm="0">
                                          <p:val>
                                            <p:strVal val="1+#ppt_w/2"/>
                                          </p:val>
                                        </p:tav>
                                        <p:tav tm="100000">
                                          <p:val>
                                            <p:strVal val="#ppt_x"/>
                                          </p:val>
                                        </p:tav>
                                      </p:tavLst>
                                    </p:anim>
                                    <p:anim calcmode="lin" valueType="num">
                                      <p:cBhvr additive="base">
                                        <p:cTn id="25" dur="500" fill="hold"/>
                                        <p:tgtEl>
                                          <p:spTgt spid="3"/>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2" presetClass="entr" presetSubtype="2"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1+#ppt_w/2"/>
                                          </p:val>
                                        </p:tav>
                                        <p:tav tm="100000">
                                          <p:val>
                                            <p:strVal val="#ppt_x"/>
                                          </p:val>
                                        </p:tav>
                                      </p:tavLst>
                                    </p:anim>
                                    <p:anim calcmode="lin" valueType="num">
                                      <p:cBhvr additive="base">
                                        <p:cTn id="30" dur="500" fill="hold"/>
                                        <p:tgtEl>
                                          <p:spTgt spid="5"/>
                                        </p:tgtEl>
                                        <p:attrNameLst>
                                          <p:attrName>ppt_y</p:attrName>
                                        </p:attrNameLst>
                                      </p:cBhvr>
                                      <p:tavLst>
                                        <p:tav tm="0">
                                          <p:val>
                                            <p:strVal val="#ppt_y"/>
                                          </p:val>
                                        </p:tav>
                                        <p:tav tm="100000">
                                          <p:val>
                                            <p:strVal val="#ppt_y"/>
                                          </p:val>
                                        </p:tav>
                                      </p:tavLst>
                                    </p:anim>
                                  </p:childTnLst>
                                </p:cTn>
                              </p:par>
                            </p:childTnLst>
                          </p:cTn>
                        </p:par>
                        <p:par>
                          <p:cTn id="31" fill="hold">
                            <p:stCondLst>
                              <p:cond delay="3000"/>
                            </p:stCondLst>
                            <p:childTnLst>
                              <p:par>
                                <p:cTn id="32" presetID="2" presetClass="entr" presetSubtype="8"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0-#ppt_w/2"/>
                                          </p:val>
                                        </p:tav>
                                        <p:tav tm="100000">
                                          <p:val>
                                            <p:strVal val="#ppt_x"/>
                                          </p:val>
                                        </p:tav>
                                      </p:tavLst>
                                    </p:anim>
                                    <p:anim calcmode="lin" valueType="num">
                                      <p:cBhvr additive="base">
                                        <p:cTn id="35" dur="500" fill="hold"/>
                                        <p:tgtEl>
                                          <p:spTgt spid="6"/>
                                        </p:tgtEl>
                                        <p:attrNameLst>
                                          <p:attrName>ppt_y</p:attrName>
                                        </p:attrNameLst>
                                      </p:cBhvr>
                                      <p:tavLst>
                                        <p:tav tm="0">
                                          <p:val>
                                            <p:strVal val="#ppt_y"/>
                                          </p:val>
                                        </p:tav>
                                        <p:tav tm="100000">
                                          <p:val>
                                            <p:strVal val="#ppt_y"/>
                                          </p:val>
                                        </p:tav>
                                      </p:tavLst>
                                    </p:anim>
                                  </p:childTnLst>
                                </p:cTn>
                              </p:par>
                            </p:childTnLst>
                          </p:cTn>
                        </p:par>
                        <p:par>
                          <p:cTn id="36" fill="hold">
                            <p:stCondLst>
                              <p:cond delay="3500"/>
                            </p:stCondLst>
                            <p:childTnLst>
                              <p:par>
                                <p:cTn id="37" presetID="2" presetClass="entr" presetSubtype="8"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0-#ppt_w/2"/>
                                          </p:val>
                                        </p:tav>
                                        <p:tav tm="100000">
                                          <p:val>
                                            <p:strVal val="#ppt_x"/>
                                          </p:val>
                                        </p:tav>
                                      </p:tavLst>
                                    </p:anim>
                                    <p:anim calcmode="lin" valueType="num">
                                      <p:cBhvr additive="base">
                                        <p:cTn id="40"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剪去单角 3"/>
          <p:cNvSpPr/>
          <p:nvPr/>
        </p:nvSpPr>
        <p:spPr>
          <a:xfrm>
            <a:off x="553039" y="468983"/>
            <a:ext cx="11085921" cy="5920033"/>
          </a:xfrm>
          <a:prstGeom prst="snip1Rect">
            <a:avLst>
              <a:gd name="adj" fmla="val 285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latin typeface="阿里巴巴普惠体 R" panose="00020600040101010101" pitchFamily="18" charset="-122"/>
              <a:ea typeface="阿里巴巴普惠体 R" panose="00020600040101010101" pitchFamily="18" charset="-122"/>
            </a:endParaRPr>
          </a:p>
        </p:txBody>
      </p:sp>
      <p:grpSp>
        <p:nvGrpSpPr>
          <p:cNvPr id="22" name="组合 19"/>
          <p:cNvGrpSpPr/>
          <p:nvPr/>
        </p:nvGrpSpPr>
        <p:grpSpPr bwMode="auto">
          <a:xfrm>
            <a:off x="553039" y="812694"/>
            <a:ext cx="695325" cy="506413"/>
            <a:chOff x="0" y="0"/>
            <a:chExt cx="694944" cy="624651"/>
          </a:xfrm>
        </p:grpSpPr>
        <p:sp>
          <p:nvSpPr>
            <p:cNvPr id="23" name="矩形 20"/>
            <p:cNvSpPr>
              <a:spLocks noChangeArrowheads="1"/>
            </p:cNvSpPr>
            <p:nvPr/>
          </p:nvSpPr>
          <p:spPr bwMode="auto">
            <a:xfrm>
              <a:off x="0" y="0"/>
              <a:ext cx="548974" cy="62465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4" name="矩形 21"/>
            <p:cNvSpPr>
              <a:spLocks noChangeArrowheads="1"/>
            </p:cNvSpPr>
            <p:nvPr/>
          </p:nvSpPr>
          <p:spPr bwMode="auto">
            <a:xfrm>
              <a:off x="612439" y="0"/>
              <a:ext cx="82505" cy="624651"/>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grpSp>
      <p:grpSp>
        <p:nvGrpSpPr>
          <p:cNvPr id="3" name="组合 2"/>
          <p:cNvGrpSpPr/>
          <p:nvPr/>
        </p:nvGrpSpPr>
        <p:grpSpPr>
          <a:xfrm>
            <a:off x="1712073" y="1434912"/>
            <a:ext cx="8983772" cy="1431454"/>
            <a:chOff x="1712073" y="1401356"/>
            <a:chExt cx="8983772" cy="1431454"/>
          </a:xfrm>
        </p:grpSpPr>
        <p:sp>
          <p:nvSpPr>
            <p:cNvPr id="15" name="ValueShape1"/>
            <p:cNvSpPr/>
            <p:nvPr/>
          </p:nvSpPr>
          <p:spPr>
            <a:xfrm>
              <a:off x="1712073" y="2104963"/>
              <a:ext cx="2570109" cy="724295"/>
            </a:xfrm>
            <a:prstGeom prst="triangle">
              <a:avLst/>
            </a:prstGeom>
            <a:solidFill>
              <a:schemeClr val="accent3">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17" name="ValueShape2"/>
            <p:cNvSpPr/>
            <p:nvPr/>
          </p:nvSpPr>
          <p:spPr>
            <a:xfrm>
              <a:off x="3479507" y="1842671"/>
              <a:ext cx="2617683" cy="986587"/>
            </a:xfrm>
            <a:prstGeom prs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18" name="ValueShape3"/>
            <p:cNvSpPr/>
            <p:nvPr/>
          </p:nvSpPr>
          <p:spPr>
            <a:xfrm>
              <a:off x="5360436" y="1599577"/>
              <a:ext cx="2617683" cy="1233233"/>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19" name="ValueShape4"/>
            <p:cNvSpPr/>
            <p:nvPr/>
          </p:nvSpPr>
          <p:spPr>
            <a:xfrm>
              <a:off x="7682026" y="1944231"/>
              <a:ext cx="3013819" cy="885027"/>
            </a:xfrm>
            <a:prstGeom prst="triangle">
              <a:avLst/>
            </a:prstGeom>
            <a:solidFill>
              <a:srgbClr val="FFD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28" name="ValueText1"/>
            <p:cNvSpPr txBox="1"/>
            <p:nvPr/>
          </p:nvSpPr>
          <p:spPr>
            <a:xfrm>
              <a:off x="1880732" y="2024591"/>
              <a:ext cx="457363" cy="205223"/>
            </a:xfrm>
            <a:prstGeom prst="rect">
              <a:avLst/>
            </a:prstGeom>
            <a:noFill/>
            <a:ln>
              <a:noFill/>
            </a:ln>
          </p:spPr>
          <p:txBody>
            <a:bodyPr wrap="square" tIns="90000" bIns="90000" anchor="ctr" anchorCtr="0">
              <a:prstTxWarp prst="textPlain">
                <a:avLst/>
              </a:prstTxWarp>
              <a:noAutofit/>
            </a:bodyPr>
            <a:lstStyle/>
            <a:p>
              <a:pPr algn="r"/>
              <a:r>
                <a:rPr lang="en-US" altLang="zh-CN" sz="800" b="1" dirty="0">
                  <a:solidFill>
                    <a:schemeClr val="bg2">
                      <a:lumMod val="50000"/>
                    </a:schemeClr>
                  </a:solidFill>
                  <a:latin typeface="Arial" panose="020B0604020202020204" pitchFamily="34" charset="0"/>
                  <a:ea typeface="阿里巴巴普惠体 R" panose="00020600040101010101" pitchFamily="18" charset="-122"/>
                  <a:cs typeface="Arial" panose="020B0604020202020204" pitchFamily="34" charset="0"/>
                </a:rPr>
                <a:t>50%</a:t>
              </a:r>
              <a:endParaRPr lang="en-US" sz="800" b="1" dirty="0">
                <a:solidFill>
                  <a:schemeClr val="bg2">
                    <a:lumMod val="50000"/>
                  </a:schemeClr>
                </a:solidFill>
                <a:latin typeface="Arial" panose="020B0604020202020204" pitchFamily="34" charset="0"/>
                <a:cs typeface="Arial" panose="020B0604020202020204" pitchFamily="34" charset="0"/>
              </a:endParaRPr>
            </a:p>
          </p:txBody>
        </p:sp>
        <p:sp>
          <p:nvSpPr>
            <p:cNvPr id="29" name="ValueText2"/>
            <p:cNvSpPr txBox="1"/>
            <p:nvPr/>
          </p:nvSpPr>
          <p:spPr>
            <a:xfrm>
              <a:off x="4128189" y="1603828"/>
              <a:ext cx="457363" cy="205223"/>
            </a:xfrm>
            <a:prstGeom prst="rect">
              <a:avLst/>
            </a:prstGeom>
            <a:noFill/>
            <a:ln>
              <a:noFill/>
            </a:ln>
          </p:spPr>
          <p:txBody>
            <a:bodyPr wrap="square" tIns="90000" bIns="90000" anchor="ctr" anchorCtr="0">
              <a:prstTxWarp prst="textPlain">
                <a:avLst/>
              </a:prstTxWarp>
              <a:noAutofit/>
            </a:bodyPr>
            <a:lstStyle/>
            <a:p>
              <a:pPr algn="r"/>
              <a:r>
                <a:rPr lang="en-US" altLang="zh-CN" sz="800" b="1" dirty="0">
                  <a:solidFill>
                    <a:schemeClr val="bg2">
                      <a:lumMod val="50000"/>
                    </a:schemeClr>
                  </a:solidFill>
                  <a:latin typeface="Arial" panose="020B0604020202020204" pitchFamily="34" charset="0"/>
                  <a:ea typeface="阿里巴巴普惠体 R" panose="00020600040101010101" pitchFamily="18" charset="-122"/>
                  <a:cs typeface="Arial" panose="020B0604020202020204" pitchFamily="34" charset="0"/>
                </a:rPr>
                <a:t>68%</a:t>
              </a:r>
              <a:endParaRPr lang="en-US" sz="800" b="1" dirty="0">
                <a:solidFill>
                  <a:schemeClr val="bg2">
                    <a:lumMod val="50000"/>
                  </a:schemeClr>
                </a:solidFill>
                <a:latin typeface="Arial" panose="020B0604020202020204" pitchFamily="34" charset="0"/>
                <a:cs typeface="Arial" panose="020B0604020202020204" pitchFamily="34" charset="0"/>
              </a:endParaRPr>
            </a:p>
          </p:txBody>
        </p:sp>
        <p:sp>
          <p:nvSpPr>
            <p:cNvPr id="30" name="ValueText3"/>
            <p:cNvSpPr txBox="1"/>
            <p:nvPr/>
          </p:nvSpPr>
          <p:spPr>
            <a:xfrm>
              <a:off x="6095999" y="1401356"/>
              <a:ext cx="457363" cy="205223"/>
            </a:xfrm>
            <a:prstGeom prst="rect">
              <a:avLst/>
            </a:prstGeom>
            <a:noFill/>
            <a:ln>
              <a:noFill/>
            </a:ln>
          </p:spPr>
          <p:txBody>
            <a:bodyPr wrap="square" tIns="90000" bIns="90000" anchor="ctr" anchorCtr="0">
              <a:prstTxWarp prst="textPlain">
                <a:avLst/>
              </a:prstTxWarp>
              <a:noAutofit/>
            </a:bodyPr>
            <a:lstStyle/>
            <a:p>
              <a:pPr algn="r"/>
              <a:r>
                <a:rPr lang="en-US" altLang="zh-CN" sz="800" b="1" dirty="0">
                  <a:solidFill>
                    <a:schemeClr val="bg2">
                      <a:lumMod val="50000"/>
                    </a:schemeClr>
                  </a:solidFill>
                  <a:latin typeface="Arial" panose="020B0604020202020204" pitchFamily="34" charset="0"/>
                  <a:ea typeface="阿里巴巴普惠体 R" panose="00020600040101010101" pitchFamily="18" charset="-122"/>
                  <a:cs typeface="Arial" panose="020B0604020202020204" pitchFamily="34" charset="0"/>
                </a:rPr>
                <a:t>85%</a:t>
              </a:r>
              <a:endParaRPr lang="en-US" sz="800" b="1" dirty="0">
                <a:solidFill>
                  <a:schemeClr val="bg2">
                    <a:lumMod val="50000"/>
                  </a:schemeClr>
                </a:solidFill>
                <a:latin typeface="Arial" panose="020B0604020202020204" pitchFamily="34" charset="0"/>
                <a:cs typeface="Arial" panose="020B0604020202020204" pitchFamily="34" charset="0"/>
              </a:endParaRPr>
            </a:p>
          </p:txBody>
        </p:sp>
        <p:sp>
          <p:nvSpPr>
            <p:cNvPr id="31" name="ValueText4"/>
            <p:cNvSpPr txBox="1"/>
            <p:nvPr/>
          </p:nvSpPr>
          <p:spPr>
            <a:xfrm>
              <a:off x="8650937" y="1732571"/>
              <a:ext cx="457363" cy="205223"/>
            </a:xfrm>
            <a:prstGeom prst="rect">
              <a:avLst/>
            </a:prstGeom>
            <a:noFill/>
            <a:ln>
              <a:noFill/>
            </a:ln>
          </p:spPr>
          <p:txBody>
            <a:bodyPr wrap="square" tIns="90000" bIns="90000" anchor="ctr" anchorCtr="0">
              <a:prstTxWarp prst="textPlain">
                <a:avLst/>
              </a:prstTxWarp>
              <a:noAutofit/>
            </a:bodyPr>
            <a:lstStyle/>
            <a:p>
              <a:pPr algn="r"/>
              <a:r>
                <a:rPr lang="en-US" altLang="zh-CN" sz="800" b="1" dirty="0">
                  <a:solidFill>
                    <a:schemeClr val="bg2">
                      <a:lumMod val="50000"/>
                    </a:schemeClr>
                  </a:solidFill>
                  <a:latin typeface="Arial" panose="020B0604020202020204" pitchFamily="34" charset="0"/>
                  <a:ea typeface="阿里巴巴普惠体 R" panose="00020600040101010101" pitchFamily="18" charset="-122"/>
                  <a:cs typeface="Arial" panose="020B0604020202020204" pitchFamily="34" charset="0"/>
                </a:rPr>
                <a:t>61%</a:t>
              </a:r>
              <a:endParaRPr lang="en-US" sz="800" b="1" dirty="0">
                <a:solidFill>
                  <a:schemeClr val="bg2">
                    <a:lumMod val="50000"/>
                  </a:schemeClr>
                </a:solidFill>
                <a:latin typeface="Arial" panose="020B0604020202020204" pitchFamily="34" charset="0"/>
                <a:cs typeface="Arial" panose="020B0604020202020204" pitchFamily="34" charset="0"/>
              </a:endParaRPr>
            </a:p>
          </p:txBody>
        </p:sp>
      </p:grpSp>
      <p:sp>
        <p:nvSpPr>
          <p:cNvPr id="25" name="矩形 22"/>
          <p:cNvSpPr>
            <a:spLocks noChangeArrowheads="1"/>
          </p:cNvSpPr>
          <p:nvPr/>
        </p:nvSpPr>
        <p:spPr bwMode="auto">
          <a:xfrm>
            <a:off x="1411877" y="857144"/>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5" name="组合 4"/>
          <p:cNvGrpSpPr/>
          <p:nvPr/>
        </p:nvGrpSpPr>
        <p:grpSpPr>
          <a:xfrm>
            <a:off x="731518" y="3554993"/>
            <a:ext cx="10707553" cy="2625726"/>
            <a:chOff x="731518" y="3554993"/>
            <a:chExt cx="10707553" cy="2625726"/>
          </a:xfrm>
        </p:grpSpPr>
        <p:sp>
          <p:nvSpPr>
            <p:cNvPr id="11" name="Rectangle 3"/>
            <p:cNvSpPr>
              <a:spLocks noChangeArrowheads="1"/>
            </p:cNvSpPr>
            <p:nvPr/>
          </p:nvSpPr>
          <p:spPr bwMode="auto">
            <a:xfrm>
              <a:off x="731518" y="3554993"/>
              <a:ext cx="10707553" cy="2625726"/>
            </a:xfrm>
            <a:prstGeom prst="rect">
              <a:avLst/>
            </a:prstGeom>
            <a:solidFill>
              <a:schemeClr val="accent4">
                <a:lumMod val="40000"/>
                <a:lumOff val="60000"/>
              </a:schemeClr>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dirty="0">
                <a:solidFill>
                  <a:srgbClr val="FFFFFF"/>
                </a:solidFill>
                <a:latin typeface="阿里巴巴普惠体 R" panose="00020600040101010101" pitchFamily="18" charset="-122"/>
                <a:ea typeface="阿里巴巴普惠体 R" panose="00020600040101010101" pitchFamily="18" charset="-122"/>
              </a:endParaRPr>
            </a:p>
          </p:txBody>
        </p:sp>
        <p:sp>
          <p:nvSpPr>
            <p:cNvPr id="13" name="Rectangle 18"/>
            <p:cNvSpPr>
              <a:spLocks noChangeArrowheads="1"/>
            </p:cNvSpPr>
            <p:nvPr/>
          </p:nvSpPr>
          <p:spPr bwMode="auto">
            <a:xfrm>
              <a:off x="1207089" y="3918845"/>
              <a:ext cx="2682286" cy="1888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cxnSp>
          <p:nvCxnSpPr>
            <p:cNvPr id="16" name="Straight Connector 22"/>
            <p:cNvCxnSpPr>
              <a:cxnSpLocks noChangeShapeType="1"/>
            </p:cNvCxnSpPr>
            <p:nvPr/>
          </p:nvCxnSpPr>
          <p:spPr bwMode="auto">
            <a:xfrm>
              <a:off x="4247787" y="3979414"/>
              <a:ext cx="0" cy="1796342"/>
            </a:xfrm>
            <a:prstGeom prst="line">
              <a:avLst/>
            </a:prstGeom>
            <a:noFill/>
            <a:ln w="6350">
              <a:solidFill>
                <a:srgbClr val="C55A11"/>
              </a:solidFill>
              <a:round/>
            </a:ln>
            <a:extLst>
              <a:ext uri="{909E8E84-426E-40DD-AFC4-6F175D3DCCD1}">
                <a14:hiddenFill xmlns:a14="http://schemas.microsoft.com/office/drawing/2010/main">
                  <a:noFill/>
                </a14:hiddenFill>
              </a:ext>
            </a:extLst>
          </p:spPr>
        </p:cxnSp>
        <p:sp>
          <p:nvSpPr>
            <p:cNvPr id="39" name="Rectangle 18"/>
            <p:cNvSpPr>
              <a:spLocks noChangeArrowheads="1"/>
            </p:cNvSpPr>
            <p:nvPr/>
          </p:nvSpPr>
          <p:spPr bwMode="auto">
            <a:xfrm>
              <a:off x="4600189" y="3911927"/>
              <a:ext cx="2682286" cy="1888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0" name="Rectangle 18"/>
            <p:cNvSpPr>
              <a:spLocks noChangeArrowheads="1"/>
            </p:cNvSpPr>
            <p:nvPr/>
          </p:nvSpPr>
          <p:spPr bwMode="auto">
            <a:xfrm>
              <a:off x="8215880" y="3887739"/>
              <a:ext cx="2682286" cy="1888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cxnSp>
          <p:nvCxnSpPr>
            <p:cNvPr id="41" name="Straight Connector 22"/>
            <p:cNvCxnSpPr>
              <a:cxnSpLocks noChangeShapeType="1"/>
            </p:cNvCxnSpPr>
            <p:nvPr/>
          </p:nvCxnSpPr>
          <p:spPr bwMode="auto">
            <a:xfrm>
              <a:off x="7703457" y="3964682"/>
              <a:ext cx="0" cy="1796342"/>
            </a:xfrm>
            <a:prstGeom prst="line">
              <a:avLst/>
            </a:prstGeom>
            <a:noFill/>
            <a:ln w="6350">
              <a:solidFill>
                <a:srgbClr val="C55A11"/>
              </a:solidFill>
              <a:round/>
            </a:ln>
            <a:extLst>
              <a:ext uri="{909E8E84-426E-40DD-AFC4-6F175D3DCCD1}">
                <a14:hiddenFill xmlns:a14="http://schemas.microsoft.com/office/drawing/2010/main">
                  <a:noFill/>
                </a14:hiddenFill>
              </a:ext>
            </a:extLst>
          </p:spPr>
        </p:cxnSp>
      </p:grpSp>
      <p:grpSp>
        <p:nvGrpSpPr>
          <p:cNvPr id="2" name="组合 1"/>
          <p:cNvGrpSpPr/>
          <p:nvPr/>
        </p:nvGrpSpPr>
        <p:grpSpPr>
          <a:xfrm>
            <a:off x="731519" y="2829996"/>
            <a:ext cx="10707553" cy="736163"/>
            <a:chOff x="731519" y="2829996"/>
            <a:chExt cx="10707553" cy="736163"/>
          </a:xfrm>
        </p:grpSpPr>
        <p:sp>
          <p:nvSpPr>
            <p:cNvPr id="12" name="Rectangle 8"/>
            <p:cNvSpPr>
              <a:spLocks noChangeArrowheads="1"/>
            </p:cNvSpPr>
            <p:nvPr/>
          </p:nvSpPr>
          <p:spPr bwMode="auto">
            <a:xfrm>
              <a:off x="731519" y="2829996"/>
              <a:ext cx="10707553" cy="736163"/>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dirty="0">
                <a:solidFill>
                  <a:srgbClr val="FFFFFF"/>
                </a:solidFill>
                <a:latin typeface="阿里巴巴普惠体 R" panose="00020600040101010101" pitchFamily="18" charset="-122"/>
                <a:ea typeface="阿里巴巴普惠体 R" panose="00020600040101010101" pitchFamily="18" charset="-122"/>
              </a:endParaRPr>
            </a:p>
          </p:txBody>
        </p:sp>
        <p:sp>
          <p:nvSpPr>
            <p:cNvPr id="43" name="矩形 3"/>
            <p:cNvSpPr>
              <a:spLocks noChangeArrowheads="1"/>
            </p:cNvSpPr>
            <p:nvPr/>
          </p:nvSpPr>
          <p:spPr bwMode="auto">
            <a:xfrm>
              <a:off x="1155769" y="2971329"/>
              <a:ext cx="9881909" cy="441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20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mn-lt"/>
                </a:rPr>
                <a:t>输入您的简要内容，输入您的简要内容。输入您的简要内容，输入您的简要内容。</a:t>
              </a:r>
              <a:endParaRPr lang="en-US" altLang="zh-CN" sz="20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500"/>
                            </p:stCondLst>
                            <p:childTnLst>
                              <p:par>
                                <p:cTn id="18" presetID="16" presetClass="entr" presetSubtype="21"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childTnLst>
                          </p:cTn>
                        </p:par>
                        <p:par>
                          <p:cTn id="21" fill="hold">
                            <p:stCondLst>
                              <p:cond delay="2000"/>
                            </p:stCondLst>
                            <p:childTnLst>
                              <p:par>
                                <p:cTn id="22" presetID="22" presetClass="entr" presetSubtype="1"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up)">
                                      <p:cBhvr>
                                        <p:cTn id="24" dur="500"/>
                                        <p:tgtEl>
                                          <p:spTgt spid="3"/>
                                        </p:tgtEl>
                                      </p:cBhvr>
                                    </p:animEffect>
                                  </p:childTnLst>
                                </p:cTn>
                              </p:par>
                            </p:childTnLst>
                          </p:cTn>
                        </p:par>
                        <p:par>
                          <p:cTn id="25" fill="hold">
                            <p:stCondLst>
                              <p:cond delay="2500"/>
                            </p:stCondLst>
                            <p:childTnLst>
                              <p:par>
                                <p:cTn id="26" presetID="14" presetClass="entr" presetSubtype="10"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randombar(horizontal)">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p:bldLst>
  </p:timing>
</p:sld>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1663</Words>
  <Application>Microsoft Office PowerPoint</Application>
  <PresentationFormat>宽屏</PresentationFormat>
  <Paragraphs>137</Paragraphs>
  <Slides>18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18</vt:i4>
      </vt:variant>
    </vt:vector>
  </HeadingPairs>
  <TitlesOfParts>
    <vt:vector size="27" baseType="lpstr">
      <vt:lpstr>Open Sans</vt:lpstr>
      <vt:lpstr>阿里巴巴普惠体 B</vt:lpstr>
      <vt:lpstr>阿里巴巴普惠体 M</vt:lpstr>
      <vt:lpstr>阿里巴巴普惠体 R</vt:lpstr>
      <vt:lpstr>等线</vt:lpstr>
      <vt:lpstr>Arial</vt:lpstr>
      <vt:lpstr>Calibri</vt:lpstr>
      <vt:lpstr>Impact</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www.bangongziyuan.com;</dc:subject>
  <dc:creator>办公资源网</dc:creator>
  <cp:keywords>www.bangongziyuan.com</cp:keywords>
  <dc:description>办公资源网:www.bangongziyuan.com;</dc:description>
  <cp:lastModifiedBy>天 下</cp:lastModifiedBy>
  <cp:revision>6</cp:revision>
  <dcterms:created xsi:type="dcterms:W3CDTF">2019-06-19T08:07:00Z</dcterms:created>
  <dcterms:modified xsi:type="dcterms:W3CDTF">2021-01-05T23:18:36Z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